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Chungcheong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North Chungche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830" y="30190"/>
                </a:moveTo>
                <a:lnTo>
                  <a:pt x="49260" y="29800"/>
                </a:lnTo>
                <a:lnTo>
                  <a:pt x="50700" y="29600"/>
                </a:lnTo>
                <a:lnTo>
                  <a:pt x="50590" y="30420"/>
                </a:lnTo>
                <a:lnTo>
                  <a:pt x="51000" y="30320"/>
                </a:lnTo>
                <a:lnTo>
                  <a:pt x="51410" y="30350"/>
                </a:lnTo>
                <a:lnTo>
                  <a:pt x="51530" y="30420"/>
                </a:lnTo>
                <a:lnTo>
                  <a:pt x="51640" y="30480"/>
                </a:lnTo>
                <a:lnTo>
                  <a:pt x="51750" y="30390"/>
                </a:lnTo>
                <a:lnTo>
                  <a:pt x="51840" y="30280"/>
                </a:lnTo>
                <a:lnTo>
                  <a:pt x="52120" y="30090"/>
                </a:lnTo>
                <a:lnTo>
                  <a:pt x="52040" y="29260"/>
                </a:lnTo>
                <a:lnTo>
                  <a:pt x="52300" y="28950"/>
                </a:lnTo>
                <a:lnTo>
                  <a:pt x="52990" y="28710"/>
                </a:lnTo>
                <a:lnTo>
                  <a:pt x="53500" y="29260"/>
                </a:lnTo>
                <a:lnTo>
                  <a:pt x="53500" y="29620"/>
                </a:lnTo>
                <a:lnTo>
                  <a:pt x="53670" y="29860"/>
                </a:lnTo>
                <a:lnTo>
                  <a:pt x="54120" y="29750"/>
                </a:lnTo>
                <a:lnTo>
                  <a:pt x="54570" y="29500"/>
                </a:lnTo>
                <a:lnTo>
                  <a:pt x="54840" y="29290"/>
                </a:lnTo>
                <a:lnTo>
                  <a:pt x="55170" y="29360"/>
                </a:lnTo>
                <a:lnTo>
                  <a:pt x="55430" y="29220"/>
                </a:lnTo>
                <a:lnTo>
                  <a:pt x="55750" y="28980"/>
                </a:lnTo>
                <a:lnTo>
                  <a:pt x="56500" y="29250"/>
                </a:lnTo>
                <a:lnTo>
                  <a:pt x="57280" y="29370"/>
                </a:lnTo>
                <a:lnTo>
                  <a:pt x="57520" y="29440"/>
                </a:lnTo>
                <a:lnTo>
                  <a:pt x="57360" y="29800"/>
                </a:lnTo>
                <a:lnTo>
                  <a:pt x="56970" y="30080"/>
                </a:lnTo>
                <a:lnTo>
                  <a:pt x="56740" y="30440"/>
                </a:lnTo>
                <a:lnTo>
                  <a:pt x="56890" y="30610"/>
                </a:lnTo>
                <a:lnTo>
                  <a:pt x="57080" y="30710"/>
                </a:lnTo>
                <a:lnTo>
                  <a:pt x="57200" y="30720"/>
                </a:lnTo>
                <a:lnTo>
                  <a:pt x="57330" y="30660"/>
                </a:lnTo>
                <a:lnTo>
                  <a:pt x="57740" y="30520"/>
                </a:lnTo>
                <a:lnTo>
                  <a:pt x="58380" y="30450"/>
                </a:lnTo>
                <a:lnTo>
                  <a:pt x="58520" y="30590"/>
                </a:lnTo>
                <a:lnTo>
                  <a:pt x="58490" y="30840"/>
                </a:lnTo>
                <a:lnTo>
                  <a:pt x="58760" y="31120"/>
                </a:lnTo>
                <a:lnTo>
                  <a:pt x="58860" y="31340"/>
                </a:lnTo>
                <a:lnTo>
                  <a:pt x="59110" y="31320"/>
                </a:lnTo>
                <a:lnTo>
                  <a:pt x="59400" y="31270"/>
                </a:lnTo>
                <a:lnTo>
                  <a:pt x="59730" y="31170"/>
                </a:lnTo>
                <a:lnTo>
                  <a:pt x="60050" y="31160"/>
                </a:lnTo>
                <a:lnTo>
                  <a:pt x="60370" y="31410"/>
                </a:lnTo>
                <a:lnTo>
                  <a:pt x="60730" y="31640"/>
                </a:lnTo>
                <a:lnTo>
                  <a:pt x="61080" y="31710"/>
                </a:lnTo>
                <a:lnTo>
                  <a:pt x="61430" y="31750"/>
                </a:lnTo>
                <a:lnTo>
                  <a:pt x="61700" y="31870"/>
                </a:lnTo>
                <a:lnTo>
                  <a:pt x="61970" y="32040"/>
                </a:lnTo>
                <a:lnTo>
                  <a:pt x="61810" y="32230"/>
                </a:lnTo>
                <a:lnTo>
                  <a:pt x="61620" y="32340"/>
                </a:lnTo>
                <a:lnTo>
                  <a:pt x="61460" y="32280"/>
                </a:lnTo>
                <a:lnTo>
                  <a:pt x="61330" y="32360"/>
                </a:lnTo>
                <a:lnTo>
                  <a:pt x="61020" y="32690"/>
                </a:lnTo>
                <a:lnTo>
                  <a:pt x="60670" y="32980"/>
                </a:lnTo>
                <a:lnTo>
                  <a:pt x="60450" y="33200"/>
                </a:lnTo>
                <a:lnTo>
                  <a:pt x="60170" y="33290"/>
                </a:lnTo>
                <a:lnTo>
                  <a:pt x="60000" y="33430"/>
                </a:lnTo>
                <a:lnTo>
                  <a:pt x="59880" y="33640"/>
                </a:lnTo>
                <a:lnTo>
                  <a:pt x="59460" y="33940"/>
                </a:lnTo>
                <a:lnTo>
                  <a:pt x="59160" y="34370"/>
                </a:lnTo>
                <a:lnTo>
                  <a:pt x="59020" y="34690"/>
                </a:lnTo>
                <a:lnTo>
                  <a:pt x="58850" y="35000"/>
                </a:lnTo>
                <a:lnTo>
                  <a:pt x="58940" y="35170"/>
                </a:lnTo>
                <a:lnTo>
                  <a:pt x="59120" y="35340"/>
                </a:lnTo>
                <a:lnTo>
                  <a:pt x="58920" y="36000"/>
                </a:lnTo>
                <a:lnTo>
                  <a:pt x="57790" y="36480"/>
                </a:lnTo>
                <a:lnTo>
                  <a:pt x="57310" y="36320"/>
                </a:lnTo>
                <a:lnTo>
                  <a:pt x="57100" y="35910"/>
                </a:lnTo>
                <a:lnTo>
                  <a:pt x="56780" y="35630"/>
                </a:lnTo>
                <a:lnTo>
                  <a:pt x="56560" y="35470"/>
                </a:lnTo>
                <a:lnTo>
                  <a:pt x="56380" y="35270"/>
                </a:lnTo>
                <a:lnTo>
                  <a:pt x="56210" y="35450"/>
                </a:lnTo>
                <a:lnTo>
                  <a:pt x="56060" y="35670"/>
                </a:lnTo>
                <a:lnTo>
                  <a:pt x="56000" y="35940"/>
                </a:lnTo>
                <a:lnTo>
                  <a:pt x="55900" y="36210"/>
                </a:lnTo>
                <a:lnTo>
                  <a:pt x="55510" y="36180"/>
                </a:lnTo>
                <a:lnTo>
                  <a:pt x="55090" y="36040"/>
                </a:lnTo>
                <a:lnTo>
                  <a:pt x="54870" y="35900"/>
                </a:lnTo>
                <a:lnTo>
                  <a:pt x="54640" y="36040"/>
                </a:lnTo>
                <a:lnTo>
                  <a:pt x="54420" y="36340"/>
                </a:lnTo>
                <a:lnTo>
                  <a:pt x="54150" y="36370"/>
                </a:lnTo>
                <a:lnTo>
                  <a:pt x="53930" y="36220"/>
                </a:lnTo>
                <a:lnTo>
                  <a:pt x="53770" y="36500"/>
                </a:lnTo>
                <a:lnTo>
                  <a:pt x="53600" y="36870"/>
                </a:lnTo>
                <a:lnTo>
                  <a:pt x="53510" y="37220"/>
                </a:lnTo>
                <a:lnTo>
                  <a:pt x="53770" y="37550"/>
                </a:lnTo>
                <a:lnTo>
                  <a:pt x="53960" y="37930"/>
                </a:lnTo>
                <a:lnTo>
                  <a:pt x="53000" y="37780"/>
                </a:lnTo>
                <a:lnTo>
                  <a:pt x="52490" y="37560"/>
                </a:lnTo>
                <a:lnTo>
                  <a:pt x="52190" y="38000"/>
                </a:lnTo>
                <a:lnTo>
                  <a:pt x="51720" y="38220"/>
                </a:lnTo>
                <a:lnTo>
                  <a:pt x="51300" y="38510"/>
                </a:lnTo>
                <a:lnTo>
                  <a:pt x="51260" y="38710"/>
                </a:lnTo>
                <a:lnTo>
                  <a:pt x="51270" y="38870"/>
                </a:lnTo>
                <a:lnTo>
                  <a:pt x="51190" y="39040"/>
                </a:lnTo>
                <a:lnTo>
                  <a:pt x="50890" y="39450"/>
                </a:lnTo>
                <a:lnTo>
                  <a:pt x="50690" y="39660"/>
                </a:lnTo>
                <a:lnTo>
                  <a:pt x="50490" y="39700"/>
                </a:lnTo>
                <a:lnTo>
                  <a:pt x="50290" y="39790"/>
                </a:lnTo>
                <a:lnTo>
                  <a:pt x="50450" y="40170"/>
                </a:lnTo>
                <a:lnTo>
                  <a:pt x="50980" y="40260"/>
                </a:lnTo>
                <a:lnTo>
                  <a:pt x="51640" y="41230"/>
                </a:lnTo>
                <a:lnTo>
                  <a:pt x="51390" y="41470"/>
                </a:lnTo>
                <a:lnTo>
                  <a:pt x="51260" y="41860"/>
                </a:lnTo>
                <a:lnTo>
                  <a:pt x="51200" y="42770"/>
                </a:lnTo>
                <a:lnTo>
                  <a:pt x="51120" y="43180"/>
                </a:lnTo>
                <a:lnTo>
                  <a:pt x="51210" y="43470"/>
                </a:lnTo>
                <a:lnTo>
                  <a:pt x="51360" y="43740"/>
                </a:lnTo>
                <a:lnTo>
                  <a:pt x="51160" y="44120"/>
                </a:lnTo>
                <a:lnTo>
                  <a:pt x="50860" y="44380"/>
                </a:lnTo>
                <a:lnTo>
                  <a:pt x="50950" y="45180"/>
                </a:lnTo>
                <a:lnTo>
                  <a:pt x="51490" y="45050"/>
                </a:lnTo>
                <a:lnTo>
                  <a:pt x="51820" y="45160"/>
                </a:lnTo>
                <a:lnTo>
                  <a:pt x="52200" y="45480"/>
                </a:lnTo>
                <a:lnTo>
                  <a:pt x="52470" y="45610"/>
                </a:lnTo>
                <a:lnTo>
                  <a:pt x="53160" y="45440"/>
                </a:lnTo>
                <a:lnTo>
                  <a:pt x="53460" y="45670"/>
                </a:lnTo>
                <a:lnTo>
                  <a:pt x="53620" y="46540"/>
                </a:lnTo>
                <a:lnTo>
                  <a:pt x="53330" y="46520"/>
                </a:lnTo>
                <a:lnTo>
                  <a:pt x="53010" y="46460"/>
                </a:lnTo>
                <a:lnTo>
                  <a:pt x="52680" y="46750"/>
                </a:lnTo>
                <a:lnTo>
                  <a:pt x="52750" y="47200"/>
                </a:lnTo>
                <a:lnTo>
                  <a:pt x="52760" y="47430"/>
                </a:lnTo>
                <a:lnTo>
                  <a:pt x="52730" y="47700"/>
                </a:lnTo>
                <a:lnTo>
                  <a:pt x="52600" y="47860"/>
                </a:lnTo>
                <a:lnTo>
                  <a:pt x="52490" y="48050"/>
                </a:lnTo>
                <a:lnTo>
                  <a:pt x="52380" y="48480"/>
                </a:lnTo>
                <a:lnTo>
                  <a:pt x="52170" y="48890"/>
                </a:lnTo>
                <a:lnTo>
                  <a:pt x="51830" y="49000"/>
                </a:lnTo>
                <a:lnTo>
                  <a:pt x="51500" y="49170"/>
                </a:lnTo>
                <a:lnTo>
                  <a:pt x="51320" y="49350"/>
                </a:lnTo>
                <a:lnTo>
                  <a:pt x="51150" y="49510"/>
                </a:lnTo>
                <a:lnTo>
                  <a:pt x="50950" y="49400"/>
                </a:lnTo>
                <a:lnTo>
                  <a:pt x="50750" y="49210"/>
                </a:lnTo>
                <a:lnTo>
                  <a:pt x="50250" y="49440"/>
                </a:lnTo>
                <a:lnTo>
                  <a:pt x="49820" y="49700"/>
                </a:lnTo>
                <a:lnTo>
                  <a:pt x="49600" y="49640"/>
                </a:lnTo>
                <a:lnTo>
                  <a:pt x="49470" y="49480"/>
                </a:lnTo>
                <a:lnTo>
                  <a:pt x="48870" y="49280"/>
                </a:lnTo>
                <a:lnTo>
                  <a:pt x="48660" y="49040"/>
                </a:lnTo>
                <a:lnTo>
                  <a:pt x="48430" y="48910"/>
                </a:lnTo>
                <a:lnTo>
                  <a:pt x="48350" y="49030"/>
                </a:lnTo>
                <a:lnTo>
                  <a:pt x="48240" y="49050"/>
                </a:lnTo>
                <a:lnTo>
                  <a:pt x="48110" y="48930"/>
                </a:lnTo>
                <a:lnTo>
                  <a:pt x="47990" y="48790"/>
                </a:lnTo>
                <a:lnTo>
                  <a:pt x="47680" y="48310"/>
                </a:lnTo>
                <a:lnTo>
                  <a:pt x="47410" y="47820"/>
                </a:lnTo>
                <a:lnTo>
                  <a:pt x="47290" y="47250"/>
                </a:lnTo>
                <a:lnTo>
                  <a:pt x="47310" y="46670"/>
                </a:lnTo>
                <a:lnTo>
                  <a:pt x="47170" y="46170"/>
                </a:lnTo>
                <a:lnTo>
                  <a:pt x="46750" y="45910"/>
                </a:lnTo>
                <a:lnTo>
                  <a:pt x="46350" y="45780"/>
                </a:lnTo>
                <a:lnTo>
                  <a:pt x="45910" y="45870"/>
                </a:lnTo>
                <a:lnTo>
                  <a:pt x="45880" y="45390"/>
                </a:lnTo>
                <a:lnTo>
                  <a:pt x="45900" y="44930"/>
                </a:lnTo>
                <a:lnTo>
                  <a:pt x="46060" y="44280"/>
                </a:lnTo>
                <a:lnTo>
                  <a:pt x="46370" y="43730"/>
                </a:lnTo>
                <a:lnTo>
                  <a:pt x="46490" y="43440"/>
                </a:lnTo>
                <a:lnTo>
                  <a:pt x="46630" y="43190"/>
                </a:lnTo>
                <a:lnTo>
                  <a:pt x="46850" y="43030"/>
                </a:lnTo>
                <a:lnTo>
                  <a:pt x="46910" y="42730"/>
                </a:lnTo>
                <a:lnTo>
                  <a:pt x="46730" y="42680"/>
                </a:lnTo>
                <a:lnTo>
                  <a:pt x="46540" y="42590"/>
                </a:lnTo>
                <a:lnTo>
                  <a:pt x="46320" y="42760"/>
                </a:lnTo>
                <a:lnTo>
                  <a:pt x="46140" y="43000"/>
                </a:lnTo>
                <a:lnTo>
                  <a:pt x="46000" y="42550"/>
                </a:lnTo>
                <a:lnTo>
                  <a:pt x="45970" y="42250"/>
                </a:lnTo>
                <a:lnTo>
                  <a:pt x="45810" y="42160"/>
                </a:lnTo>
                <a:lnTo>
                  <a:pt x="45830" y="41970"/>
                </a:lnTo>
                <a:lnTo>
                  <a:pt x="45640" y="41920"/>
                </a:lnTo>
                <a:lnTo>
                  <a:pt x="45480" y="42150"/>
                </a:lnTo>
                <a:lnTo>
                  <a:pt x="45050" y="42250"/>
                </a:lnTo>
                <a:lnTo>
                  <a:pt x="44640" y="42130"/>
                </a:lnTo>
                <a:lnTo>
                  <a:pt x="44690" y="41840"/>
                </a:lnTo>
                <a:lnTo>
                  <a:pt x="44610" y="41650"/>
                </a:lnTo>
                <a:lnTo>
                  <a:pt x="44490" y="41590"/>
                </a:lnTo>
                <a:lnTo>
                  <a:pt x="44400" y="41490"/>
                </a:lnTo>
                <a:lnTo>
                  <a:pt x="44350" y="41360"/>
                </a:lnTo>
                <a:lnTo>
                  <a:pt x="44380" y="41240"/>
                </a:lnTo>
                <a:lnTo>
                  <a:pt x="44440" y="41070"/>
                </a:lnTo>
                <a:lnTo>
                  <a:pt x="44460" y="40900"/>
                </a:lnTo>
                <a:lnTo>
                  <a:pt x="44450" y="40810"/>
                </a:lnTo>
                <a:lnTo>
                  <a:pt x="44440" y="40720"/>
                </a:lnTo>
                <a:lnTo>
                  <a:pt x="44390" y="40620"/>
                </a:lnTo>
                <a:lnTo>
                  <a:pt x="44420" y="40490"/>
                </a:lnTo>
                <a:lnTo>
                  <a:pt x="44490" y="40330"/>
                </a:lnTo>
                <a:lnTo>
                  <a:pt x="44500" y="40150"/>
                </a:lnTo>
                <a:lnTo>
                  <a:pt x="43470" y="40080"/>
                </a:lnTo>
                <a:lnTo>
                  <a:pt x="42470" y="40280"/>
                </a:lnTo>
                <a:lnTo>
                  <a:pt x="42530" y="39760"/>
                </a:lnTo>
                <a:lnTo>
                  <a:pt x="42700" y="39280"/>
                </a:lnTo>
                <a:lnTo>
                  <a:pt x="42680" y="38990"/>
                </a:lnTo>
                <a:lnTo>
                  <a:pt x="42940" y="38420"/>
                </a:lnTo>
                <a:lnTo>
                  <a:pt x="43320" y="37870"/>
                </a:lnTo>
                <a:lnTo>
                  <a:pt x="43600" y="37380"/>
                </a:lnTo>
                <a:lnTo>
                  <a:pt x="43720" y="37250"/>
                </a:lnTo>
                <a:lnTo>
                  <a:pt x="43850" y="37270"/>
                </a:lnTo>
                <a:lnTo>
                  <a:pt x="43970" y="37240"/>
                </a:lnTo>
                <a:lnTo>
                  <a:pt x="44040" y="37110"/>
                </a:lnTo>
                <a:lnTo>
                  <a:pt x="44060" y="36960"/>
                </a:lnTo>
                <a:lnTo>
                  <a:pt x="44100" y="36780"/>
                </a:lnTo>
                <a:lnTo>
                  <a:pt x="44170" y="36600"/>
                </a:lnTo>
                <a:lnTo>
                  <a:pt x="44200" y="36410"/>
                </a:lnTo>
                <a:lnTo>
                  <a:pt x="44170" y="36220"/>
                </a:lnTo>
                <a:lnTo>
                  <a:pt x="44080" y="36050"/>
                </a:lnTo>
                <a:lnTo>
                  <a:pt x="43970" y="35940"/>
                </a:lnTo>
                <a:lnTo>
                  <a:pt x="43980" y="35600"/>
                </a:lnTo>
                <a:lnTo>
                  <a:pt x="43800" y="35470"/>
                </a:lnTo>
                <a:lnTo>
                  <a:pt x="43570" y="35000"/>
                </a:lnTo>
                <a:lnTo>
                  <a:pt x="43390" y="34900"/>
                </a:lnTo>
                <a:lnTo>
                  <a:pt x="43230" y="34730"/>
                </a:lnTo>
                <a:lnTo>
                  <a:pt x="43120" y="34480"/>
                </a:lnTo>
                <a:lnTo>
                  <a:pt x="43730" y="34300"/>
                </a:lnTo>
                <a:lnTo>
                  <a:pt x="44310" y="34020"/>
                </a:lnTo>
                <a:lnTo>
                  <a:pt x="44760" y="33870"/>
                </a:lnTo>
                <a:lnTo>
                  <a:pt x="44880" y="33370"/>
                </a:lnTo>
                <a:lnTo>
                  <a:pt x="45100" y="33130"/>
                </a:lnTo>
                <a:lnTo>
                  <a:pt x="45450" y="32980"/>
                </a:lnTo>
                <a:lnTo>
                  <a:pt x="45610" y="32770"/>
                </a:lnTo>
                <a:lnTo>
                  <a:pt x="45730" y="32480"/>
                </a:lnTo>
                <a:lnTo>
                  <a:pt x="45940" y="32260"/>
                </a:lnTo>
                <a:lnTo>
                  <a:pt x="46200" y="32320"/>
                </a:lnTo>
                <a:lnTo>
                  <a:pt x="46280" y="32420"/>
                </a:lnTo>
                <a:lnTo>
                  <a:pt x="46620" y="32180"/>
                </a:lnTo>
                <a:lnTo>
                  <a:pt x="47270" y="30970"/>
                </a:lnTo>
                <a:lnTo>
                  <a:pt x="47330" y="30830"/>
                </a:lnTo>
                <a:lnTo>
                  <a:pt x="47410" y="30700"/>
                </a:lnTo>
                <a:lnTo>
                  <a:pt x="47520" y="30610"/>
                </a:lnTo>
                <a:lnTo>
                  <a:pt x="47620" y="30540"/>
                </a:lnTo>
                <a:lnTo>
                  <a:pt x="47730" y="30370"/>
                </a:lnTo>
                <a:lnTo>
                  <a:pt x="47830" y="3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