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Je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90900"/>
                </a:moveTo>
                <a:lnTo>
                  <a:pt x="38970" y="91110"/>
                </a:lnTo>
                <a:lnTo>
                  <a:pt x="38910" y="91190"/>
                </a:lnTo>
                <a:lnTo>
                  <a:pt x="38780" y="91230"/>
                </a:lnTo>
                <a:lnTo>
                  <a:pt x="38680" y="91340"/>
                </a:lnTo>
                <a:lnTo>
                  <a:pt x="38690" y="91430"/>
                </a:lnTo>
                <a:lnTo>
                  <a:pt x="38780" y="91580"/>
                </a:lnTo>
                <a:lnTo>
                  <a:pt x="38780" y="91670"/>
                </a:lnTo>
                <a:lnTo>
                  <a:pt x="38730" y="91760"/>
                </a:lnTo>
                <a:lnTo>
                  <a:pt x="38610" y="91910"/>
                </a:lnTo>
                <a:lnTo>
                  <a:pt x="38590" y="91960"/>
                </a:lnTo>
                <a:lnTo>
                  <a:pt x="38350" y="92240"/>
                </a:lnTo>
                <a:lnTo>
                  <a:pt x="37880" y="92610"/>
                </a:lnTo>
                <a:lnTo>
                  <a:pt x="37740" y="92920"/>
                </a:lnTo>
                <a:lnTo>
                  <a:pt x="37540" y="93270"/>
                </a:lnTo>
                <a:lnTo>
                  <a:pt x="37530" y="93420"/>
                </a:lnTo>
                <a:lnTo>
                  <a:pt x="37440" y="93630"/>
                </a:lnTo>
                <a:lnTo>
                  <a:pt x="37100" y="93670"/>
                </a:lnTo>
                <a:lnTo>
                  <a:pt x="36970" y="93740"/>
                </a:lnTo>
                <a:lnTo>
                  <a:pt x="36620" y="93700"/>
                </a:lnTo>
                <a:lnTo>
                  <a:pt x="36100" y="94120"/>
                </a:lnTo>
                <a:lnTo>
                  <a:pt x="34730" y="94370"/>
                </a:lnTo>
                <a:lnTo>
                  <a:pt x="34270" y="94760"/>
                </a:lnTo>
                <a:lnTo>
                  <a:pt x="33710" y="94880"/>
                </a:lnTo>
                <a:lnTo>
                  <a:pt x="33110" y="94820"/>
                </a:lnTo>
                <a:lnTo>
                  <a:pt x="32420" y="94950"/>
                </a:lnTo>
                <a:lnTo>
                  <a:pt x="31850" y="94780"/>
                </a:lnTo>
                <a:lnTo>
                  <a:pt x="30560" y="94800"/>
                </a:lnTo>
                <a:lnTo>
                  <a:pt x="30160" y="94980"/>
                </a:lnTo>
                <a:lnTo>
                  <a:pt x="29920" y="95410"/>
                </a:lnTo>
                <a:lnTo>
                  <a:pt x="29700" y="95450"/>
                </a:lnTo>
                <a:lnTo>
                  <a:pt x="29480" y="95350"/>
                </a:lnTo>
                <a:lnTo>
                  <a:pt x="29180" y="94850"/>
                </a:lnTo>
                <a:lnTo>
                  <a:pt x="28760" y="94710"/>
                </a:lnTo>
                <a:lnTo>
                  <a:pt x="28370" y="94290"/>
                </a:lnTo>
                <a:lnTo>
                  <a:pt x="28230" y="93780"/>
                </a:lnTo>
                <a:lnTo>
                  <a:pt x="28470" y="93120"/>
                </a:lnTo>
                <a:lnTo>
                  <a:pt x="28700" y="92710"/>
                </a:lnTo>
                <a:lnTo>
                  <a:pt x="28840" y="92570"/>
                </a:lnTo>
                <a:lnTo>
                  <a:pt x="29310" y="92290"/>
                </a:lnTo>
                <a:lnTo>
                  <a:pt x="29710" y="91590"/>
                </a:lnTo>
                <a:lnTo>
                  <a:pt x="30080" y="91490"/>
                </a:lnTo>
                <a:lnTo>
                  <a:pt x="30250" y="91120"/>
                </a:lnTo>
                <a:lnTo>
                  <a:pt x="30890" y="90900"/>
                </a:lnTo>
                <a:lnTo>
                  <a:pt x="32270" y="90510"/>
                </a:lnTo>
                <a:lnTo>
                  <a:pt x="32620" y="90210"/>
                </a:lnTo>
                <a:lnTo>
                  <a:pt x="33940" y="90070"/>
                </a:lnTo>
                <a:lnTo>
                  <a:pt x="34840" y="89680"/>
                </a:lnTo>
                <a:lnTo>
                  <a:pt x="35050" y="89740"/>
                </a:lnTo>
                <a:lnTo>
                  <a:pt x="36150" y="89560"/>
                </a:lnTo>
                <a:lnTo>
                  <a:pt x="36780" y="89510"/>
                </a:lnTo>
                <a:lnTo>
                  <a:pt x="37200" y="89580"/>
                </a:lnTo>
                <a:lnTo>
                  <a:pt x="37370" y="89820"/>
                </a:lnTo>
                <a:lnTo>
                  <a:pt x="37570" y="89980"/>
                </a:lnTo>
                <a:lnTo>
                  <a:pt x="38220" y="90240"/>
                </a:lnTo>
                <a:lnTo>
                  <a:pt x="38420" y="90440"/>
                </a:lnTo>
                <a:lnTo>
                  <a:pt x="38550" y="90930"/>
                </a:lnTo>
                <a:lnTo>
                  <a:pt x="38680" y="91120"/>
                </a:lnTo>
                <a:lnTo>
                  <a:pt x="38750" y="91040"/>
                </a:lnTo>
                <a:lnTo>
                  <a:pt x="38830" y="90970"/>
                </a:lnTo>
                <a:lnTo>
                  <a:pt x="38870" y="9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