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Incheon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Inche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230" y="23060"/>
                </a:moveTo>
                <a:lnTo>
                  <a:pt x="34850" y="23040"/>
                </a:lnTo>
                <a:lnTo>
                  <a:pt x="35540" y="23020"/>
                </a:lnTo>
                <a:lnTo>
                  <a:pt x="36340" y="23790"/>
                </a:lnTo>
                <a:lnTo>
                  <a:pt x="36340" y="24190"/>
                </a:lnTo>
                <a:lnTo>
                  <a:pt x="36480" y="24520"/>
                </a:lnTo>
                <a:lnTo>
                  <a:pt x="36700" y="24670"/>
                </a:lnTo>
                <a:lnTo>
                  <a:pt x="36830" y="24880"/>
                </a:lnTo>
                <a:lnTo>
                  <a:pt x="36700" y="25300"/>
                </a:lnTo>
                <a:lnTo>
                  <a:pt x="36510" y="25670"/>
                </a:lnTo>
                <a:lnTo>
                  <a:pt x="36330" y="25810"/>
                </a:lnTo>
                <a:lnTo>
                  <a:pt x="36230" y="25880"/>
                </a:lnTo>
                <a:lnTo>
                  <a:pt x="35800" y="26010"/>
                </a:lnTo>
                <a:lnTo>
                  <a:pt x="35760" y="25890"/>
                </a:lnTo>
                <a:lnTo>
                  <a:pt x="35050" y="25800"/>
                </a:lnTo>
                <a:lnTo>
                  <a:pt x="34720" y="26220"/>
                </a:lnTo>
                <a:lnTo>
                  <a:pt x="34380" y="25960"/>
                </a:lnTo>
                <a:lnTo>
                  <a:pt x="34520" y="25650"/>
                </a:lnTo>
                <a:lnTo>
                  <a:pt x="34700" y="25380"/>
                </a:lnTo>
                <a:lnTo>
                  <a:pt x="34590" y="25190"/>
                </a:lnTo>
                <a:lnTo>
                  <a:pt x="34340" y="25060"/>
                </a:lnTo>
                <a:lnTo>
                  <a:pt x="34120" y="24940"/>
                </a:lnTo>
                <a:lnTo>
                  <a:pt x="34150" y="24630"/>
                </a:lnTo>
                <a:lnTo>
                  <a:pt x="34110" y="24380"/>
                </a:lnTo>
                <a:lnTo>
                  <a:pt x="34240" y="24150"/>
                </a:lnTo>
                <a:lnTo>
                  <a:pt x="34630" y="24030"/>
                </a:lnTo>
                <a:lnTo>
                  <a:pt x="34750" y="23970"/>
                </a:lnTo>
                <a:lnTo>
                  <a:pt x="34780" y="23830"/>
                </a:lnTo>
                <a:lnTo>
                  <a:pt x="34590" y="23780"/>
                </a:lnTo>
                <a:lnTo>
                  <a:pt x="34540" y="23930"/>
                </a:lnTo>
                <a:lnTo>
                  <a:pt x="34260" y="23960"/>
                </a:lnTo>
                <a:lnTo>
                  <a:pt x="34190" y="23790"/>
                </a:lnTo>
                <a:lnTo>
                  <a:pt x="34160" y="23480"/>
                </a:lnTo>
                <a:lnTo>
                  <a:pt x="34230" y="23060"/>
                </a:lnTo>
                <a:close/>
                <a:moveTo>
                  <a:pt x="33680" y="23660"/>
                </a:moveTo>
                <a:lnTo>
                  <a:pt x="33730" y="23710"/>
                </a:lnTo>
                <a:lnTo>
                  <a:pt x="33790" y="23800"/>
                </a:lnTo>
                <a:lnTo>
                  <a:pt x="33860" y="23870"/>
                </a:lnTo>
                <a:lnTo>
                  <a:pt x="33910" y="23980"/>
                </a:lnTo>
                <a:lnTo>
                  <a:pt x="33950" y="24070"/>
                </a:lnTo>
                <a:lnTo>
                  <a:pt x="33870" y="24100"/>
                </a:lnTo>
                <a:lnTo>
                  <a:pt x="33760" y="24190"/>
                </a:lnTo>
                <a:lnTo>
                  <a:pt x="33710" y="24250"/>
                </a:lnTo>
                <a:lnTo>
                  <a:pt x="33480" y="24310"/>
                </a:lnTo>
                <a:lnTo>
                  <a:pt x="33370" y="24290"/>
                </a:lnTo>
                <a:lnTo>
                  <a:pt x="33230" y="24360"/>
                </a:lnTo>
                <a:lnTo>
                  <a:pt x="32910" y="24490"/>
                </a:lnTo>
                <a:lnTo>
                  <a:pt x="32740" y="24650"/>
                </a:lnTo>
                <a:lnTo>
                  <a:pt x="32640" y="24820"/>
                </a:lnTo>
                <a:lnTo>
                  <a:pt x="32050" y="25260"/>
                </a:lnTo>
                <a:lnTo>
                  <a:pt x="31920" y="25230"/>
                </a:lnTo>
                <a:lnTo>
                  <a:pt x="31800" y="25250"/>
                </a:lnTo>
                <a:lnTo>
                  <a:pt x="31740" y="25230"/>
                </a:lnTo>
                <a:lnTo>
                  <a:pt x="31690" y="25020"/>
                </a:lnTo>
                <a:lnTo>
                  <a:pt x="31580" y="24960"/>
                </a:lnTo>
                <a:lnTo>
                  <a:pt x="31530" y="25010"/>
                </a:lnTo>
                <a:lnTo>
                  <a:pt x="31480" y="25030"/>
                </a:lnTo>
                <a:lnTo>
                  <a:pt x="31470" y="24990"/>
                </a:lnTo>
                <a:lnTo>
                  <a:pt x="31490" y="24930"/>
                </a:lnTo>
                <a:lnTo>
                  <a:pt x="31460" y="24850"/>
                </a:lnTo>
                <a:lnTo>
                  <a:pt x="31380" y="24840"/>
                </a:lnTo>
                <a:lnTo>
                  <a:pt x="31320" y="24910"/>
                </a:lnTo>
                <a:lnTo>
                  <a:pt x="31240" y="24970"/>
                </a:lnTo>
                <a:lnTo>
                  <a:pt x="31140" y="24930"/>
                </a:lnTo>
                <a:lnTo>
                  <a:pt x="30990" y="24890"/>
                </a:lnTo>
                <a:lnTo>
                  <a:pt x="31080" y="24810"/>
                </a:lnTo>
                <a:lnTo>
                  <a:pt x="31050" y="24710"/>
                </a:lnTo>
                <a:lnTo>
                  <a:pt x="30900" y="24570"/>
                </a:lnTo>
                <a:lnTo>
                  <a:pt x="30860" y="24480"/>
                </a:lnTo>
                <a:lnTo>
                  <a:pt x="30910" y="24360"/>
                </a:lnTo>
                <a:lnTo>
                  <a:pt x="30990" y="24330"/>
                </a:lnTo>
                <a:lnTo>
                  <a:pt x="31110" y="24390"/>
                </a:lnTo>
                <a:lnTo>
                  <a:pt x="31720" y="23960"/>
                </a:lnTo>
                <a:lnTo>
                  <a:pt x="32160" y="23910"/>
                </a:lnTo>
                <a:lnTo>
                  <a:pt x="32460" y="23920"/>
                </a:lnTo>
                <a:lnTo>
                  <a:pt x="32740" y="23770"/>
                </a:lnTo>
                <a:lnTo>
                  <a:pt x="32830" y="23390"/>
                </a:lnTo>
                <a:lnTo>
                  <a:pt x="33020" y="23320"/>
                </a:lnTo>
                <a:lnTo>
                  <a:pt x="33180" y="23480"/>
                </a:lnTo>
                <a:lnTo>
                  <a:pt x="33250" y="23510"/>
                </a:lnTo>
                <a:lnTo>
                  <a:pt x="33330" y="23550"/>
                </a:lnTo>
                <a:lnTo>
                  <a:pt x="33410" y="23580"/>
                </a:lnTo>
                <a:lnTo>
                  <a:pt x="33490" y="23590"/>
                </a:lnTo>
                <a:lnTo>
                  <a:pt x="33570" y="23600"/>
                </a:lnTo>
                <a:lnTo>
                  <a:pt x="33680" y="23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