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Gyeonggi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Gyeongg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410" y="11790"/>
                </a:moveTo>
                <a:lnTo>
                  <a:pt x="39890" y="12100"/>
                </a:lnTo>
                <a:lnTo>
                  <a:pt x="40090" y="12230"/>
                </a:lnTo>
                <a:lnTo>
                  <a:pt x="40200" y="12500"/>
                </a:lnTo>
                <a:lnTo>
                  <a:pt x="40350" y="12620"/>
                </a:lnTo>
                <a:lnTo>
                  <a:pt x="40470" y="12770"/>
                </a:lnTo>
                <a:lnTo>
                  <a:pt x="40570" y="13050"/>
                </a:lnTo>
                <a:lnTo>
                  <a:pt x="40720" y="13270"/>
                </a:lnTo>
                <a:lnTo>
                  <a:pt x="40880" y="13250"/>
                </a:lnTo>
                <a:lnTo>
                  <a:pt x="41040" y="13410"/>
                </a:lnTo>
                <a:lnTo>
                  <a:pt x="41500" y="13830"/>
                </a:lnTo>
                <a:lnTo>
                  <a:pt x="42000" y="14060"/>
                </a:lnTo>
                <a:lnTo>
                  <a:pt x="42170" y="13790"/>
                </a:lnTo>
                <a:lnTo>
                  <a:pt x="42180" y="13220"/>
                </a:lnTo>
                <a:lnTo>
                  <a:pt x="42210" y="13040"/>
                </a:lnTo>
                <a:lnTo>
                  <a:pt x="42310" y="12930"/>
                </a:lnTo>
                <a:lnTo>
                  <a:pt x="42410" y="12990"/>
                </a:lnTo>
                <a:lnTo>
                  <a:pt x="42430" y="13160"/>
                </a:lnTo>
                <a:lnTo>
                  <a:pt x="42480" y="13330"/>
                </a:lnTo>
                <a:lnTo>
                  <a:pt x="42760" y="13520"/>
                </a:lnTo>
                <a:lnTo>
                  <a:pt x="43060" y="13470"/>
                </a:lnTo>
                <a:lnTo>
                  <a:pt x="43260" y="13260"/>
                </a:lnTo>
                <a:lnTo>
                  <a:pt x="43440" y="13030"/>
                </a:lnTo>
                <a:lnTo>
                  <a:pt x="43540" y="12950"/>
                </a:lnTo>
                <a:lnTo>
                  <a:pt x="43650" y="12930"/>
                </a:lnTo>
                <a:lnTo>
                  <a:pt x="43760" y="12960"/>
                </a:lnTo>
                <a:lnTo>
                  <a:pt x="43850" y="13030"/>
                </a:lnTo>
                <a:lnTo>
                  <a:pt x="43800" y="13150"/>
                </a:lnTo>
                <a:lnTo>
                  <a:pt x="43720" y="13260"/>
                </a:lnTo>
                <a:lnTo>
                  <a:pt x="43620" y="13570"/>
                </a:lnTo>
                <a:lnTo>
                  <a:pt x="43620" y="13890"/>
                </a:lnTo>
                <a:lnTo>
                  <a:pt x="43840" y="14090"/>
                </a:lnTo>
                <a:lnTo>
                  <a:pt x="44050" y="14220"/>
                </a:lnTo>
                <a:lnTo>
                  <a:pt x="44570" y="14340"/>
                </a:lnTo>
                <a:lnTo>
                  <a:pt x="45130" y="14140"/>
                </a:lnTo>
                <a:lnTo>
                  <a:pt x="45360" y="14310"/>
                </a:lnTo>
                <a:lnTo>
                  <a:pt x="45450" y="14290"/>
                </a:lnTo>
                <a:lnTo>
                  <a:pt x="45530" y="14220"/>
                </a:lnTo>
                <a:lnTo>
                  <a:pt x="45630" y="14210"/>
                </a:lnTo>
                <a:lnTo>
                  <a:pt x="45720" y="14280"/>
                </a:lnTo>
                <a:lnTo>
                  <a:pt x="45850" y="14690"/>
                </a:lnTo>
                <a:lnTo>
                  <a:pt x="45920" y="15500"/>
                </a:lnTo>
                <a:lnTo>
                  <a:pt x="46090" y="15960"/>
                </a:lnTo>
                <a:lnTo>
                  <a:pt x="46440" y="16210"/>
                </a:lnTo>
                <a:lnTo>
                  <a:pt x="46760" y="16190"/>
                </a:lnTo>
                <a:lnTo>
                  <a:pt x="47060" y="16210"/>
                </a:lnTo>
                <a:lnTo>
                  <a:pt x="47250" y="16710"/>
                </a:lnTo>
                <a:lnTo>
                  <a:pt x="47500" y="16830"/>
                </a:lnTo>
                <a:lnTo>
                  <a:pt x="47760" y="16880"/>
                </a:lnTo>
                <a:lnTo>
                  <a:pt x="48080" y="17380"/>
                </a:lnTo>
                <a:lnTo>
                  <a:pt x="48010" y="18070"/>
                </a:lnTo>
                <a:lnTo>
                  <a:pt x="47860" y="18310"/>
                </a:lnTo>
                <a:lnTo>
                  <a:pt x="47580" y="18400"/>
                </a:lnTo>
                <a:lnTo>
                  <a:pt x="46890" y="18910"/>
                </a:lnTo>
                <a:lnTo>
                  <a:pt x="46920" y="19180"/>
                </a:lnTo>
                <a:lnTo>
                  <a:pt x="46920" y="19460"/>
                </a:lnTo>
                <a:lnTo>
                  <a:pt x="46840" y="19690"/>
                </a:lnTo>
                <a:lnTo>
                  <a:pt x="46950" y="20000"/>
                </a:lnTo>
                <a:lnTo>
                  <a:pt x="47020" y="20310"/>
                </a:lnTo>
                <a:lnTo>
                  <a:pt x="46620" y="20770"/>
                </a:lnTo>
                <a:lnTo>
                  <a:pt x="46790" y="20980"/>
                </a:lnTo>
                <a:lnTo>
                  <a:pt x="47140" y="20870"/>
                </a:lnTo>
                <a:lnTo>
                  <a:pt x="47140" y="21210"/>
                </a:lnTo>
                <a:lnTo>
                  <a:pt x="47080" y="21550"/>
                </a:lnTo>
                <a:lnTo>
                  <a:pt x="46940" y="21840"/>
                </a:lnTo>
                <a:lnTo>
                  <a:pt x="46920" y="22120"/>
                </a:lnTo>
                <a:lnTo>
                  <a:pt x="47220" y="22370"/>
                </a:lnTo>
                <a:lnTo>
                  <a:pt x="47580" y="22260"/>
                </a:lnTo>
                <a:lnTo>
                  <a:pt x="47960" y="22320"/>
                </a:lnTo>
                <a:lnTo>
                  <a:pt x="48300" y="22540"/>
                </a:lnTo>
                <a:lnTo>
                  <a:pt x="48640" y="22680"/>
                </a:lnTo>
                <a:lnTo>
                  <a:pt x="49400" y="23100"/>
                </a:lnTo>
                <a:lnTo>
                  <a:pt x="49860" y="23160"/>
                </a:lnTo>
                <a:lnTo>
                  <a:pt x="50190" y="23290"/>
                </a:lnTo>
                <a:lnTo>
                  <a:pt x="50510" y="23330"/>
                </a:lnTo>
                <a:lnTo>
                  <a:pt x="50710" y="23500"/>
                </a:lnTo>
                <a:lnTo>
                  <a:pt x="50870" y="23760"/>
                </a:lnTo>
                <a:lnTo>
                  <a:pt x="50730" y="24070"/>
                </a:lnTo>
                <a:lnTo>
                  <a:pt x="50460" y="24180"/>
                </a:lnTo>
                <a:lnTo>
                  <a:pt x="50210" y="24480"/>
                </a:lnTo>
                <a:lnTo>
                  <a:pt x="50030" y="24790"/>
                </a:lnTo>
                <a:lnTo>
                  <a:pt x="50110" y="25180"/>
                </a:lnTo>
                <a:lnTo>
                  <a:pt x="50000" y="25560"/>
                </a:lnTo>
                <a:lnTo>
                  <a:pt x="49170" y="27350"/>
                </a:lnTo>
                <a:lnTo>
                  <a:pt x="48560" y="28830"/>
                </a:lnTo>
                <a:lnTo>
                  <a:pt x="47830" y="30190"/>
                </a:lnTo>
                <a:lnTo>
                  <a:pt x="47730" y="30370"/>
                </a:lnTo>
                <a:lnTo>
                  <a:pt x="47620" y="30540"/>
                </a:lnTo>
                <a:lnTo>
                  <a:pt x="47520" y="30610"/>
                </a:lnTo>
                <a:lnTo>
                  <a:pt x="47410" y="30700"/>
                </a:lnTo>
                <a:lnTo>
                  <a:pt x="47330" y="30830"/>
                </a:lnTo>
                <a:lnTo>
                  <a:pt x="47270" y="30970"/>
                </a:lnTo>
                <a:lnTo>
                  <a:pt x="46620" y="32180"/>
                </a:lnTo>
                <a:lnTo>
                  <a:pt x="46280" y="32420"/>
                </a:lnTo>
                <a:lnTo>
                  <a:pt x="46200" y="32320"/>
                </a:lnTo>
                <a:lnTo>
                  <a:pt x="45940" y="32260"/>
                </a:lnTo>
                <a:lnTo>
                  <a:pt x="45730" y="32480"/>
                </a:lnTo>
                <a:lnTo>
                  <a:pt x="45610" y="32770"/>
                </a:lnTo>
                <a:lnTo>
                  <a:pt x="45450" y="32980"/>
                </a:lnTo>
                <a:lnTo>
                  <a:pt x="45100" y="33130"/>
                </a:lnTo>
                <a:lnTo>
                  <a:pt x="44880" y="33370"/>
                </a:lnTo>
                <a:lnTo>
                  <a:pt x="44760" y="33870"/>
                </a:lnTo>
                <a:lnTo>
                  <a:pt x="44310" y="34020"/>
                </a:lnTo>
                <a:lnTo>
                  <a:pt x="43730" y="34300"/>
                </a:lnTo>
                <a:lnTo>
                  <a:pt x="43120" y="34480"/>
                </a:lnTo>
                <a:lnTo>
                  <a:pt x="42480" y="34390"/>
                </a:lnTo>
                <a:lnTo>
                  <a:pt x="41960" y="33950"/>
                </a:lnTo>
                <a:lnTo>
                  <a:pt x="41370" y="33680"/>
                </a:lnTo>
                <a:lnTo>
                  <a:pt x="40250" y="34160"/>
                </a:lnTo>
                <a:lnTo>
                  <a:pt x="39720" y="34160"/>
                </a:lnTo>
                <a:lnTo>
                  <a:pt x="39080" y="34030"/>
                </a:lnTo>
                <a:lnTo>
                  <a:pt x="39250" y="33900"/>
                </a:lnTo>
                <a:lnTo>
                  <a:pt x="39460" y="33800"/>
                </a:lnTo>
                <a:lnTo>
                  <a:pt x="39600" y="33640"/>
                </a:lnTo>
                <a:lnTo>
                  <a:pt x="39700" y="33230"/>
                </a:lnTo>
                <a:lnTo>
                  <a:pt x="39670" y="33150"/>
                </a:lnTo>
                <a:lnTo>
                  <a:pt x="39540" y="33020"/>
                </a:lnTo>
                <a:lnTo>
                  <a:pt x="39520" y="32980"/>
                </a:lnTo>
                <a:lnTo>
                  <a:pt x="39590" y="32920"/>
                </a:lnTo>
                <a:lnTo>
                  <a:pt x="39670" y="32910"/>
                </a:lnTo>
                <a:lnTo>
                  <a:pt x="39740" y="32910"/>
                </a:lnTo>
                <a:lnTo>
                  <a:pt x="39920" y="32810"/>
                </a:lnTo>
                <a:lnTo>
                  <a:pt x="40040" y="32790"/>
                </a:lnTo>
                <a:lnTo>
                  <a:pt x="40130" y="32730"/>
                </a:lnTo>
                <a:lnTo>
                  <a:pt x="40170" y="32530"/>
                </a:lnTo>
                <a:lnTo>
                  <a:pt x="39360" y="32760"/>
                </a:lnTo>
                <a:lnTo>
                  <a:pt x="39240" y="32930"/>
                </a:lnTo>
                <a:lnTo>
                  <a:pt x="39280" y="33460"/>
                </a:lnTo>
                <a:lnTo>
                  <a:pt x="39180" y="33580"/>
                </a:lnTo>
                <a:lnTo>
                  <a:pt x="38860" y="33680"/>
                </a:lnTo>
                <a:lnTo>
                  <a:pt x="38420" y="33620"/>
                </a:lnTo>
                <a:lnTo>
                  <a:pt x="37880" y="33310"/>
                </a:lnTo>
                <a:lnTo>
                  <a:pt x="37400" y="32830"/>
                </a:lnTo>
                <a:lnTo>
                  <a:pt x="37220" y="32380"/>
                </a:lnTo>
                <a:lnTo>
                  <a:pt x="38030" y="32290"/>
                </a:lnTo>
                <a:lnTo>
                  <a:pt x="38030" y="32180"/>
                </a:lnTo>
                <a:lnTo>
                  <a:pt x="37970" y="32160"/>
                </a:lnTo>
                <a:lnTo>
                  <a:pt x="37850" y="32060"/>
                </a:lnTo>
                <a:lnTo>
                  <a:pt x="38000" y="32040"/>
                </a:lnTo>
                <a:lnTo>
                  <a:pt x="38140" y="32050"/>
                </a:lnTo>
                <a:lnTo>
                  <a:pt x="38280" y="32090"/>
                </a:lnTo>
                <a:lnTo>
                  <a:pt x="38390" y="32180"/>
                </a:lnTo>
                <a:lnTo>
                  <a:pt x="38340" y="31860"/>
                </a:lnTo>
                <a:lnTo>
                  <a:pt x="38150" y="31570"/>
                </a:lnTo>
                <a:lnTo>
                  <a:pt x="38020" y="31240"/>
                </a:lnTo>
                <a:lnTo>
                  <a:pt x="38110" y="30790"/>
                </a:lnTo>
                <a:lnTo>
                  <a:pt x="37960" y="30720"/>
                </a:lnTo>
                <a:lnTo>
                  <a:pt x="37840" y="30880"/>
                </a:lnTo>
                <a:lnTo>
                  <a:pt x="37770" y="31150"/>
                </a:lnTo>
                <a:lnTo>
                  <a:pt x="37750" y="31420"/>
                </a:lnTo>
                <a:lnTo>
                  <a:pt x="37680" y="31720"/>
                </a:lnTo>
                <a:lnTo>
                  <a:pt x="37550" y="31790"/>
                </a:lnTo>
                <a:lnTo>
                  <a:pt x="37430" y="31660"/>
                </a:lnTo>
                <a:lnTo>
                  <a:pt x="37170" y="31710"/>
                </a:lnTo>
                <a:lnTo>
                  <a:pt x="36910" y="31780"/>
                </a:lnTo>
                <a:lnTo>
                  <a:pt x="36280" y="31590"/>
                </a:lnTo>
                <a:lnTo>
                  <a:pt x="36280" y="31400"/>
                </a:lnTo>
                <a:lnTo>
                  <a:pt x="36230" y="31230"/>
                </a:lnTo>
                <a:lnTo>
                  <a:pt x="36280" y="31000"/>
                </a:lnTo>
                <a:lnTo>
                  <a:pt x="36250" y="30710"/>
                </a:lnTo>
                <a:lnTo>
                  <a:pt x="36410" y="30420"/>
                </a:lnTo>
                <a:lnTo>
                  <a:pt x="36590" y="30170"/>
                </a:lnTo>
                <a:lnTo>
                  <a:pt x="36810" y="30060"/>
                </a:lnTo>
                <a:lnTo>
                  <a:pt x="37040" y="29970"/>
                </a:lnTo>
                <a:lnTo>
                  <a:pt x="37380" y="29970"/>
                </a:lnTo>
                <a:lnTo>
                  <a:pt x="37750" y="29870"/>
                </a:lnTo>
                <a:lnTo>
                  <a:pt x="37830" y="29760"/>
                </a:lnTo>
                <a:lnTo>
                  <a:pt x="37850" y="29440"/>
                </a:lnTo>
                <a:lnTo>
                  <a:pt x="37760" y="29380"/>
                </a:lnTo>
                <a:lnTo>
                  <a:pt x="37570" y="29480"/>
                </a:lnTo>
                <a:lnTo>
                  <a:pt x="37290" y="29730"/>
                </a:lnTo>
                <a:lnTo>
                  <a:pt x="37120" y="29690"/>
                </a:lnTo>
                <a:lnTo>
                  <a:pt x="36990" y="29610"/>
                </a:lnTo>
                <a:lnTo>
                  <a:pt x="36920" y="29480"/>
                </a:lnTo>
                <a:lnTo>
                  <a:pt x="36920" y="29270"/>
                </a:lnTo>
                <a:lnTo>
                  <a:pt x="36600" y="29440"/>
                </a:lnTo>
                <a:lnTo>
                  <a:pt x="36340" y="29620"/>
                </a:lnTo>
                <a:lnTo>
                  <a:pt x="35850" y="30150"/>
                </a:lnTo>
                <a:lnTo>
                  <a:pt x="35730" y="30250"/>
                </a:lnTo>
                <a:lnTo>
                  <a:pt x="35570" y="30300"/>
                </a:lnTo>
                <a:lnTo>
                  <a:pt x="35430" y="30300"/>
                </a:lnTo>
                <a:lnTo>
                  <a:pt x="35340" y="30210"/>
                </a:lnTo>
                <a:lnTo>
                  <a:pt x="35340" y="30060"/>
                </a:lnTo>
                <a:lnTo>
                  <a:pt x="35430" y="29900"/>
                </a:lnTo>
                <a:lnTo>
                  <a:pt x="35630" y="29620"/>
                </a:lnTo>
                <a:lnTo>
                  <a:pt x="35230" y="29710"/>
                </a:lnTo>
                <a:lnTo>
                  <a:pt x="35100" y="29670"/>
                </a:lnTo>
                <a:lnTo>
                  <a:pt x="35060" y="29440"/>
                </a:lnTo>
                <a:lnTo>
                  <a:pt x="35130" y="29270"/>
                </a:lnTo>
                <a:lnTo>
                  <a:pt x="35300" y="29170"/>
                </a:lnTo>
                <a:lnTo>
                  <a:pt x="35490" y="29110"/>
                </a:lnTo>
                <a:lnTo>
                  <a:pt x="35630" y="29030"/>
                </a:lnTo>
                <a:lnTo>
                  <a:pt x="35790" y="28800"/>
                </a:lnTo>
                <a:lnTo>
                  <a:pt x="35750" y="28750"/>
                </a:lnTo>
                <a:lnTo>
                  <a:pt x="35380" y="28800"/>
                </a:lnTo>
                <a:lnTo>
                  <a:pt x="35260" y="28720"/>
                </a:lnTo>
                <a:lnTo>
                  <a:pt x="35170" y="28540"/>
                </a:lnTo>
                <a:lnTo>
                  <a:pt x="35080" y="28310"/>
                </a:lnTo>
                <a:lnTo>
                  <a:pt x="34970" y="28100"/>
                </a:lnTo>
                <a:lnTo>
                  <a:pt x="35030" y="28080"/>
                </a:lnTo>
                <a:lnTo>
                  <a:pt x="35070" y="28050"/>
                </a:lnTo>
                <a:lnTo>
                  <a:pt x="35150" y="27970"/>
                </a:lnTo>
                <a:lnTo>
                  <a:pt x="35250" y="28050"/>
                </a:lnTo>
                <a:lnTo>
                  <a:pt x="35400" y="28040"/>
                </a:lnTo>
                <a:lnTo>
                  <a:pt x="35670" y="27970"/>
                </a:lnTo>
                <a:lnTo>
                  <a:pt x="35880" y="28030"/>
                </a:lnTo>
                <a:lnTo>
                  <a:pt x="36060" y="28140"/>
                </a:lnTo>
                <a:lnTo>
                  <a:pt x="36240" y="28200"/>
                </a:lnTo>
                <a:lnTo>
                  <a:pt x="36450" y="28100"/>
                </a:lnTo>
                <a:lnTo>
                  <a:pt x="36430" y="28290"/>
                </a:lnTo>
                <a:lnTo>
                  <a:pt x="36450" y="28470"/>
                </a:lnTo>
                <a:lnTo>
                  <a:pt x="36510" y="28620"/>
                </a:lnTo>
                <a:lnTo>
                  <a:pt x="36640" y="28680"/>
                </a:lnTo>
                <a:lnTo>
                  <a:pt x="36790" y="28620"/>
                </a:lnTo>
                <a:lnTo>
                  <a:pt x="36850" y="28460"/>
                </a:lnTo>
                <a:lnTo>
                  <a:pt x="36920" y="28100"/>
                </a:lnTo>
                <a:lnTo>
                  <a:pt x="37150" y="27760"/>
                </a:lnTo>
                <a:lnTo>
                  <a:pt x="37340" y="27780"/>
                </a:lnTo>
                <a:lnTo>
                  <a:pt x="37550" y="27910"/>
                </a:lnTo>
                <a:lnTo>
                  <a:pt x="37850" y="27870"/>
                </a:lnTo>
                <a:lnTo>
                  <a:pt x="37780" y="27730"/>
                </a:lnTo>
                <a:lnTo>
                  <a:pt x="37700" y="27620"/>
                </a:lnTo>
                <a:lnTo>
                  <a:pt x="37590" y="27550"/>
                </a:lnTo>
                <a:lnTo>
                  <a:pt x="37470" y="27520"/>
                </a:lnTo>
                <a:lnTo>
                  <a:pt x="37280" y="27520"/>
                </a:lnTo>
                <a:lnTo>
                  <a:pt x="37190" y="27390"/>
                </a:lnTo>
                <a:lnTo>
                  <a:pt x="36990" y="27360"/>
                </a:lnTo>
                <a:lnTo>
                  <a:pt x="36830" y="27410"/>
                </a:lnTo>
                <a:lnTo>
                  <a:pt x="36670" y="27400"/>
                </a:lnTo>
                <a:lnTo>
                  <a:pt x="36410" y="27350"/>
                </a:lnTo>
                <a:lnTo>
                  <a:pt x="35980" y="27210"/>
                </a:lnTo>
                <a:lnTo>
                  <a:pt x="35390" y="26770"/>
                </a:lnTo>
                <a:lnTo>
                  <a:pt x="35360" y="26570"/>
                </a:lnTo>
                <a:lnTo>
                  <a:pt x="35630" y="26190"/>
                </a:lnTo>
                <a:lnTo>
                  <a:pt x="35800" y="26010"/>
                </a:lnTo>
                <a:lnTo>
                  <a:pt x="36230" y="25880"/>
                </a:lnTo>
                <a:lnTo>
                  <a:pt x="36330" y="25810"/>
                </a:lnTo>
                <a:lnTo>
                  <a:pt x="36510" y="25670"/>
                </a:lnTo>
                <a:lnTo>
                  <a:pt x="36700" y="25300"/>
                </a:lnTo>
                <a:lnTo>
                  <a:pt x="36830" y="24880"/>
                </a:lnTo>
                <a:lnTo>
                  <a:pt x="36700" y="24670"/>
                </a:lnTo>
                <a:lnTo>
                  <a:pt x="36480" y="24520"/>
                </a:lnTo>
                <a:lnTo>
                  <a:pt x="36340" y="24190"/>
                </a:lnTo>
                <a:lnTo>
                  <a:pt x="36340" y="23790"/>
                </a:lnTo>
                <a:lnTo>
                  <a:pt x="35540" y="23020"/>
                </a:lnTo>
                <a:lnTo>
                  <a:pt x="34850" y="23040"/>
                </a:lnTo>
                <a:lnTo>
                  <a:pt x="34230" y="23060"/>
                </a:lnTo>
                <a:lnTo>
                  <a:pt x="34160" y="22910"/>
                </a:lnTo>
                <a:lnTo>
                  <a:pt x="34060" y="22660"/>
                </a:lnTo>
                <a:lnTo>
                  <a:pt x="33940" y="22460"/>
                </a:lnTo>
                <a:lnTo>
                  <a:pt x="33800" y="22220"/>
                </a:lnTo>
                <a:lnTo>
                  <a:pt x="33640" y="22070"/>
                </a:lnTo>
                <a:lnTo>
                  <a:pt x="33640" y="21840"/>
                </a:lnTo>
                <a:lnTo>
                  <a:pt x="33580" y="21490"/>
                </a:lnTo>
                <a:lnTo>
                  <a:pt x="33440" y="20960"/>
                </a:lnTo>
                <a:lnTo>
                  <a:pt x="33240" y="19550"/>
                </a:lnTo>
                <a:lnTo>
                  <a:pt x="33290" y="19310"/>
                </a:lnTo>
                <a:lnTo>
                  <a:pt x="33470" y="19280"/>
                </a:lnTo>
                <a:lnTo>
                  <a:pt x="34220" y="19550"/>
                </a:lnTo>
                <a:lnTo>
                  <a:pt x="34460" y="19500"/>
                </a:lnTo>
                <a:lnTo>
                  <a:pt x="34660" y="19400"/>
                </a:lnTo>
                <a:lnTo>
                  <a:pt x="34830" y="19370"/>
                </a:lnTo>
                <a:lnTo>
                  <a:pt x="35020" y="19490"/>
                </a:lnTo>
                <a:lnTo>
                  <a:pt x="35080" y="19690"/>
                </a:lnTo>
                <a:lnTo>
                  <a:pt x="35110" y="20010"/>
                </a:lnTo>
                <a:lnTo>
                  <a:pt x="35090" y="20330"/>
                </a:lnTo>
                <a:lnTo>
                  <a:pt x="35020" y="20550"/>
                </a:lnTo>
                <a:lnTo>
                  <a:pt x="35010" y="20960"/>
                </a:lnTo>
                <a:lnTo>
                  <a:pt x="35430" y="21310"/>
                </a:lnTo>
                <a:lnTo>
                  <a:pt x="35950" y="21530"/>
                </a:lnTo>
                <a:lnTo>
                  <a:pt x="36280" y="21550"/>
                </a:lnTo>
                <a:lnTo>
                  <a:pt x="36030" y="21280"/>
                </a:lnTo>
                <a:lnTo>
                  <a:pt x="35240" y="20720"/>
                </a:lnTo>
                <a:lnTo>
                  <a:pt x="35470" y="20110"/>
                </a:lnTo>
                <a:lnTo>
                  <a:pt x="35540" y="19750"/>
                </a:lnTo>
                <a:lnTo>
                  <a:pt x="35480" y="19490"/>
                </a:lnTo>
                <a:lnTo>
                  <a:pt x="35350" y="19220"/>
                </a:lnTo>
                <a:lnTo>
                  <a:pt x="35340" y="19080"/>
                </a:lnTo>
                <a:lnTo>
                  <a:pt x="35330" y="18880"/>
                </a:lnTo>
                <a:lnTo>
                  <a:pt x="35390" y="18530"/>
                </a:lnTo>
                <a:lnTo>
                  <a:pt x="35530" y="18260"/>
                </a:lnTo>
                <a:lnTo>
                  <a:pt x="35430" y="18130"/>
                </a:lnTo>
                <a:lnTo>
                  <a:pt x="35300" y="18150"/>
                </a:lnTo>
                <a:lnTo>
                  <a:pt x="35240" y="18190"/>
                </a:lnTo>
                <a:lnTo>
                  <a:pt x="35240" y="18150"/>
                </a:lnTo>
                <a:lnTo>
                  <a:pt x="35390" y="17760"/>
                </a:lnTo>
                <a:lnTo>
                  <a:pt x="35390" y="17730"/>
                </a:lnTo>
                <a:lnTo>
                  <a:pt x="35400" y="17600"/>
                </a:lnTo>
                <a:lnTo>
                  <a:pt x="35410" y="17490"/>
                </a:lnTo>
                <a:lnTo>
                  <a:pt x="35410" y="17430"/>
                </a:lnTo>
                <a:lnTo>
                  <a:pt x="35400" y="17330"/>
                </a:lnTo>
                <a:lnTo>
                  <a:pt x="35400" y="17180"/>
                </a:lnTo>
                <a:lnTo>
                  <a:pt x="35400" y="17080"/>
                </a:lnTo>
                <a:lnTo>
                  <a:pt x="35430" y="17000"/>
                </a:lnTo>
                <a:lnTo>
                  <a:pt x="35460" y="16920"/>
                </a:lnTo>
                <a:lnTo>
                  <a:pt x="35470" y="16860"/>
                </a:lnTo>
                <a:lnTo>
                  <a:pt x="35440" y="16750"/>
                </a:lnTo>
                <a:lnTo>
                  <a:pt x="35400" y="16560"/>
                </a:lnTo>
                <a:lnTo>
                  <a:pt x="35300" y="16280"/>
                </a:lnTo>
                <a:lnTo>
                  <a:pt x="35480" y="16260"/>
                </a:lnTo>
                <a:lnTo>
                  <a:pt x="35830" y="16130"/>
                </a:lnTo>
                <a:lnTo>
                  <a:pt x="35940" y="16040"/>
                </a:lnTo>
                <a:lnTo>
                  <a:pt x="36000" y="16020"/>
                </a:lnTo>
                <a:lnTo>
                  <a:pt x="36060" y="15990"/>
                </a:lnTo>
                <a:lnTo>
                  <a:pt x="36090" y="15980"/>
                </a:lnTo>
                <a:lnTo>
                  <a:pt x="36270" y="15960"/>
                </a:lnTo>
                <a:lnTo>
                  <a:pt x="36470" y="15980"/>
                </a:lnTo>
                <a:lnTo>
                  <a:pt x="36590" y="15960"/>
                </a:lnTo>
                <a:lnTo>
                  <a:pt x="36670" y="15880"/>
                </a:lnTo>
                <a:lnTo>
                  <a:pt x="36800" y="15680"/>
                </a:lnTo>
                <a:lnTo>
                  <a:pt x="36980" y="15460"/>
                </a:lnTo>
                <a:lnTo>
                  <a:pt x="37160" y="15280"/>
                </a:lnTo>
                <a:lnTo>
                  <a:pt x="37210" y="15230"/>
                </a:lnTo>
                <a:lnTo>
                  <a:pt x="37440" y="15020"/>
                </a:lnTo>
                <a:lnTo>
                  <a:pt x="37570" y="14860"/>
                </a:lnTo>
                <a:lnTo>
                  <a:pt x="37650" y="14740"/>
                </a:lnTo>
                <a:lnTo>
                  <a:pt x="37660" y="14720"/>
                </a:lnTo>
                <a:lnTo>
                  <a:pt x="37750" y="14540"/>
                </a:lnTo>
                <a:lnTo>
                  <a:pt x="37800" y="14330"/>
                </a:lnTo>
                <a:lnTo>
                  <a:pt x="37810" y="14210"/>
                </a:lnTo>
                <a:lnTo>
                  <a:pt x="37820" y="14170"/>
                </a:lnTo>
                <a:lnTo>
                  <a:pt x="37870" y="14010"/>
                </a:lnTo>
                <a:lnTo>
                  <a:pt x="37900" y="13940"/>
                </a:lnTo>
                <a:lnTo>
                  <a:pt x="37970" y="13810"/>
                </a:lnTo>
                <a:lnTo>
                  <a:pt x="38000" y="13760"/>
                </a:lnTo>
                <a:lnTo>
                  <a:pt x="38140" y="13630"/>
                </a:lnTo>
                <a:lnTo>
                  <a:pt x="38240" y="13570"/>
                </a:lnTo>
                <a:lnTo>
                  <a:pt x="38490" y="13380"/>
                </a:lnTo>
                <a:lnTo>
                  <a:pt x="38710" y="13190"/>
                </a:lnTo>
                <a:lnTo>
                  <a:pt x="38760" y="13150"/>
                </a:lnTo>
                <a:lnTo>
                  <a:pt x="38780" y="13140"/>
                </a:lnTo>
                <a:lnTo>
                  <a:pt x="38910" y="13070"/>
                </a:lnTo>
                <a:lnTo>
                  <a:pt x="39110" y="12960"/>
                </a:lnTo>
                <a:lnTo>
                  <a:pt x="39150" y="12940"/>
                </a:lnTo>
                <a:lnTo>
                  <a:pt x="39210" y="12870"/>
                </a:lnTo>
                <a:lnTo>
                  <a:pt x="39210" y="12830"/>
                </a:lnTo>
                <a:lnTo>
                  <a:pt x="39210" y="12810"/>
                </a:lnTo>
                <a:lnTo>
                  <a:pt x="39190" y="12770"/>
                </a:lnTo>
                <a:lnTo>
                  <a:pt x="39080" y="12610"/>
                </a:lnTo>
                <a:lnTo>
                  <a:pt x="39080" y="12540"/>
                </a:lnTo>
                <a:lnTo>
                  <a:pt x="39120" y="12220"/>
                </a:lnTo>
                <a:lnTo>
                  <a:pt x="39150" y="12130"/>
                </a:lnTo>
                <a:lnTo>
                  <a:pt x="39180" y="12020"/>
                </a:lnTo>
                <a:lnTo>
                  <a:pt x="39230" y="11960"/>
                </a:lnTo>
                <a:lnTo>
                  <a:pt x="39270" y="11890"/>
                </a:lnTo>
                <a:lnTo>
                  <a:pt x="39290" y="11880"/>
                </a:lnTo>
                <a:lnTo>
                  <a:pt x="39370" y="11850"/>
                </a:lnTo>
                <a:lnTo>
                  <a:pt x="39400" y="11800"/>
                </a:lnTo>
                <a:lnTo>
                  <a:pt x="39410" y="11790"/>
                </a:lnTo>
                <a:close/>
                <a:moveTo>
                  <a:pt x="41170" y="23040"/>
                </a:moveTo>
                <a:lnTo>
                  <a:pt x="41300" y="22560"/>
                </a:lnTo>
                <a:lnTo>
                  <a:pt x="41290" y="22140"/>
                </a:lnTo>
                <a:lnTo>
                  <a:pt x="41150" y="21760"/>
                </a:lnTo>
                <a:lnTo>
                  <a:pt x="41060" y="21210"/>
                </a:lnTo>
                <a:lnTo>
                  <a:pt x="40820" y="20810"/>
                </a:lnTo>
                <a:lnTo>
                  <a:pt x="40340" y="20770"/>
                </a:lnTo>
                <a:lnTo>
                  <a:pt x="39910" y="20870"/>
                </a:lnTo>
                <a:lnTo>
                  <a:pt x="39640" y="21160"/>
                </a:lnTo>
                <a:lnTo>
                  <a:pt x="39450" y="21570"/>
                </a:lnTo>
                <a:lnTo>
                  <a:pt x="39140" y="21970"/>
                </a:lnTo>
                <a:lnTo>
                  <a:pt x="38530" y="22030"/>
                </a:lnTo>
                <a:lnTo>
                  <a:pt x="38450" y="22300"/>
                </a:lnTo>
                <a:lnTo>
                  <a:pt x="38430" y="22590"/>
                </a:lnTo>
                <a:lnTo>
                  <a:pt x="38140" y="22770"/>
                </a:lnTo>
                <a:lnTo>
                  <a:pt x="37820" y="22880"/>
                </a:lnTo>
                <a:lnTo>
                  <a:pt x="37390" y="22610"/>
                </a:lnTo>
                <a:lnTo>
                  <a:pt x="37010" y="22590"/>
                </a:lnTo>
                <a:lnTo>
                  <a:pt x="36800" y="23020"/>
                </a:lnTo>
                <a:lnTo>
                  <a:pt x="37120" y="23420"/>
                </a:lnTo>
                <a:lnTo>
                  <a:pt x="37390" y="23800"/>
                </a:lnTo>
                <a:lnTo>
                  <a:pt x="37460" y="24290"/>
                </a:lnTo>
                <a:lnTo>
                  <a:pt x="37730" y="24470"/>
                </a:lnTo>
                <a:lnTo>
                  <a:pt x="38130" y="24590"/>
                </a:lnTo>
                <a:lnTo>
                  <a:pt x="38530" y="25110"/>
                </a:lnTo>
                <a:lnTo>
                  <a:pt x="39110" y="25130"/>
                </a:lnTo>
                <a:lnTo>
                  <a:pt x="39350" y="25090"/>
                </a:lnTo>
                <a:lnTo>
                  <a:pt x="39590" y="24950"/>
                </a:lnTo>
                <a:lnTo>
                  <a:pt x="39930" y="24850"/>
                </a:lnTo>
                <a:lnTo>
                  <a:pt x="40270" y="24770"/>
                </a:lnTo>
                <a:lnTo>
                  <a:pt x="40420" y="25130"/>
                </a:lnTo>
                <a:lnTo>
                  <a:pt x="40820" y="24930"/>
                </a:lnTo>
                <a:lnTo>
                  <a:pt x="41210" y="24840"/>
                </a:lnTo>
                <a:lnTo>
                  <a:pt x="41560" y="24630"/>
                </a:lnTo>
                <a:lnTo>
                  <a:pt x="41690" y="24400"/>
                </a:lnTo>
                <a:lnTo>
                  <a:pt x="41920" y="24090"/>
                </a:lnTo>
                <a:lnTo>
                  <a:pt x="41810" y="23960"/>
                </a:lnTo>
                <a:lnTo>
                  <a:pt x="41810" y="23660"/>
                </a:lnTo>
                <a:lnTo>
                  <a:pt x="42010" y="23520"/>
                </a:lnTo>
                <a:lnTo>
                  <a:pt x="42200" y="23420"/>
                </a:lnTo>
                <a:lnTo>
                  <a:pt x="42240" y="23170"/>
                </a:lnTo>
                <a:lnTo>
                  <a:pt x="42140" y="22920"/>
                </a:lnTo>
                <a:lnTo>
                  <a:pt x="41860" y="22920"/>
                </a:lnTo>
                <a:lnTo>
                  <a:pt x="41540" y="23040"/>
                </a:lnTo>
                <a:lnTo>
                  <a:pt x="41170" y="23040"/>
                </a:lnTo>
                <a:close/>
                <a:moveTo>
                  <a:pt x="35120" y="18270"/>
                </a:moveTo>
                <a:lnTo>
                  <a:pt x="35090" y="18290"/>
                </a:lnTo>
                <a:lnTo>
                  <a:pt x="35090" y="18230"/>
                </a:lnTo>
                <a:lnTo>
                  <a:pt x="35120" y="18270"/>
                </a:lnTo>
                <a:close/>
                <a:moveTo>
                  <a:pt x="30040" y="18730"/>
                </a:moveTo>
                <a:lnTo>
                  <a:pt x="30310" y="18720"/>
                </a:lnTo>
                <a:lnTo>
                  <a:pt x="30560" y="18760"/>
                </a:lnTo>
                <a:lnTo>
                  <a:pt x="30690" y="18900"/>
                </a:lnTo>
                <a:lnTo>
                  <a:pt x="30600" y="19210"/>
                </a:lnTo>
                <a:lnTo>
                  <a:pt x="30360" y="19420"/>
                </a:lnTo>
                <a:lnTo>
                  <a:pt x="30060" y="19440"/>
                </a:lnTo>
                <a:lnTo>
                  <a:pt x="29490" y="19310"/>
                </a:lnTo>
                <a:lnTo>
                  <a:pt x="29370" y="19360"/>
                </a:lnTo>
                <a:lnTo>
                  <a:pt x="29220" y="19440"/>
                </a:lnTo>
                <a:lnTo>
                  <a:pt x="29080" y="19450"/>
                </a:lnTo>
                <a:lnTo>
                  <a:pt x="29030" y="19260"/>
                </a:lnTo>
                <a:lnTo>
                  <a:pt x="29060" y="19200"/>
                </a:lnTo>
                <a:lnTo>
                  <a:pt x="29220" y="18730"/>
                </a:lnTo>
                <a:lnTo>
                  <a:pt x="29380" y="18570"/>
                </a:lnTo>
                <a:lnTo>
                  <a:pt x="29570" y="18520"/>
                </a:lnTo>
                <a:lnTo>
                  <a:pt x="29790" y="18570"/>
                </a:lnTo>
                <a:lnTo>
                  <a:pt x="30040" y="18730"/>
                </a:lnTo>
                <a:close/>
                <a:moveTo>
                  <a:pt x="30880" y="20570"/>
                </a:moveTo>
                <a:lnTo>
                  <a:pt x="31050" y="20700"/>
                </a:lnTo>
                <a:lnTo>
                  <a:pt x="31180" y="20850"/>
                </a:lnTo>
                <a:lnTo>
                  <a:pt x="31200" y="21010"/>
                </a:lnTo>
                <a:lnTo>
                  <a:pt x="31060" y="21200"/>
                </a:lnTo>
                <a:lnTo>
                  <a:pt x="30790" y="21210"/>
                </a:lnTo>
                <a:lnTo>
                  <a:pt x="29870" y="20500"/>
                </a:lnTo>
                <a:lnTo>
                  <a:pt x="29980" y="20390"/>
                </a:lnTo>
                <a:lnTo>
                  <a:pt x="30040" y="20250"/>
                </a:lnTo>
                <a:lnTo>
                  <a:pt x="30120" y="19930"/>
                </a:lnTo>
                <a:lnTo>
                  <a:pt x="30160" y="19850"/>
                </a:lnTo>
                <a:lnTo>
                  <a:pt x="30230" y="19760"/>
                </a:lnTo>
                <a:lnTo>
                  <a:pt x="30300" y="19690"/>
                </a:lnTo>
                <a:lnTo>
                  <a:pt x="30380" y="19670"/>
                </a:lnTo>
                <a:lnTo>
                  <a:pt x="30430" y="19700"/>
                </a:lnTo>
                <a:lnTo>
                  <a:pt x="30460" y="19760"/>
                </a:lnTo>
                <a:lnTo>
                  <a:pt x="30480" y="19830"/>
                </a:lnTo>
                <a:lnTo>
                  <a:pt x="30530" y="20140"/>
                </a:lnTo>
                <a:lnTo>
                  <a:pt x="30540" y="20200"/>
                </a:lnTo>
                <a:lnTo>
                  <a:pt x="30610" y="20310"/>
                </a:lnTo>
                <a:lnTo>
                  <a:pt x="30690" y="20410"/>
                </a:lnTo>
                <a:lnTo>
                  <a:pt x="30880" y="20570"/>
                </a:lnTo>
                <a:close/>
                <a:moveTo>
                  <a:pt x="32930" y="22250"/>
                </a:moveTo>
                <a:lnTo>
                  <a:pt x="32820" y="22260"/>
                </a:lnTo>
                <a:lnTo>
                  <a:pt x="32740" y="22220"/>
                </a:lnTo>
                <a:lnTo>
                  <a:pt x="32600" y="22070"/>
                </a:lnTo>
                <a:lnTo>
                  <a:pt x="32500" y="22010"/>
                </a:lnTo>
                <a:lnTo>
                  <a:pt x="32420" y="22030"/>
                </a:lnTo>
                <a:lnTo>
                  <a:pt x="32370" y="22090"/>
                </a:lnTo>
                <a:lnTo>
                  <a:pt x="32320" y="22120"/>
                </a:lnTo>
                <a:lnTo>
                  <a:pt x="31600" y="22160"/>
                </a:lnTo>
                <a:lnTo>
                  <a:pt x="31340" y="22040"/>
                </a:lnTo>
                <a:lnTo>
                  <a:pt x="31060" y="21670"/>
                </a:lnTo>
                <a:lnTo>
                  <a:pt x="31480" y="21560"/>
                </a:lnTo>
                <a:lnTo>
                  <a:pt x="31580" y="21490"/>
                </a:lnTo>
                <a:lnTo>
                  <a:pt x="31690" y="21310"/>
                </a:lnTo>
                <a:lnTo>
                  <a:pt x="31680" y="21230"/>
                </a:lnTo>
                <a:lnTo>
                  <a:pt x="31600" y="21170"/>
                </a:lnTo>
                <a:lnTo>
                  <a:pt x="31530" y="21080"/>
                </a:lnTo>
                <a:lnTo>
                  <a:pt x="31050" y="20160"/>
                </a:lnTo>
                <a:lnTo>
                  <a:pt x="31020" y="20020"/>
                </a:lnTo>
                <a:lnTo>
                  <a:pt x="31070" y="19830"/>
                </a:lnTo>
                <a:lnTo>
                  <a:pt x="31050" y="19020"/>
                </a:lnTo>
                <a:lnTo>
                  <a:pt x="31110" y="18840"/>
                </a:lnTo>
                <a:lnTo>
                  <a:pt x="31240" y="18790"/>
                </a:lnTo>
                <a:lnTo>
                  <a:pt x="31560" y="18410"/>
                </a:lnTo>
                <a:lnTo>
                  <a:pt x="31810" y="18350"/>
                </a:lnTo>
                <a:lnTo>
                  <a:pt x="32020" y="18510"/>
                </a:lnTo>
                <a:lnTo>
                  <a:pt x="32230" y="18750"/>
                </a:lnTo>
                <a:lnTo>
                  <a:pt x="32430" y="18940"/>
                </a:lnTo>
                <a:lnTo>
                  <a:pt x="32870" y="19160"/>
                </a:lnTo>
                <a:lnTo>
                  <a:pt x="33040" y="19330"/>
                </a:lnTo>
                <a:lnTo>
                  <a:pt x="33110" y="19610"/>
                </a:lnTo>
                <a:lnTo>
                  <a:pt x="33100" y="19750"/>
                </a:lnTo>
                <a:lnTo>
                  <a:pt x="33030" y="19980"/>
                </a:lnTo>
                <a:lnTo>
                  <a:pt x="33010" y="20080"/>
                </a:lnTo>
                <a:lnTo>
                  <a:pt x="33040" y="20200"/>
                </a:lnTo>
                <a:lnTo>
                  <a:pt x="33170" y="20430"/>
                </a:lnTo>
                <a:lnTo>
                  <a:pt x="33200" y="20550"/>
                </a:lnTo>
                <a:lnTo>
                  <a:pt x="33240" y="21170"/>
                </a:lnTo>
                <a:lnTo>
                  <a:pt x="33200" y="21310"/>
                </a:lnTo>
                <a:lnTo>
                  <a:pt x="33270" y="21410"/>
                </a:lnTo>
                <a:lnTo>
                  <a:pt x="33350" y="21590"/>
                </a:lnTo>
                <a:lnTo>
                  <a:pt x="33390" y="21670"/>
                </a:lnTo>
                <a:lnTo>
                  <a:pt x="33210" y="21770"/>
                </a:lnTo>
                <a:lnTo>
                  <a:pt x="33060" y="22130"/>
                </a:lnTo>
                <a:lnTo>
                  <a:pt x="32930" y="22250"/>
                </a:lnTo>
                <a:close/>
                <a:moveTo>
                  <a:pt x="8860" y="15670"/>
                </a:moveTo>
                <a:lnTo>
                  <a:pt x="9010" y="15850"/>
                </a:lnTo>
                <a:lnTo>
                  <a:pt x="8990" y="16110"/>
                </a:lnTo>
                <a:lnTo>
                  <a:pt x="8800" y="16240"/>
                </a:lnTo>
                <a:lnTo>
                  <a:pt x="8540" y="16090"/>
                </a:lnTo>
                <a:lnTo>
                  <a:pt x="8190" y="16120"/>
                </a:lnTo>
                <a:lnTo>
                  <a:pt x="8120" y="16150"/>
                </a:lnTo>
                <a:lnTo>
                  <a:pt x="8120" y="16330"/>
                </a:lnTo>
                <a:lnTo>
                  <a:pt x="8260" y="16400"/>
                </a:lnTo>
                <a:lnTo>
                  <a:pt x="8420" y="16430"/>
                </a:lnTo>
                <a:lnTo>
                  <a:pt x="8490" y="16490"/>
                </a:lnTo>
                <a:lnTo>
                  <a:pt x="8210" y="16710"/>
                </a:lnTo>
                <a:lnTo>
                  <a:pt x="7660" y="16630"/>
                </a:lnTo>
                <a:lnTo>
                  <a:pt x="7250" y="16280"/>
                </a:lnTo>
                <a:lnTo>
                  <a:pt x="7390" y="15670"/>
                </a:lnTo>
                <a:lnTo>
                  <a:pt x="7730" y="15790"/>
                </a:lnTo>
                <a:lnTo>
                  <a:pt x="8480" y="15530"/>
                </a:lnTo>
                <a:lnTo>
                  <a:pt x="8860" y="15670"/>
                </a:lnTo>
                <a:close/>
                <a:moveTo>
                  <a:pt x="27400" y="28550"/>
                </a:moveTo>
                <a:lnTo>
                  <a:pt x="27300" y="28600"/>
                </a:lnTo>
                <a:lnTo>
                  <a:pt x="27240" y="28580"/>
                </a:lnTo>
                <a:lnTo>
                  <a:pt x="27240" y="28520"/>
                </a:lnTo>
                <a:lnTo>
                  <a:pt x="27290" y="28240"/>
                </a:lnTo>
                <a:lnTo>
                  <a:pt x="27360" y="28010"/>
                </a:lnTo>
                <a:lnTo>
                  <a:pt x="27460" y="27870"/>
                </a:lnTo>
                <a:lnTo>
                  <a:pt x="27570" y="27950"/>
                </a:lnTo>
                <a:lnTo>
                  <a:pt x="27670" y="28110"/>
                </a:lnTo>
                <a:lnTo>
                  <a:pt x="27760" y="28190"/>
                </a:lnTo>
                <a:lnTo>
                  <a:pt x="28100" y="28370"/>
                </a:lnTo>
                <a:lnTo>
                  <a:pt x="28200" y="28480"/>
                </a:lnTo>
                <a:lnTo>
                  <a:pt x="28140" y="28580"/>
                </a:lnTo>
                <a:lnTo>
                  <a:pt x="27970" y="28760"/>
                </a:lnTo>
                <a:lnTo>
                  <a:pt x="27850" y="28810"/>
                </a:lnTo>
                <a:lnTo>
                  <a:pt x="27690" y="28840"/>
                </a:lnTo>
                <a:lnTo>
                  <a:pt x="27560" y="28780"/>
                </a:lnTo>
                <a:lnTo>
                  <a:pt x="27470" y="28620"/>
                </a:lnTo>
                <a:lnTo>
                  <a:pt x="27430" y="28530"/>
                </a:lnTo>
                <a:lnTo>
                  <a:pt x="27400" y="28550"/>
                </a:lnTo>
                <a:close/>
                <a:moveTo>
                  <a:pt x="32600" y="27680"/>
                </a:moveTo>
                <a:lnTo>
                  <a:pt x="32740" y="27770"/>
                </a:lnTo>
                <a:lnTo>
                  <a:pt x="32800" y="27980"/>
                </a:lnTo>
                <a:lnTo>
                  <a:pt x="32740" y="28050"/>
                </a:lnTo>
                <a:lnTo>
                  <a:pt x="32590" y="28100"/>
                </a:lnTo>
                <a:lnTo>
                  <a:pt x="32540" y="28210"/>
                </a:lnTo>
                <a:lnTo>
                  <a:pt x="32530" y="28310"/>
                </a:lnTo>
                <a:lnTo>
                  <a:pt x="32410" y="28450"/>
                </a:lnTo>
                <a:lnTo>
                  <a:pt x="32250" y="28490"/>
                </a:lnTo>
                <a:lnTo>
                  <a:pt x="32150" y="28410"/>
                </a:lnTo>
                <a:lnTo>
                  <a:pt x="32040" y="28420"/>
                </a:lnTo>
                <a:lnTo>
                  <a:pt x="31950" y="28370"/>
                </a:lnTo>
                <a:lnTo>
                  <a:pt x="31920" y="28150"/>
                </a:lnTo>
                <a:lnTo>
                  <a:pt x="31940" y="27930"/>
                </a:lnTo>
                <a:lnTo>
                  <a:pt x="32060" y="27780"/>
                </a:lnTo>
                <a:lnTo>
                  <a:pt x="32290" y="27650"/>
                </a:lnTo>
                <a:lnTo>
                  <a:pt x="32600" y="27680"/>
                </a:lnTo>
                <a:close/>
                <a:moveTo>
                  <a:pt x="34370" y="28080"/>
                </a:moveTo>
                <a:lnTo>
                  <a:pt x="34400" y="28160"/>
                </a:lnTo>
                <a:lnTo>
                  <a:pt x="34430" y="28310"/>
                </a:lnTo>
                <a:lnTo>
                  <a:pt x="34360" y="28460"/>
                </a:lnTo>
                <a:lnTo>
                  <a:pt x="33670" y="29020"/>
                </a:lnTo>
                <a:lnTo>
                  <a:pt x="33350" y="29060"/>
                </a:lnTo>
                <a:lnTo>
                  <a:pt x="33360" y="28970"/>
                </a:lnTo>
                <a:lnTo>
                  <a:pt x="33500" y="28770"/>
                </a:lnTo>
                <a:lnTo>
                  <a:pt x="33520" y="28650"/>
                </a:lnTo>
                <a:lnTo>
                  <a:pt x="33460" y="28560"/>
                </a:lnTo>
                <a:lnTo>
                  <a:pt x="33640" y="28350"/>
                </a:lnTo>
                <a:lnTo>
                  <a:pt x="33640" y="28150"/>
                </a:lnTo>
                <a:lnTo>
                  <a:pt x="33570" y="27900"/>
                </a:lnTo>
                <a:lnTo>
                  <a:pt x="33470" y="27720"/>
                </a:lnTo>
                <a:lnTo>
                  <a:pt x="33370" y="27610"/>
                </a:lnTo>
                <a:lnTo>
                  <a:pt x="33400" y="27580"/>
                </a:lnTo>
                <a:lnTo>
                  <a:pt x="33630" y="27680"/>
                </a:lnTo>
                <a:lnTo>
                  <a:pt x="33820" y="27520"/>
                </a:lnTo>
                <a:lnTo>
                  <a:pt x="33860" y="27530"/>
                </a:lnTo>
                <a:lnTo>
                  <a:pt x="33820" y="27680"/>
                </a:lnTo>
                <a:lnTo>
                  <a:pt x="33880" y="27810"/>
                </a:lnTo>
                <a:lnTo>
                  <a:pt x="34040" y="27900"/>
                </a:lnTo>
                <a:lnTo>
                  <a:pt x="34290" y="28010"/>
                </a:lnTo>
                <a:lnTo>
                  <a:pt x="34370" y="28080"/>
                </a:lnTo>
                <a:close/>
                <a:moveTo>
                  <a:pt x="21820" y="20840"/>
                </a:moveTo>
                <a:lnTo>
                  <a:pt x="21960" y="20860"/>
                </a:lnTo>
                <a:lnTo>
                  <a:pt x="22060" y="20960"/>
                </a:lnTo>
                <a:lnTo>
                  <a:pt x="22020" y="21140"/>
                </a:lnTo>
                <a:lnTo>
                  <a:pt x="21890" y="21270"/>
                </a:lnTo>
                <a:lnTo>
                  <a:pt x="21810" y="21310"/>
                </a:lnTo>
                <a:lnTo>
                  <a:pt x="21770" y="21220"/>
                </a:lnTo>
                <a:lnTo>
                  <a:pt x="21690" y="21000"/>
                </a:lnTo>
                <a:lnTo>
                  <a:pt x="21710" y="20860"/>
                </a:lnTo>
                <a:lnTo>
                  <a:pt x="21820" y="20840"/>
                </a:lnTo>
                <a:close/>
                <a:moveTo>
                  <a:pt x="8640" y="17960"/>
                </a:moveTo>
                <a:lnTo>
                  <a:pt x="8750" y="18020"/>
                </a:lnTo>
                <a:lnTo>
                  <a:pt x="8770" y="18130"/>
                </a:lnTo>
                <a:lnTo>
                  <a:pt x="8710" y="18280"/>
                </a:lnTo>
                <a:lnTo>
                  <a:pt x="8660" y="18460"/>
                </a:lnTo>
                <a:lnTo>
                  <a:pt x="8610" y="18610"/>
                </a:lnTo>
                <a:lnTo>
                  <a:pt x="8510" y="18660"/>
                </a:lnTo>
                <a:lnTo>
                  <a:pt x="8400" y="18650"/>
                </a:lnTo>
                <a:lnTo>
                  <a:pt x="8310" y="18680"/>
                </a:lnTo>
                <a:lnTo>
                  <a:pt x="8240" y="18760"/>
                </a:lnTo>
                <a:lnTo>
                  <a:pt x="8210" y="18770"/>
                </a:lnTo>
                <a:lnTo>
                  <a:pt x="8210" y="18720"/>
                </a:lnTo>
                <a:lnTo>
                  <a:pt x="8210" y="18700"/>
                </a:lnTo>
                <a:lnTo>
                  <a:pt x="8170" y="18620"/>
                </a:lnTo>
                <a:lnTo>
                  <a:pt x="8060" y="18480"/>
                </a:lnTo>
                <a:lnTo>
                  <a:pt x="8100" y="18340"/>
                </a:lnTo>
                <a:lnTo>
                  <a:pt x="8330" y="18160"/>
                </a:lnTo>
                <a:lnTo>
                  <a:pt x="8470" y="18010"/>
                </a:lnTo>
                <a:lnTo>
                  <a:pt x="8540" y="17950"/>
                </a:lnTo>
                <a:lnTo>
                  <a:pt x="8640" y="17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