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Gwangju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Gwangj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400" y="61980"/>
                </a:moveTo>
                <a:lnTo>
                  <a:pt x="39680" y="62740"/>
                </a:lnTo>
                <a:lnTo>
                  <a:pt x="39140" y="63460"/>
                </a:lnTo>
                <a:lnTo>
                  <a:pt x="38310" y="63320"/>
                </a:lnTo>
                <a:lnTo>
                  <a:pt x="37570" y="62880"/>
                </a:lnTo>
                <a:lnTo>
                  <a:pt x="37200" y="62060"/>
                </a:lnTo>
                <a:lnTo>
                  <a:pt x="37490" y="61790"/>
                </a:lnTo>
                <a:lnTo>
                  <a:pt x="37980" y="61910"/>
                </a:lnTo>
                <a:lnTo>
                  <a:pt x="38330" y="61830"/>
                </a:lnTo>
                <a:lnTo>
                  <a:pt x="38700" y="61720"/>
                </a:lnTo>
                <a:lnTo>
                  <a:pt x="39400" y="6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