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Gangwon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Korea • State Map | Fully Editable Vector Shape</a:t>
            </a:r>
          </a:p>
        </p:txBody>
      </p:sp>
      <p:sp>
        <p:nvSpPr>
          <p:cNvPr id="101" name="Gangw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440" y="38910"/>
                </a:moveTo>
                <a:lnTo>
                  <a:pt x="72310" y="38910"/>
                </a:lnTo>
                <a:lnTo>
                  <a:pt x="71860" y="38800"/>
                </a:lnTo>
                <a:lnTo>
                  <a:pt x="71420" y="39000"/>
                </a:lnTo>
                <a:lnTo>
                  <a:pt x="70480" y="38650"/>
                </a:lnTo>
                <a:lnTo>
                  <a:pt x="70630" y="38250"/>
                </a:lnTo>
                <a:lnTo>
                  <a:pt x="70590" y="37870"/>
                </a:lnTo>
                <a:lnTo>
                  <a:pt x="70470" y="37450"/>
                </a:lnTo>
                <a:lnTo>
                  <a:pt x="70430" y="36980"/>
                </a:lnTo>
                <a:lnTo>
                  <a:pt x="70620" y="36530"/>
                </a:lnTo>
                <a:lnTo>
                  <a:pt x="70760" y="36100"/>
                </a:lnTo>
                <a:lnTo>
                  <a:pt x="70650" y="35980"/>
                </a:lnTo>
                <a:lnTo>
                  <a:pt x="70540" y="35870"/>
                </a:lnTo>
                <a:lnTo>
                  <a:pt x="70590" y="35480"/>
                </a:lnTo>
                <a:lnTo>
                  <a:pt x="69600" y="35410"/>
                </a:lnTo>
                <a:lnTo>
                  <a:pt x="69310" y="35240"/>
                </a:lnTo>
                <a:lnTo>
                  <a:pt x="69000" y="35110"/>
                </a:lnTo>
                <a:lnTo>
                  <a:pt x="68870" y="34800"/>
                </a:lnTo>
                <a:lnTo>
                  <a:pt x="68770" y="34440"/>
                </a:lnTo>
                <a:lnTo>
                  <a:pt x="68320" y="34220"/>
                </a:lnTo>
                <a:lnTo>
                  <a:pt x="68040" y="33800"/>
                </a:lnTo>
                <a:lnTo>
                  <a:pt x="67980" y="33250"/>
                </a:lnTo>
                <a:lnTo>
                  <a:pt x="68080" y="32830"/>
                </a:lnTo>
                <a:lnTo>
                  <a:pt x="68310" y="32660"/>
                </a:lnTo>
                <a:lnTo>
                  <a:pt x="68570" y="32560"/>
                </a:lnTo>
                <a:lnTo>
                  <a:pt x="68960" y="32720"/>
                </a:lnTo>
                <a:lnTo>
                  <a:pt x="69280" y="32480"/>
                </a:lnTo>
                <a:lnTo>
                  <a:pt x="69150" y="32090"/>
                </a:lnTo>
                <a:lnTo>
                  <a:pt x="68730" y="31830"/>
                </a:lnTo>
                <a:lnTo>
                  <a:pt x="68260" y="31720"/>
                </a:lnTo>
                <a:lnTo>
                  <a:pt x="67900" y="31920"/>
                </a:lnTo>
                <a:lnTo>
                  <a:pt x="67540" y="32010"/>
                </a:lnTo>
                <a:lnTo>
                  <a:pt x="67040" y="31780"/>
                </a:lnTo>
                <a:lnTo>
                  <a:pt x="66510" y="31690"/>
                </a:lnTo>
                <a:lnTo>
                  <a:pt x="66330" y="31760"/>
                </a:lnTo>
                <a:lnTo>
                  <a:pt x="66180" y="31740"/>
                </a:lnTo>
                <a:lnTo>
                  <a:pt x="66070" y="31590"/>
                </a:lnTo>
                <a:lnTo>
                  <a:pt x="65900" y="31520"/>
                </a:lnTo>
                <a:lnTo>
                  <a:pt x="65520" y="31820"/>
                </a:lnTo>
                <a:lnTo>
                  <a:pt x="65110" y="31980"/>
                </a:lnTo>
                <a:lnTo>
                  <a:pt x="65080" y="31680"/>
                </a:lnTo>
                <a:lnTo>
                  <a:pt x="65110" y="31390"/>
                </a:lnTo>
                <a:lnTo>
                  <a:pt x="64880" y="31270"/>
                </a:lnTo>
                <a:lnTo>
                  <a:pt x="64620" y="31210"/>
                </a:lnTo>
                <a:lnTo>
                  <a:pt x="64430" y="30870"/>
                </a:lnTo>
                <a:lnTo>
                  <a:pt x="64060" y="30840"/>
                </a:lnTo>
                <a:lnTo>
                  <a:pt x="63690" y="31020"/>
                </a:lnTo>
                <a:lnTo>
                  <a:pt x="63440" y="31320"/>
                </a:lnTo>
                <a:lnTo>
                  <a:pt x="63530" y="31740"/>
                </a:lnTo>
                <a:lnTo>
                  <a:pt x="63490" y="32130"/>
                </a:lnTo>
                <a:lnTo>
                  <a:pt x="63410" y="32490"/>
                </a:lnTo>
                <a:lnTo>
                  <a:pt x="63060" y="32460"/>
                </a:lnTo>
                <a:lnTo>
                  <a:pt x="62660" y="32370"/>
                </a:lnTo>
                <a:lnTo>
                  <a:pt x="62320" y="32230"/>
                </a:lnTo>
                <a:lnTo>
                  <a:pt x="61970" y="32040"/>
                </a:lnTo>
                <a:lnTo>
                  <a:pt x="61700" y="31870"/>
                </a:lnTo>
                <a:lnTo>
                  <a:pt x="61430" y="31750"/>
                </a:lnTo>
                <a:lnTo>
                  <a:pt x="61080" y="31710"/>
                </a:lnTo>
                <a:lnTo>
                  <a:pt x="60730" y="31640"/>
                </a:lnTo>
                <a:lnTo>
                  <a:pt x="60370" y="31410"/>
                </a:lnTo>
                <a:lnTo>
                  <a:pt x="60050" y="31160"/>
                </a:lnTo>
                <a:lnTo>
                  <a:pt x="59730" y="31170"/>
                </a:lnTo>
                <a:lnTo>
                  <a:pt x="59400" y="31270"/>
                </a:lnTo>
                <a:lnTo>
                  <a:pt x="59110" y="31320"/>
                </a:lnTo>
                <a:lnTo>
                  <a:pt x="58860" y="31340"/>
                </a:lnTo>
                <a:lnTo>
                  <a:pt x="58760" y="31120"/>
                </a:lnTo>
                <a:lnTo>
                  <a:pt x="58490" y="30840"/>
                </a:lnTo>
                <a:lnTo>
                  <a:pt x="58520" y="30590"/>
                </a:lnTo>
                <a:lnTo>
                  <a:pt x="58380" y="30450"/>
                </a:lnTo>
                <a:lnTo>
                  <a:pt x="57740" y="30520"/>
                </a:lnTo>
                <a:lnTo>
                  <a:pt x="57330" y="30660"/>
                </a:lnTo>
                <a:lnTo>
                  <a:pt x="57200" y="30720"/>
                </a:lnTo>
                <a:lnTo>
                  <a:pt x="57080" y="30710"/>
                </a:lnTo>
                <a:lnTo>
                  <a:pt x="56890" y="30610"/>
                </a:lnTo>
                <a:lnTo>
                  <a:pt x="56740" y="30440"/>
                </a:lnTo>
                <a:lnTo>
                  <a:pt x="56970" y="30080"/>
                </a:lnTo>
                <a:lnTo>
                  <a:pt x="57360" y="29800"/>
                </a:lnTo>
                <a:lnTo>
                  <a:pt x="57520" y="29440"/>
                </a:lnTo>
                <a:lnTo>
                  <a:pt x="57280" y="29370"/>
                </a:lnTo>
                <a:lnTo>
                  <a:pt x="56500" y="29250"/>
                </a:lnTo>
                <a:lnTo>
                  <a:pt x="55750" y="28980"/>
                </a:lnTo>
                <a:lnTo>
                  <a:pt x="55430" y="29220"/>
                </a:lnTo>
                <a:lnTo>
                  <a:pt x="55170" y="29360"/>
                </a:lnTo>
                <a:lnTo>
                  <a:pt x="54840" y="29290"/>
                </a:lnTo>
                <a:lnTo>
                  <a:pt x="54570" y="29500"/>
                </a:lnTo>
                <a:lnTo>
                  <a:pt x="54120" y="29750"/>
                </a:lnTo>
                <a:lnTo>
                  <a:pt x="53670" y="29860"/>
                </a:lnTo>
                <a:lnTo>
                  <a:pt x="53500" y="29620"/>
                </a:lnTo>
                <a:lnTo>
                  <a:pt x="53500" y="29260"/>
                </a:lnTo>
                <a:lnTo>
                  <a:pt x="52990" y="28710"/>
                </a:lnTo>
                <a:lnTo>
                  <a:pt x="52300" y="28950"/>
                </a:lnTo>
                <a:lnTo>
                  <a:pt x="52040" y="29260"/>
                </a:lnTo>
                <a:lnTo>
                  <a:pt x="52120" y="30090"/>
                </a:lnTo>
                <a:lnTo>
                  <a:pt x="51840" y="30280"/>
                </a:lnTo>
                <a:lnTo>
                  <a:pt x="51750" y="30390"/>
                </a:lnTo>
                <a:lnTo>
                  <a:pt x="51640" y="30480"/>
                </a:lnTo>
                <a:lnTo>
                  <a:pt x="51530" y="30420"/>
                </a:lnTo>
                <a:lnTo>
                  <a:pt x="51410" y="30350"/>
                </a:lnTo>
                <a:lnTo>
                  <a:pt x="51000" y="30320"/>
                </a:lnTo>
                <a:lnTo>
                  <a:pt x="50590" y="30420"/>
                </a:lnTo>
                <a:lnTo>
                  <a:pt x="50700" y="29600"/>
                </a:lnTo>
                <a:lnTo>
                  <a:pt x="49260" y="29800"/>
                </a:lnTo>
                <a:lnTo>
                  <a:pt x="47830" y="30190"/>
                </a:lnTo>
                <a:lnTo>
                  <a:pt x="48560" y="28830"/>
                </a:lnTo>
                <a:lnTo>
                  <a:pt x="49170" y="27350"/>
                </a:lnTo>
                <a:lnTo>
                  <a:pt x="50000" y="25560"/>
                </a:lnTo>
                <a:lnTo>
                  <a:pt x="50110" y="25180"/>
                </a:lnTo>
                <a:lnTo>
                  <a:pt x="50030" y="24790"/>
                </a:lnTo>
                <a:lnTo>
                  <a:pt x="50210" y="24480"/>
                </a:lnTo>
                <a:lnTo>
                  <a:pt x="50460" y="24180"/>
                </a:lnTo>
                <a:lnTo>
                  <a:pt x="50730" y="24070"/>
                </a:lnTo>
                <a:lnTo>
                  <a:pt x="50870" y="23760"/>
                </a:lnTo>
                <a:lnTo>
                  <a:pt x="50710" y="23500"/>
                </a:lnTo>
                <a:lnTo>
                  <a:pt x="50510" y="23330"/>
                </a:lnTo>
                <a:lnTo>
                  <a:pt x="50190" y="23290"/>
                </a:lnTo>
                <a:lnTo>
                  <a:pt x="49860" y="23160"/>
                </a:lnTo>
                <a:lnTo>
                  <a:pt x="49400" y="23100"/>
                </a:lnTo>
                <a:lnTo>
                  <a:pt x="48640" y="22680"/>
                </a:lnTo>
                <a:lnTo>
                  <a:pt x="48300" y="22540"/>
                </a:lnTo>
                <a:lnTo>
                  <a:pt x="47960" y="22320"/>
                </a:lnTo>
                <a:lnTo>
                  <a:pt x="47580" y="22260"/>
                </a:lnTo>
                <a:lnTo>
                  <a:pt x="47220" y="22370"/>
                </a:lnTo>
                <a:lnTo>
                  <a:pt x="46920" y="22120"/>
                </a:lnTo>
                <a:lnTo>
                  <a:pt x="46940" y="21840"/>
                </a:lnTo>
                <a:lnTo>
                  <a:pt x="47080" y="21550"/>
                </a:lnTo>
                <a:lnTo>
                  <a:pt x="47140" y="21210"/>
                </a:lnTo>
                <a:lnTo>
                  <a:pt x="47140" y="20870"/>
                </a:lnTo>
                <a:lnTo>
                  <a:pt x="46790" y="20980"/>
                </a:lnTo>
                <a:lnTo>
                  <a:pt x="46620" y="20770"/>
                </a:lnTo>
                <a:lnTo>
                  <a:pt x="47020" y="20310"/>
                </a:lnTo>
                <a:lnTo>
                  <a:pt x="46950" y="20000"/>
                </a:lnTo>
                <a:lnTo>
                  <a:pt x="46840" y="19690"/>
                </a:lnTo>
                <a:lnTo>
                  <a:pt x="46920" y="19460"/>
                </a:lnTo>
                <a:lnTo>
                  <a:pt x="46920" y="19180"/>
                </a:lnTo>
                <a:lnTo>
                  <a:pt x="46890" y="18910"/>
                </a:lnTo>
                <a:lnTo>
                  <a:pt x="47580" y="18400"/>
                </a:lnTo>
                <a:lnTo>
                  <a:pt x="47860" y="18310"/>
                </a:lnTo>
                <a:lnTo>
                  <a:pt x="48010" y="18070"/>
                </a:lnTo>
                <a:lnTo>
                  <a:pt x="48080" y="17380"/>
                </a:lnTo>
                <a:lnTo>
                  <a:pt x="47760" y="16880"/>
                </a:lnTo>
                <a:lnTo>
                  <a:pt x="47500" y="16830"/>
                </a:lnTo>
                <a:lnTo>
                  <a:pt x="47250" y="16710"/>
                </a:lnTo>
                <a:lnTo>
                  <a:pt x="47060" y="16210"/>
                </a:lnTo>
                <a:lnTo>
                  <a:pt x="46760" y="16190"/>
                </a:lnTo>
                <a:lnTo>
                  <a:pt x="46440" y="16210"/>
                </a:lnTo>
                <a:lnTo>
                  <a:pt x="46090" y="15960"/>
                </a:lnTo>
                <a:lnTo>
                  <a:pt x="45920" y="15500"/>
                </a:lnTo>
                <a:lnTo>
                  <a:pt x="45850" y="14690"/>
                </a:lnTo>
                <a:lnTo>
                  <a:pt x="45720" y="14280"/>
                </a:lnTo>
                <a:lnTo>
                  <a:pt x="45630" y="14210"/>
                </a:lnTo>
                <a:lnTo>
                  <a:pt x="45530" y="14220"/>
                </a:lnTo>
                <a:lnTo>
                  <a:pt x="45450" y="14290"/>
                </a:lnTo>
                <a:lnTo>
                  <a:pt x="45360" y="14310"/>
                </a:lnTo>
                <a:lnTo>
                  <a:pt x="45130" y="14140"/>
                </a:lnTo>
                <a:lnTo>
                  <a:pt x="44570" y="14340"/>
                </a:lnTo>
                <a:lnTo>
                  <a:pt x="44050" y="14220"/>
                </a:lnTo>
                <a:lnTo>
                  <a:pt x="43840" y="14090"/>
                </a:lnTo>
                <a:lnTo>
                  <a:pt x="43620" y="13890"/>
                </a:lnTo>
                <a:lnTo>
                  <a:pt x="43620" y="13570"/>
                </a:lnTo>
                <a:lnTo>
                  <a:pt x="43720" y="13260"/>
                </a:lnTo>
                <a:lnTo>
                  <a:pt x="43800" y="13150"/>
                </a:lnTo>
                <a:lnTo>
                  <a:pt x="43850" y="13030"/>
                </a:lnTo>
                <a:lnTo>
                  <a:pt x="43760" y="12960"/>
                </a:lnTo>
                <a:lnTo>
                  <a:pt x="43650" y="12930"/>
                </a:lnTo>
                <a:lnTo>
                  <a:pt x="43540" y="12950"/>
                </a:lnTo>
                <a:lnTo>
                  <a:pt x="43440" y="13030"/>
                </a:lnTo>
                <a:lnTo>
                  <a:pt x="43260" y="13260"/>
                </a:lnTo>
                <a:lnTo>
                  <a:pt x="43060" y="13470"/>
                </a:lnTo>
                <a:lnTo>
                  <a:pt x="42760" y="13520"/>
                </a:lnTo>
                <a:lnTo>
                  <a:pt x="42480" y="13330"/>
                </a:lnTo>
                <a:lnTo>
                  <a:pt x="42430" y="13160"/>
                </a:lnTo>
                <a:lnTo>
                  <a:pt x="42410" y="12990"/>
                </a:lnTo>
                <a:lnTo>
                  <a:pt x="42310" y="12930"/>
                </a:lnTo>
                <a:lnTo>
                  <a:pt x="42210" y="13040"/>
                </a:lnTo>
                <a:lnTo>
                  <a:pt x="42180" y="13220"/>
                </a:lnTo>
                <a:lnTo>
                  <a:pt x="42170" y="13790"/>
                </a:lnTo>
                <a:lnTo>
                  <a:pt x="42000" y="14060"/>
                </a:lnTo>
                <a:lnTo>
                  <a:pt x="41500" y="13830"/>
                </a:lnTo>
                <a:lnTo>
                  <a:pt x="41040" y="13410"/>
                </a:lnTo>
                <a:lnTo>
                  <a:pt x="40880" y="13250"/>
                </a:lnTo>
                <a:lnTo>
                  <a:pt x="40720" y="13270"/>
                </a:lnTo>
                <a:lnTo>
                  <a:pt x="40570" y="13050"/>
                </a:lnTo>
                <a:lnTo>
                  <a:pt x="40470" y="12770"/>
                </a:lnTo>
                <a:lnTo>
                  <a:pt x="40350" y="12620"/>
                </a:lnTo>
                <a:lnTo>
                  <a:pt x="40200" y="12500"/>
                </a:lnTo>
                <a:lnTo>
                  <a:pt x="40090" y="12230"/>
                </a:lnTo>
                <a:lnTo>
                  <a:pt x="39890" y="12100"/>
                </a:lnTo>
                <a:lnTo>
                  <a:pt x="39410" y="11790"/>
                </a:lnTo>
                <a:lnTo>
                  <a:pt x="39140" y="11660"/>
                </a:lnTo>
                <a:lnTo>
                  <a:pt x="39220" y="11560"/>
                </a:lnTo>
                <a:lnTo>
                  <a:pt x="39960" y="10950"/>
                </a:lnTo>
                <a:lnTo>
                  <a:pt x="40830" y="10410"/>
                </a:lnTo>
                <a:lnTo>
                  <a:pt x="41080" y="10300"/>
                </a:lnTo>
                <a:lnTo>
                  <a:pt x="41630" y="10080"/>
                </a:lnTo>
                <a:lnTo>
                  <a:pt x="41730" y="10040"/>
                </a:lnTo>
                <a:lnTo>
                  <a:pt x="42340" y="9970"/>
                </a:lnTo>
                <a:lnTo>
                  <a:pt x="42610" y="9940"/>
                </a:lnTo>
                <a:lnTo>
                  <a:pt x="43040" y="9990"/>
                </a:lnTo>
                <a:lnTo>
                  <a:pt x="43880" y="9910"/>
                </a:lnTo>
                <a:lnTo>
                  <a:pt x="44030" y="9900"/>
                </a:lnTo>
                <a:lnTo>
                  <a:pt x="44710" y="9840"/>
                </a:lnTo>
                <a:lnTo>
                  <a:pt x="46000" y="10230"/>
                </a:lnTo>
                <a:lnTo>
                  <a:pt x="46360" y="10200"/>
                </a:lnTo>
                <a:lnTo>
                  <a:pt x="46410" y="10190"/>
                </a:lnTo>
                <a:lnTo>
                  <a:pt x="46450" y="10180"/>
                </a:lnTo>
                <a:lnTo>
                  <a:pt x="47200" y="9950"/>
                </a:lnTo>
                <a:lnTo>
                  <a:pt x="48770" y="9820"/>
                </a:lnTo>
                <a:lnTo>
                  <a:pt x="48930" y="9800"/>
                </a:lnTo>
                <a:lnTo>
                  <a:pt x="49820" y="9720"/>
                </a:lnTo>
                <a:lnTo>
                  <a:pt x="49930" y="9800"/>
                </a:lnTo>
                <a:lnTo>
                  <a:pt x="50100" y="10050"/>
                </a:lnTo>
                <a:lnTo>
                  <a:pt x="50270" y="10220"/>
                </a:lnTo>
                <a:lnTo>
                  <a:pt x="50460" y="10270"/>
                </a:lnTo>
                <a:lnTo>
                  <a:pt x="51350" y="10080"/>
                </a:lnTo>
                <a:lnTo>
                  <a:pt x="52770" y="10160"/>
                </a:lnTo>
                <a:lnTo>
                  <a:pt x="53700" y="10090"/>
                </a:lnTo>
                <a:lnTo>
                  <a:pt x="53750" y="10070"/>
                </a:lnTo>
                <a:lnTo>
                  <a:pt x="54500" y="9800"/>
                </a:lnTo>
                <a:lnTo>
                  <a:pt x="54630" y="9760"/>
                </a:lnTo>
                <a:lnTo>
                  <a:pt x="54800" y="9650"/>
                </a:lnTo>
                <a:lnTo>
                  <a:pt x="55490" y="9190"/>
                </a:lnTo>
                <a:lnTo>
                  <a:pt x="56220" y="8440"/>
                </a:lnTo>
                <a:lnTo>
                  <a:pt x="56530" y="7990"/>
                </a:lnTo>
                <a:lnTo>
                  <a:pt x="56790" y="7510"/>
                </a:lnTo>
                <a:lnTo>
                  <a:pt x="56970" y="6970"/>
                </a:lnTo>
                <a:lnTo>
                  <a:pt x="57030" y="6360"/>
                </a:lnTo>
                <a:lnTo>
                  <a:pt x="56910" y="5760"/>
                </a:lnTo>
                <a:lnTo>
                  <a:pt x="56880" y="5460"/>
                </a:lnTo>
                <a:lnTo>
                  <a:pt x="56970" y="5240"/>
                </a:lnTo>
                <a:lnTo>
                  <a:pt x="57340" y="4940"/>
                </a:lnTo>
                <a:lnTo>
                  <a:pt x="58090" y="4550"/>
                </a:lnTo>
                <a:lnTo>
                  <a:pt x="58100" y="4550"/>
                </a:lnTo>
                <a:lnTo>
                  <a:pt x="58510" y="5350"/>
                </a:lnTo>
                <a:lnTo>
                  <a:pt x="59140" y="6600"/>
                </a:lnTo>
                <a:lnTo>
                  <a:pt x="59270" y="7150"/>
                </a:lnTo>
                <a:lnTo>
                  <a:pt x="59590" y="7980"/>
                </a:lnTo>
                <a:lnTo>
                  <a:pt x="60790" y="10350"/>
                </a:lnTo>
                <a:lnTo>
                  <a:pt x="61720" y="12840"/>
                </a:lnTo>
                <a:lnTo>
                  <a:pt x="61870" y="13110"/>
                </a:lnTo>
                <a:lnTo>
                  <a:pt x="62360" y="13710"/>
                </a:lnTo>
                <a:lnTo>
                  <a:pt x="62550" y="14220"/>
                </a:lnTo>
                <a:lnTo>
                  <a:pt x="64800" y="17450"/>
                </a:lnTo>
                <a:lnTo>
                  <a:pt x="65680" y="18730"/>
                </a:lnTo>
                <a:lnTo>
                  <a:pt x="66730" y="19900"/>
                </a:lnTo>
                <a:lnTo>
                  <a:pt x="66880" y="20020"/>
                </a:lnTo>
                <a:lnTo>
                  <a:pt x="67590" y="20850"/>
                </a:lnTo>
                <a:lnTo>
                  <a:pt x="67620" y="21200"/>
                </a:lnTo>
                <a:lnTo>
                  <a:pt x="67620" y="21620"/>
                </a:lnTo>
                <a:lnTo>
                  <a:pt x="67710" y="21970"/>
                </a:lnTo>
                <a:lnTo>
                  <a:pt x="68190" y="22240"/>
                </a:lnTo>
                <a:lnTo>
                  <a:pt x="68330" y="22530"/>
                </a:lnTo>
                <a:lnTo>
                  <a:pt x="68720" y="23820"/>
                </a:lnTo>
                <a:lnTo>
                  <a:pt x="68900" y="24120"/>
                </a:lnTo>
                <a:lnTo>
                  <a:pt x="69110" y="24250"/>
                </a:lnTo>
                <a:lnTo>
                  <a:pt x="69290" y="24430"/>
                </a:lnTo>
                <a:lnTo>
                  <a:pt x="69910" y="25640"/>
                </a:lnTo>
                <a:lnTo>
                  <a:pt x="70280" y="26110"/>
                </a:lnTo>
                <a:lnTo>
                  <a:pt x="70410" y="26370"/>
                </a:lnTo>
                <a:lnTo>
                  <a:pt x="70450" y="26640"/>
                </a:lnTo>
                <a:lnTo>
                  <a:pt x="70550" y="26900"/>
                </a:lnTo>
                <a:lnTo>
                  <a:pt x="71200" y="27620"/>
                </a:lnTo>
                <a:lnTo>
                  <a:pt x="71410" y="28210"/>
                </a:lnTo>
                <a:lnTo>
                  <a:pt x="71600" y="29500"/>
                </a:lnTo>
                <a:lnTo>
                  <a:pt x="71850" y="30210"/>
                </a:lnTo>
                <a:lnTo>
                  <a:pt x="72550" y="31180"/>
                </a:lnTo>
                <a:lnTo>
                  <a:pt x="72600" y="31380"/>
                </a:lnTo>
                <a:lnTo>
                  <a:pt x="72520" y="31580"/>
                </a:lnTo>
                <a:lnTo>
                  <a:pt x="72390" y="31770"/>
                </a:lnTo>
                <a:lnTo>
                  <a:pt x="72320" y="31950"/>
                </a:lnTo>
                <a:lnTo>
                  <a:pt x="72310" y="32120"/>
                </a:lnTo>
                <a:lnTo>
                  <a:pt x="72410" y="32650"/>
                </a:lnTo>
                <a:lnTo>
                  <a:pt x="72530" y="34160"/>
                </a:lnTo>
                <a:lnTo>
                  <a:pt x="72650" y="34860"/>
                </a:lnTo>
                <a:lnTo>
                  <a:pt x="73100" y="36290"/>
                </a:lnTo>
                <a:lnTo>
                  <a:pt x="73140" y="36990"/>
                </a:lnTo>
                <a:lnTo>
                  <a:pt x="73000" y="37630"/>
                </a:lnTo>
                <a:lnTo>
                  <a:pt x="72690" y="38220"/>
                </a:lnTo>
                <a:lnTo>
                  <a:pt x="72440" y="38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