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Daejeon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South Korea • State Map | Fully Editable Vector Shape</a:t>
            </a:r>
          </a:p>
        </p:txBody>
      </p:sp>
      <p:sp>
        <p:nvSpPr>
          <p:cNvPr id="101" name="Daeje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140" y="43000"/>
                </a:moveTo>
                <a:lnTo>
                  <a:pt x="46070" y="43390"/>
                </a:lnTo>
                <a:lnTo>
                  <a:pt x="45890" y="43680"/>
                </a:lnTo>
                <a:lnTo>
                  <a:pt x="45700" y="44410"/>
                </a:lnTo>
                <a:lnTo>
                  <a:pt x="45340" y="44690"/>
                </a:lnTo>
                <a:lnTo>
                  <a:pt x="45150" y="44760"/>
                </a:lnTo>
                <a:lnTo>
                  <a:pt x="44560" y="45200"/>
                </a:lnTo>
                <a:lnTo>
                  <a:pt x="43890" y="45370"/>
                </a:lnTo>
                <a:lnTo>
                  <a:pt x="43610" y="44460"/>
                </a:lnTo>
                <a:lnTo>
                  <a:pt x="43540" y="43240"/>
                </a:lnTo>
                <a:lnTo>
                  <a:pt x="43290" y="42760"/>
                </a:lnTo>
                <a:lnTo>
                  <a:pt x="42570" y="41620"/>
                </a:lnTo>
                <a:lnTo>
                  <a:pt x="43190" y="41450"/>
                </a:lnTo>
                <a:lnTo>
                  <a:pt x="44070" y="41210"/>
                </a:lnTo>
                <a:lnTo>
                  <a:pt x="44380" y="41240"/>
                </a:lnTo>
                <a:lnTo>
                  <a:pt x="44350" y="41360"/>
                </a:lnTo>
                <a:lnTo>
                  <a:pt x="44400" y="41490"/>
                </a:lnTo>
                <a:lnTo>
                  <a:pt x="44490" y="41590"/>
                </a:lnTo>
                <a:lnTo>
                  <a:pt x="44610" y="41650"/>
                </a:lnTo>
                <a:lnTo>
                  <a:pt x="44690" y="41840"/>
                </a:lnTo>
                <a:lnTo>
                  <a:pt x="44640" y="42130"/>
                </a:lnTo>
                <a:lnTo>
                  <a:pt x="45050" y="42250"/>
                </a:lnTo>
                <a:lnTo>
                  <a:pt x="45480" y="42150"/>
                </a:lnTo>
                <a:lnTo>
                  <a:pt x="45640" y="41920"/>
                </a:lnTo>
                <a:lnTo>
                  <a:pt x="45830" y="41970"/>
                </a:lnTo>
                <a:lnTo>
                  <a:pt x="45810" y="42160"/>
                </a:lnTo>
                <a:lnTo>
                  <a:pt x="45970" y="42250"/>
                </a:lnTo>
                <a:lnTo>
                  <a:pt x="46000" y="42550"/>
                </a:lnTo>
                <a:lnTo>
                  <a:pt x="46140" y="43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