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Daegu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South Korea • State Map | Fully Editable Vector Shape</a:t>
            </a:r>
          </a:p>
        </p:txBody>
      </p:sp>
      <p:sp>
        <p:nvSpPr>
          <p:cNvPr id="101" name="Daeg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3210" y="51820"/>
                </a:moveTo>
                <a:lnTo>
                  <a:pt x="63110" y="51790"/>
                </a:lnTo>
                <a:lnTo>
                  <a:pt x="62980" y="51800"/>
                </a:lnTo>
                <a:lnTo>
                  <a:pt x="62980" y="51910"/>
                </a:lnTo>
                <a:lnTo>
                  <a:pt x="62970" y="52050"/>
                </a:lnTo>
                <a:lnTo>
                  <a:pt x="62840" y="52390"/>
                </a:lnTo>
                <a:lnTo>
                  <a:pt x="62840" y="52490"/>
                </a:lnTo>
                <a:lnTo>
                  <a:pt x="62800" y="52650"/>
                </a:lnTo>
                <a:lnTo>
                  <a:pt x="62490" y="52830"/>
                </a:lnTo>
                <a:lnTo>
                  <a:pt x="61710" y="52630"/>
                </a:lnTo>
                <a:lnTo>
                  <a:pt x="61270" y="52590"/>
                </a:lnTo>
                <a:lnTo>
                  <a:pt x="61080" y="52740"/>
                </a:lnTo>
                <a:lnTo>
                  <a:pt x="60890" y="53080"/>
                </a:lnTo>
                <a:lnTo>
                  <a:pt x="60780" y="53170"/>
                </a:lnTo>
                <a:lnTo>
                  <a:pt x="60660" y="53060"/>
                </a:lnTo>
                <a:lnTo>
                  <a:pt x="60490" y="52950"/>
                </a:lnTo>
                <a:lnTo>
                  <a:pt x="60250" y="52760"/>
                </a:lnTo>
                <a:lnTo>
                  <a:pt x="60090" y="52450"/>
                </a:lnTo>
                <a:lnTo>
                  <a:pt x="59890" y="52250"/>
                </a:lnTo>
                <a:lnTo>
                  <a:pt x="59680" y="52170"/>
                </a:lnTo>
                <a:lnTo>
                  <a:pt x="59600" y="51860"/>
                </a:lnTo>
                <a:lnTo>
                  <a:pt x="59790" y="51600"/>
                </a:lnTo>
                <a:lnTo>
                  <a:pt x="59990" y="51600"/>
                </a:lnTo>
                <a:lnTo>
                  <a:pt x="60210" y="51560"/>
                </a:lnTo>
                <a:lnTo>
                  <a:pt x="60270" y="51410"/>
                </a:lnTo>
                <a:lnTo>
                  <a:pt x="60290" y="51240"/>
                </a:lnTo>
                <a:lnTo>
                  <a:pt x="60170" y="51190"/>
                </a:lnTo>
                <a:lnTo>
                  <a:pt x="60040" y="51170"/>
                </a:lnTo>
                <a:lnTo>
                  <a:pt x="60190" y="50840"/>
                </a:lnTo>
                <a:lnTo>
                  <a:pt x="60420" y="50590"/>
                </a:lnTo>
                <a:lnTo>
                  <a:pt x="60340" y="49830"/>
                </a:lnTo>
                <a:lnTo>
                  <a:pt x="60980" y="49300"/>
                </a:lnTo>
                <a:lnTo>
                  <a:pt x="61840" y="49180"/>
                </a:lnTo>
                <a:lnTo>
                  <a:pt x="62550" y="49130"/>
                </a:lnTo>
                <a:lnTo>
                  <a:pt x="63100" y="49530"/>
                </a:lnTo>
                <a:lnTo>
                  <a:pt x="63270" y="49830"/>
                </a:lnTo>
                <a:lnTo>
                  <a:pt x="63260" y="49960"/>
                </a:lnTo>
                <a:lnTo>
                  <a:pt x="63200" y="50080"/>
                </a:lnTo>
                <a:lnTo>
                  <a:pt x="63200" y="50500"/>
                </a:lnTo>
                <a:lnTo>
                  <a:pt x="63310" y="50660"/>
                </a:lnTo>
                <a:lnTo>
                  <a:pt x="63460" y="50790"/>
                </a:lnTo>
                <a:lnTo>
                  <a:pt x="63480" y="51050"/>
                </a:lnTo>
                <a:lnTo>
                  <a:pt x="63490" y="51340"/>
                </a:lnTo>
                <a:lnTo>
                  <a:pt x="63420" y="51600"/>
                </a:lnTo>
                <a:lnTo>
                  <a:pt x="63210" y="51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