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Busan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Bus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210" y="63730"/>
                </a:moveTo>
                <a:lnTo>
                  <a:pt x="66320" y="63530"/>
                </a:lnTo>
                <a:lnTo>
                  <a:pt x="66530" y="63270"/>
                </a:lnTo>
                <a:lnTo>
                  <a:pt x="66720" y="62980"/>
                </a:lnTo>
                <a:lnTo>
                  <a:pt x="66860" y="62000"/>
                </a:lnTo>
                <a:lnTo>
                  <a:pt x="67060" y="61760"/>
                </a:lnTo>
                <a:lnTo>
                  <a:pt x="67310" y="61570"/>
                </a:lnTo>
                <a:lnTo>
                  <a:pt x="67630" y="61440"/>
                </a:lnTo>
                <a:lnTo>
                  <a:pt x="67980" y="61450"/>
                </a:lnTo>
                <a:lnTo>
                  <a:pt x="68240" y="61620"/>
                </a:lnTo>
                <a:lnTo>
                  <a:pt x="68320" y="61990"/>
                </a:lnTo>
                <a:lnTo>
                  <a:pt x="68560" y="62320"/>
                </a:lnTo>
                <a:lnTo>
                  <a:pt x="68870" y="62580"/>
                </a:lnTo>
                <a:lnTo>
                  <a:pt x="69120" y="62890"/>
                </a:lnTo>
                <a:lnTo>
                  <a:pt x="69390" y="63170"/>
                </a:lnTo>
                <a:lnTo>
                  <a:pt x="69420" y="63230"/>
                </a:lnTo>
                <a:lnTo>
                  <a:pt x="69350" y="63370"/>
                </a:lnTo>
                <a:lnTo>
                  <a:pt x="69140" y="63360"/>
                </a:lnTo>
                <a:lnTo>
                  <a:pt x="68990" y="63360"/>
                </a:lnTo>
                <a:lnTo>
                  <a:pt x="68790" y="63390"/>
                </a:lnTo>
                <a:lnTo>
                  <a:pt x="68650" y="63380"/>
                </a:lnTo>
                <a:lnTo>
                  <a:pt x="68510" y="63440"/>
                </a:lnTo>
                <a:lnTo>
                  <a:pt x="68340" y="63460"/>
                </a:lnTo>
                <a:lnTo>
                  <a:pt x="68330" y="63700"/>
                </a:lnTo>
                <a:lnTo>
                  <a:pt x="68440" y="63860"/>
                </a:lnTo>
                <a:lnTo>
                  <a:pt x="68460" y="64050"/>
                </a:lnTo>
                <a:lnTo>
                  <a:pt x="68390" y="64270"/>
                </a:lnTo>
                <a:lnTo>
                  <a:pt x="68080" y="64410"/>
                </a:lnTo>
                <a:lnTo>
                  <a:pt x="67840" y="64200"/>
                </a:lnTo>
                <a:lnTo>
                  <a:pt x="67690" y="64080"/>
                </a:lnTo>
                <a:lnTo>
                  <a:pt x="67580" y="63940"/>
                </a:lnTo>
                <a:lnTo>
                  <a:pt x="67220" y="64320"/>
                </a:lnTo>
                <a:lnTo>
                  <a:pt x="67060" y="64630"/>
                </a:lnTo>
                <a:lnTo>
                  <a:pt x="67010" y="64950"/>
                </a:lnTo>
                <a:lnTo>
                  <a:pt x="66900" y="65030"/>
                </a:lnTo>
                <a:lnTo>
                  <a:pt x="66840" y="64860"/>
                </a:lnTo>
                <a:lnTo>
                  <a:pt x="66670" y="64690"/>
                </a:lnTo>
                <a:lnTo>
                  <a:pt x="66690" y="64840"/>
                </a:lnTo>
                <a:lnTo>
                  <a:pt x="66720" y="65180"/>
                </a:lnTo>
                <a:lnTo>
                  <a:pt x="66620" y="65180"/>
                </a:lnTo>
                <a:lnTo>
                  <a:pt x="66570" y="65070"/>
                </a:lnTo>
                <a:lnTo>
                  <a:pt x="66510" y="65040"/>
                </a:lnTo>
                <a:lnTo>
                  <a:pt x="66370" y="65140"/>
                </a:lnTo>
                <a:lnTo>
                  <a:pt x="66240" y="65220"/>
                </a:lnTo>
                <a:lnTo>
                  <a:pt x="66150" y="65110"/>
                </a:lnTo>
                <a:lnTo>
                  <a:pt x="66040" y="64730"/>
                </a:lnTo>
                <a:lnTo>
                  <a:pt x="66090" y="64400"/>
                </a:lnTo>
                <a:lnTo>
                  <a:pt x="66190" y="63970"/>
                </a:lnTo>
                <a:lnTo>
                  <a:pt x="66210" y="63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