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Korea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angw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440" y="38910"/>
                </a:moveTo>
                <a:lnTo>
                  <a:pt x="72310" y="38910"/>
                </a:lnTo>
                <a:lnTo>
                  <a:pt x="71860" y="38800"/>
                </a:lnTo>
                <a:lnTo>
                  <a:pt x="71420" y="39000"/>
                </a:lnTo>
                <a:lnTo>
                  <a:pt x="70480" y="38650"/>
                </a:lnTo>
                <a:lnTo>
                  <a:pt x="70630" y="38250"/>
                </a:lnTo>
                <a:lnTo>
                  <a:pt x="70590" y="37870"/>
                </a:lnTo>
                <a:lnTo>
                  <a:pt x="70470" y="37450"/>
                </a:lnTo>
                <a:lnTo>
                  <a:pt x="70430" y="36980"/>
                </a:lnTo>
                <a:lnTo>
                  <a:pt x="70620" y="36530"/>
                </a:lnTo>
                <a:lnTo>
                  <a:pt x="70760" y="36100"/>
                </a:lnTo>
                <a:lnTo>
                  <a:pt x="70650" y="35980"/>
                </a:lnTo>
                <a:lnTo>
                  <a:pt x="70540" y="35870"/>
                </a:lnTo>
                <a:lnTo>
                  <a:pt x="70590" y="35480"/>
                </a:lnTo>
                <a:lnTo>
                  <a:pt x="69600" y="35410"/>
                </a:lnTo>
                <a:lnTo>
                  <a:pt x="69310" y="35240"/>
                </a:lnTo>
                <a:lnTo>
                  <a:pt x="69000" y="35110"/>
                </a:lnTo>
                <a:lnTo>
                  <a:pt x="68870" y="34800"/>
                </a:lnTo>
                <a:lnTo>
                  <a:pt x="68770" y="34440"/>
                </a:lnTo>
                <a:lnTo>
                  <a:pt x="68320" y="34220"/>
                </a:lnTo>
                <a:lnTo>
                  <a:pt x="68040" y="33800"/>
                </a:lnTo>
                <a:lnTo>
                  <a:pt x="67980" y="33250"/>
                </a:lnTo>
                <a:lnTo>
                  <a:pt x="68080" y="32830"/>
                </a:lnTo>
                <a:lnTo>
                  <a:pt x="68310" y="32660"/>
                </a:lnTo>
                <a:lnTo>
                  <a:pt x="68570" y="32560"/>
                </a:lnTo>
                <a:lnTo>
                  <a:pt x="68960" y="32720"/>
                </a:lnTo>
                <a:lnTo>
                  <a:pt x="69280" y="32480"/>
                </a:lnTo>
                <a:lnTo>
                  <a:pt x="69150" y="32090"/>
                </a:lnTo>
                <a:lnTo>
                  <a:pt x="68730" y="31830"/>
                </a:lnTo>
                <a:lnTo>
                  <a:pt x="68260" y="31720"/>
                </a:lnTo>
                <a:lnTo>
                  <a:pt x="67900" y="31920"/>
                </a:lnTo>
                <a:lnTo>
                  <a:pt x="67540" y="32010"/>
                </a:lnTo>
                <a:lnTo>
                  <a:pt x="67040" y="31780"/>
                </a:lnTo>
                <a:lnTo>
                  <a:pt x="66510" y="31690"/>
                </a:lnTo>
                <a:lnTo>
                  <a:pt x="66330" y="31760"/>
                </a:lnTo>
                <a:lnTo>
                  <a:pt x="66180" y="31740"/>
                </a:lnTo>
                <a:lnTo>
                  <a:pt x="66070" y="31590"/>
                </a:lnTo>
                <a:lnTo>
                  <a:pt x="65900" y="31520"/>
                </a:lnTo>
                <a:lnTo>
                  <a:pt x="65520" y="31820"/>
                </a:lnTo>
                <a:lnTo>
                  <a:pt x="65110" y="31980"/>
                </a:lnTo>
                <a:lnTo>
                  <a:pt x="65080" y="31680"/>
                </a:lnTo>
                <a:lnTo>
                  <a:pt x="65110" y="31390"/>
                </a:lnTo>
                <a:lnTo>
                  <a:pt x="64880" y="31270"/>
                </a:lnTo>
                <a:lnTo>
                  <a:pt x="64620" y="31210"/>
                </a:lnTo>
                <a:lnTo>
                  <a:pt x="64430" y="30870"/>
                </a:lnTo>
                <a:lnTo>
                  <a:pt x="64060" y="30840"/>
                </a:lnTo>
                <a:lnTo>
                  <a:pt x="63690" y="31020"/>
                </a:lnTo>
                <a:lnTo>
                  <a:pt x="63440" y="31320"/>
                </a:lnTo>
                <a:lnTo>
                  <a:pt x="63530" y="31740"/>
                </a:lnTo>
                <a:lnTo>
                  <a:pt x="63490" y="32130"/>
                </a:lnTo>
                <a:lnTo>
                  <a:pt x="63410" y="32490"/>
                </a:lnTo>
                <a:lnTo>
                  <a:pt x="63060" y="32460"/>
                </a:lnTo>
                <a:lnTo>
                  <a:pt x="62660" y="32370"/>
                </a:lnTo>
                <a:lnTo>
                  <a:pt x="62320" y="32230"/>
                </a:lnTo>
                <a:lnTo>
                  <a:pt x="61970" y="32040"/>
                </a:lnTo>
                <a:lnTo>
                  <a:pt x="61700" y="31870"/>
                </a:lnTo>
                <a:lnTo>
                  <a:pt x="61430" y="31750"/>
                </a:lnTo>
                <a:lnTo>
                  <a:pt x="61080" y="31710"/>
                </a:lnTo>
                <a:lnTo>
                  <a:pt x="60730" y="31640"/>
                </a:lnTo>
                <a:lnTo>
                  <a:pt x="60370" y="31410"/>
                </a:lnTo>
                <a:lnTo>
                  <a:pt x="60050" y="31160"/>
                </a:lnTo>
                <a:lnTo>
                  <a:pt x="59730" y="31170"/>
                </a:lnTo>
                <a:lnTo>
                  <a:pt x="59400" y="31270"/>
                </a:lnTo>
                <a:lnTo>
                  <a:pt x="59110" y="31320"/>
                </a:lnTo>
                <a:lnTo>
                  <a:pt x="58860" y="31340"/>
                </a:lnTo>
                <a:lnTo>
                  <a:pt x="58760" y="31120"/>
                </a:lnTo>
                <a:lnTo>
                  <a:pt x="58490" y="30840"/>
                </a:lnTo>
                <a:lnTo>
                  <a:pt x="58520" y="30590"/>
                </a:lnTo>
                <a:lnTo>
                  <a:pt x="58380" y="30450"/>
                </a:lnTo>
                <a:lnTo>
                  <a:pt x="57740" y="30520"/>
                </a:lnTo>
                <a:lnTo>
                  <a:pt x="57330" y="30660"/>
                </a:lnTo>
                <a:lnTo>
                  <a:pt x="57200" y="30720"/>
                </a:lnTo>
                <a:lnTo>
                  <a:pt x="57080" y="30710"/>
                </a:lnTo>
                <a:lnTo>
                  <a:pt x="56890" y="30610"/>
                </a:lnTo>
                <a:lnTo>
                  <a:pt x="56740" y="30440"/>
                </a:lnTo>
                <a:lnTo>
                  <a:pt x="56970" y="30080"/>
                </a:lnTo>
                <a:lnTo>
                  <a:pt x="57360" y="29800"/>
                </a:lnTo>
                <a:lnTo>
                  <a:pt x="57520" y="29440"/>
                </a:lnTo>
                <a:lnTo>
                  <a:pt x="57280" y="29370"/>
                </a:lnTo>
                <a:lnTo>
                  <a:pt x="56500" y="29250"/>
                </a:lnTo>
                <a:lnTo>
                  <a:pt x="55750" y="28980"/>
                </a:lnTo>
                <a:lnTo>
                  <a:pt x="55430" y="29220"/>
                </a:lnTo>
                <a:lnTo>
                  <a:pt x="55170" y="29360"/>
                </a:lnTo>
                <a:lnTo>
                  <a:pt x="54840" y="29290"/>
                </a:lnTo>
                <a:lnTo>
                  <a:pt x="54570" y="29500"/>
                </a:lnTo>
                <a:lnTo>
                  <a:pt x="54120" y="29750"/>
                </a:lnTo>
                <a:lnTo>
                  <a:pt x="53670" y="29860"/>
                </a:lnTo>
                <a:lnTo>
                  <a:pt x="53500" y="29620"/>
                </a:lnTo>
                <a:lnTo>
                  <a:pt x="53500" y="29260"/>
                </a:lnTo>
                <a:lnTo>
                  <a:pt x="52990" y="28710"/>
                </a:lnTo>
                <a:lnTo>
                  <a:pt x="52300" y="28950"/>
                </a:lnTo>
                <a:lnTo>
                  <a:pt x="52040" y="29260"/>
                </a:lnTo>
                <a:lnTo>
                  <a:pt x="52120" y="30090"/>
                </a:lnTo>
                <a:lnTo>
                  <a:pt x="51840" y="30280"/>
                </a:lnTo>
                <a:lnTo>
                  <a:pt x="51750" y="30390"/>
                </a:lnTo>
                <a:lnTo>
                  <a:pt x="51640" y="30480"/>
                </a:lnTo>
                <a:lnTo>
                  <a:pt x="51530" y="30420"/>
                </a:lnTo>
                <a:lnTo>
                  <a:pt x="51410" y="30350"/>
                </a:lnTo>
                <a:lnTo>
                  <a:pt x="51000" y="30320"/>
                </a:lnTo>
                <a:lnTo>
                  <a:pt x="50590" y="30420"/>
                </a:lnTo>
                <a:lnTo>
                  <a:pt x="50700" y="29600"/>
                </a:lnTo>
                <a:lnTo>
                  <a:pt x="49260" y="29800"/>
                </a:lnTo>
                <a:lnTo>
                  <a:pt x="47830" y="30190"/>
                </a:lnTo>
                <a:lnTo>
                  <a:pt x="48560" y="28830"/>
                </a:lnTo>
                <a:lnTo>
                  <a:pt x="49170" y="27350"/>
                </a:lnTo>
                <a:lnTo>
                  <a:pt x="50000" y="25560"/>
                </a:lnTo>
                <a:lnTo>
                  <a:pt x="50110" y="25180"/>
                </a:lnTo>
                <a:lnTo>
                  <a:pt x="50030" y="24790"/>
                </a:lnTo>
                <a:lnTo>
                  <a:pt x="50210" y="24480"/>
                </a:lnTo>
                <a:lnTo>
                  <a:pt x="50460" y="24180"/>
                </a:lnTo>
                <a:lnTo>
                  <a:pt x="50730" y="24070"/>
                </a:lnTo>
                <a:lnTo>
                  <a:pt x="50870" y="23760"/>
                </a:lnTo>
                <a:lnTo>
                  <a:pt x="50710" y="23500"/>
                </a:lnTo>
                <a:lnTo>
                  <a:pt x="50510" y="23330"/>
                </a:lnTo>
                <a:lnTo>
                  <a:pt x="50190" y="23290"/>
                </a:lnTo>
                <a:lnTo>
                  <a:pt x="49860" y="23160"/>
                </a:lnTo>
                <a:lnTo>
                  <a:pt x="49400" y="23100"/>
                </a:lnTo>
                <a:lnTo>
                  <a:pt x="48640" y="22680"/>
                </a:lnTo>
                <a:lnTo>
                  <a:pt x="48300" y="22540"/>
                </a:lnTo>
                <a:lnTo>
                  <a:pt x="47960" y="22320"/>
                </a:lnTo>
                <a:lnTo>
                  <a:pt x="47580" y="22260"/>
                </a:lnTo>
                <a:lnTo>
                  <a:pt x="47220" y="22370"/>
                </a:lnTo>
                <a:lnTo>
                  <a:pt x="46920" y="22120"/>
                </a:lnTo>
                <a:lnTo>
                  <a:pt x="46940" y="21840"/>
                </a:lnTo>
                <a:lnTo>
                  <a:pt x="47080" y="21550"/>
                </a:lnTo>
                <a:lnTo>
                  <a:pt x="47140" y="21210"/>
                </a:lnTo>
                <a:lnTo>
                  <a:pt x="47140" y="20870"/>
                </a:lnTo>
                <a:lnTo>
                  <a:pt x="46790" y="20980"/>
                </a:lnTo>
                <a:lnTo>
                  <a:pt x="46620" y="20770"/>
                </a:lnTo>
                <a:lnTo>
                  <a:pt x="47020" y="20310"/>
                </a:lnTo>
                <a:lnTo>
                  <a:pt x="46950" y="20000"/>
                </a:lnTo>
                <a:lnTo>
                  <a:pt x="46840" y="19690"/>
                </a:lnTo>
                <a:lnTo>
                  <a:pt x="46920" y="19460"/>
                </a:lnTo>
                <a:lnTo>
                  <a:pt x="46920" y="19180"/>
                </a:lnTo>
                <a:lnTo>
                  <a:pt x="46890" y="18910"/>
                </a:lnTo>
                <a:lnTo>
                  <a:pt x="47580" y="18400"/>
                </a:lnTo>
                <a:lnTo>
                  <a:pt x="47860" y="18310"/>
                </a:lnTo>
                <a:lnTo>
                  <a:pt x="48010" y="18070"/>
                </a:lnTo>
                <a:lnTo>
                  <a:pt x="48080" y="17380"/>
                </a:lnTo>
                <a:lnTo>
                  <a:pt x="47760" y="16880"/>
                </a:lnTo>
                <a:lnTo>
                  <a:pt x="47500" y="16830"/>
                </a:lnTo>
                <a:lnTo>
                  <a:pt x="47250" y="16710"/>
                </a:lnTo>
                <a:lnTo>
                  <a:pt x="47060" y="16210"/>
                </a:lnTo>
                <a:lnTo>
                  <a:pt x="46760" y="16190"/>
                </a:lnTo>
                <a:lnTo>
                  <a:pt x="46440" y="16210"/>
                </a:lnTo>
                <a:lnTo>
                  <a:pt x="46090" y="15960"/>
                </a:lnTo>
                <a:lnTo>
                  <a:pt x="45920" y="15500"/>
                </a:lnTo>
                <a:lnTo>
                  <a:pt x="45850" y="14690"/>
                </a:lnTo>
                <a:lnTo>
                  <a:pt x="45720" y="14280"/>
                </a:lnTo>
                <a:lnTo>
                  <a:pt x="45630" y="14210"/>
                </a:lnTo>
                <a:lnTo>
                  <a:pt x="45530" y="14220"/>
                </a:lnTo>
                <a:lnTo>
                  <a:pt x="45450" y="14290"/>
                </a:lnTo>
                <a:lnTo>
                  <a:pt x="45360" y="14310"/>
                </a:lnTo>
                <a:lnTo>
                  <a:pt x="45130" y="14140"/>
                </a:lnTo>
                <a:lnTo>
                  <a:pt x="44570" y="14340"/>
                </a:lnTo>
                <a:lnTo>
                  <a:pt x="44050" y="14220"/>
                </a:lnTo>
                <a:lnTo>
                  <a:pt x="43840" y="14090"/>
                </a:lnTo>
                <a:lnTo>
                  <a:pt x="43620" y="13890"/>
                </a:lnTo>
                <a:lnTo>
                  <a:pt x="43620" y="13570"/>
                </a:lnTo>
                <a:lnTo>
                  <a:pt x="43720" y="13260"/>
                </a:lnTo>
                <a:lnTo>
                  <a:pt x="43800" y="13150"/>
                </a:lnTo>
                <a:lnTo>
                  <a:pt x="43850" y="13030"/>
                </a:lnTo>
                <a:lnTo>
                  <a:pt x="43760" y="12960"/>
                </a:lnTo>
                <a:lnTo>
                  <a:pt x="43650" y="12930"/>
                </a:lnTo>
                <a:lnTo>
                  <a:pt x="43540" y="12950"/>
                </a:lnTo>
                <a:lnTo>
                  <a:pt x="43440" y="13030"/>
                </a:lnTo>
                <a:lnTo>
                  <a:pt x="43260" y="13260"/>
                </a:lnTo>
                <a:lnTo>
                  <a:pt x="43060" y="13470"/>
                </a:lnTo>
                <a:lnTo>
                  <a:pt x="42760" y="13520"/>
                </a:lnTo>
                <a:lnTo>
                  <a:pt x="42480" y="13330"/>
                </a:lnTo>
                <a:lnTo>
                  <a:pt x="42430" y="13160"/>
                </a:lnTo>
                <a:lnTo>
                  <a:pt x="42410" y="12990"/>
                </a:lnTo>
                <a:lnTo>
                  <a:pt x="42310" y="12930"/>
                </a:lnTo>
                <a:lnTo>
                  <a:pt x="42210" y="13040"/>
                </a:lnTo>
                <a:lnTo>
                  <a:pt x="42180" y="13220"/>
                </a:lnTo>
                <a:lnTo>
                  <a:pt x="42170" y="13790"/>
                </a:lnTo>
                <a:lnTo>
                  <a:pt x="42000" y="14060"/>
                </a:lnTo>
                <a:lnTo>
                  <a:pt x="41500" y="13830"/>
                </a:lnTo>
                <a:lnTo>
                  <a:pt x="41040" y="13410"/>
                </a:lnTo>
                <a:lnTo>
                  <a:pt x="40880" y="13250"/>
                </a:lnTo>
                <a:lnTo>
                  <a:pt x="40720" y="13270"/>
                </a:lnTo>
                <a:lnTo>
                  <a:pt x="40570" y="13050"/>
                </a:lnTo>
                <a:lnTo>
                  <a:pt x="40470" y="12770"/>
                </a:lnTo>
                <a:lnTo>
                  <a:pt x="40350" y="12620"/>
                </a:lnTo>
                <a:lnTo>
                  <a:pt x="40200" y="12500"/>
                </a:lnTo>
                <a:lnTo>
                  <a:pt x="40090" y="12230"/>
                </a:lnTo>
                <a:lnTo>
                  <a:pt x="39890" y="12100"/>
                </a:lnTo>
                <a:lnTo>
                  <a:pt x="39410" y="11790"/>
                </a:lnTo>
                <a:lnTo>
                  <a:pt x="39140" y="11660"/>
                </a:lnTo>
                <a:lnTo>
                  <a:pt x="39220" y="11560"/>
                </a:lnTo>
                <a:lnTo>
                  <a:pt x="39960" y="10950"/>
                </a:lnTo>
                <a:lnTo>
                  <a:pt x="40830" y="10410"/>
                </a:lnTo>
                <a:lnTo>
                  <a:pt x="41080" y="10300"/>
                </a:lnTo>
                <a:lnTo>
                  <a:pt x="41630" y="10080"/>
                </a:lnTo>
                <a:lnTo>
                  <a:pt x="41730" y="10040"/>
                </a:lnTo>
                <a:lnTo>
                  <a:pt x="42340" y="9970"/>
                </a:lnTo>
                <a:lnTo>
                  <a:pt x="42610" y="9940"/>
                </a:lnTo>
                <a:lnTo>
                  <a:pt x="43040" y="9990"/>
                </a:lnTo>
                <a:lnTo>
                  <a:pt x="43880" y="9910"/>
                </a:lnTo>
                <a:lnTo>
                  <a:pt x="44030" y="9900"/>
                </a:lnTo>
                <a:lnTo>
                  <a:pt x="44710" y="9840"/>
                </a:lnTo>
                <a:lnTo>
                  <a:pt x="46000" y="10230"/>
                </a:lnTo>
                <a:lnTo>
                  <a:pt x="46360" y="10200"/>
                </a:lnTo>
                <a:lnTo>
                  <a:pt x="46410" y="10190"/>
                </a:lnTo>
                <a:lnTo>
                  <a:pt x="46450" y="10180"/>
                </a:lnTo>
                <a:lnTo>
                  <a:pt x="47200" y="9950"/>
                </a:lnTo>
                <a:lnTo>
                  <a:pt x="48770" y="9820"/>
                </a:lnTo>
                <a:lnTo>
                  <a:pt x="48930" y="9800"/>
                </a:lnTo>
                <a:lnTo>
                  <a:pt x="49820" y="9720"/>
                </a:lnTo>
                <a:lnTo>
                  <a:pt x="49930" y="9800"/>
                </a:lnTo>
                <a:lnTo>
                  <a:pt x="50100" y="10050"/>
                </a:lnTo>
                <a:lnTo>
                  <a:pt x="50270" y="10220"/>
                </a:lnTo>
                <a:lnTo>
                  <a:pt x="50460" y="10270"/>
                </a:lnTo>
                <a:lnTo>
                  <a:pt x="51350" y="10080"/>
                </a:lnTo>
                <a:lnTo>
                  <a:pt x="52770" y="10160"/>
                </a:lnTo>
                <a:lnTo>
                  <a:pt x="53700" y="10090"/>
                </a:lnTo>
                <a:lnTo>
                  <a:pt x="53750" y="10070"/>
                </a:lnTo>
                <a:lnTo>
                  <a:pt x="54500" y="9800"/>
                </a:lnTo>
                <a:lnTo>
                  <a:pt x="54630" y="9760"/>
                </a:lnTo>
                <a:lnTo>
                  <a:pt x="54800" y="9650"/>
                </a:lnTo>
                <a:lnTo>
                  <a:pt x="55490" y="9190"/>
                </a:lnTo>
                <a:lnTo>
                  <a:pt x="56220" y="8440"/>
                </a:lnTo>
                <a:lnTo>
                  <a:pt x="56530" y="7990"/>
                </a:lnTo>
                <a:lnTo>
                  <a:pt x="56790" y="7510"/>
                </a:lnTo>
                <a:lnTo>
                  <a:pt x="56970" y="6970"/>
                </a:lnTo>
                <a:lnTo>
                  <a:pt x="57030" y="6360"/>
                </a:lnTo>
                <a:lnTo>
                  <a:pt x="56910" y="5760"/>
                </a:lnTo>
                <a:lnTo>
                  <a:pt x="56880" y="5460"/>
                </a:lnTo>
                <a:lnTo>
                  <a:pt x="56970" y="5240"/>
                </a:lnTo>
                <a:lnTo>
                  <a:pt x="57340" y="4940"/>
                </a:lnTo>
                <a:lnTo>
                  <a:pt x="58090" y="4550"/>
                </a:lnTo>
                <a:lnTo>
                  <a:pt x="58100" y="4550"/>
                </a:lnTo>
                <a:lnTo>
                  <a:pt x="58510" y="5350"/>
                </a:lnTo>
                <a:lnTo>
                  <a:pt x="59140" y="6600"/>
                </a:lnTo>
                <a:lnTo>
                  <a:pt x="59270" y="7150"/>
                </a:lnTo>
                <a:lnTo>
                  <a:pt x="59590" y="7980"/>
                </a:lnTo>
                <a:lnTo>
                  <a:pt x="60790" y="10350"/>
                </a:lnTo>
                <a:lnTo>
                  <a:pt x="61720" y="12840"/>
                </a:lnTo>
                <a:lnTo>
                  <a:pt x="61870" y="13110"/>
                </a:lnTo>
                <a:lnTo>
                  <a:pt x="62360" y="13710"/>
                </a:lnTo>
                <a:lnTo>
                  <a:pt x="62550" y="14220"/>
                </a:lnTo>
                <a:lnTo>
                  <a:pt x="64800" y="17450"/>
                </a:lnTo>
                <a:lnTo>
                  <a:pt x="65680" y="18730"/>
                </a:lnTo>
                <a:lnTo>
                  <a:pt x="66730" y="19900"/>
                </a:lnTo>
                <a:lnTo>
                  <a:pt x="66880" y="20020"/>
                </a:lnTo>
                <a:lnTo>
                  <a:pt x="67590" y="20850"/>
                </a:lnTo>
                <a:lnTo>
                  <a:pt x="67620" y="21200"/>
                </a:lnTo>
                <a:lnTo>
                  <a:pt x="67620" y="21620"/>
                </a:lnTo>
                <a:lnTo>
                  <a:pt x="67710" y="21970"/>
                </a:lnTo>
                <a:lnTo>
                  <a:pt x="68190" y="22240"/>
                </a:lnTo>
                <a:lnTo>
                  <a:pt x="68330" y="22530"/>
                </a:lnTo>
                <a:lnTo>
                  <a:pt x="68720" y="23820"/>
                </a:lnTo>
                <a:lnTo>
                  <a:pt x="68900" y="24120"/>
                </a:lnTo>
                <a:lnTo>
                  <a:pt x="69110" y="24250"/>
                </a:lnTo>
                <a:lnTo>
                  <a:pt x="69290" y="24430"/>
                </a:lnTo>
                <a:lnTo>
                  <a:pt x="69910" y="25640"/>
                </a:lnTo>
                <a:lnTo>
                  <a:pt x="70280" y="26110"/>
                </a:lnTo>
                <a:lnTo>
                  <a:pt x="70410" y="26370"/>
                </a:lnTo>
                <a:lnTo>
                  <a:pt x="70450" y="26640"/>
                </a:lnTo>
                <a:lnTo>
                  <a:pt x="70550" y="26900"/>
                </a:lnTo>
                <a:lnTo>
                  <a:pt x="71200" y="27620"/>
                </a:lnTo>
                <a:lnTo>
                  <a:pt x="71410" y="28210"/>
                </a:lnTo>
                <a:lnTo>
                  <a:pt x="71600" y="29500"/>
                </a:lnTo>
                <a:lnTo>
                  <a:pt x="71850" y="30210"/>
                </a:lnTo>
                <a:lnTo>
                  <a:pt x="72550" y="31180"/>
                </a:lnTo>
                <a:lnTo>
                  <a:pt x="72600" y="31380"/>
                </a:lnTo>
                <a:lnTo>
                  <a:pt x="72520" y="31580"/>
                </a:lnTo>
                <a:lnTo>
                  <a:pt x="72390" y="31770"/>
                </a:lnTo>
                <a:lnTo>
                  <a:pt x="72320" y="31950"/>
                </a:lnTo>
                <a:lnTo>
                  <a:pt x="72310" y="32120"/>
                </a:lnTo>
                <a:lnTo>
                  <a:pt x="72410" y="32650"/>
                </a:lnTo>
                <a:lnTo>
                  <a:pt x="72530" y="34160"/>
                </a:lnTo>
                <a:lnTo>
                  <a:pt x="72650" y="34860"/>
                </a:lnTo>
                <a:lnTo>
                  <a:pt x="73100" y="36290"/>
                </a:lnTo>
                <a:lnTo>
                  <a:pt x="73140" y="36990"/>
                </a:lnTo>
                <a:lnTo>
                  <a:pt x="73000" y="37630"/>
                </a:lnTo>
                <a:lnTo>
                  <a:pt x="72690" y="38220"/>
                </a:lnTo>
                <a:lnTo>
                  <a:pt x="72440" y="38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Gyeongg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410" y="11790"/>
                </a:moveTo>
                <a:lnTo>
                  <a:pt x="39890" y="12100"/>
                </a:lnTo>
                <a:lnTo>
                  <a:pt x="40090" y="12230"/>
                </a:lnTo>
                <a:lnTo>
                  <a:pt x="40200" y="12500"/>
                </a:lnTo>
                <a:lnTo>
                  <a:pt x="40350" y="12620"/>
                </a:lnTo>
                <a:lnTo>
                  <a:pt x="40470" y="12770"/>
                </a:lnTo>
                <a:lnTo>
                  <a:pt x="40570" y="13050"/>
                </a:lnTo>
                <a:lnTo>
                  <a:pt x="40720" y="13270"/>
                </a:lnTo>
                <a:lnTo>
                  <a:pt x="40880" y="13250"/>
                </a:lnTo>
                <a:lnTo>
                  <a:pt x="41040" y="13410"/>
                </a:lnTo>
                <a:lnTo>
                  <a:pt x="41500" y="13830"/>
                </a:lnTo>
                <a:lnTo>
                  <a:pt x="42000" y="14060"/>
                </a:lnTo>
                <a:lnTo>
                  <a:pt x="42170" y="13790"/>
                </a:lnTo>
                <a:lnTo>
                  <a:pt x="42180" y="13220"/>
                </a:lnTo>
                <a:lnTo>
                  <a:pt x="42210" y="13040"/>
                </a:lnTo>
                <a:lnTo>
                  <a:pt x="42310" y="12930"/>
                </a:lnTo>
                <a:lnTo>
                  <a:pt x="42410" y="12990"/>
                </a:lnTo>
                <a:lnTo>
                  <a:pt x="42430" y="13160"/>
                </a:lnTo>
                <a:lnTo>
                  <a:pt x="42480" y="13330"/>
                </a:lnTo>
                <a:lnTo>
                  <a:pt x="42760" y="13520"/>
                </a:lnTo>
                <a:lnTo>
                  <a:pt x="43060" y="13470"/>
                </a:lnTo>
                <a:lnTo>
                  <a:pt x="43260" y="13260"/>
                </a:lnTo>
                <a:lnTo>
                  <a:pt x="43440" y="13030"/>
                </a:lnTo>
                <a:lnTo>
                  <a:pt x="43540" y="12950"/>
                </a:lnTo>
                <a:lnTo>
                  <a:pt x="43650" y="12930"/>
                </a:lnTo>
                <a:lnTo>
                  <a:pt x="43760" y="12960"/>
                </a:lnTo>
                <a:lnTo>
                  <a:pt x="43850" y="13030"/>
                </a:lnTo>
                <a:lnTo>
                  <a:pt x="43800" y="13150"/>
                </a:lnTo>
                <a:lnTo>
                  <a:pt x="43720" y="13260"/>
                </a:lnTo>
                <a:lnTo>
                  <a:pt x="43620" y="13570"/>
                </a:lnTo>
                <a:lnTo>
                  <a:pt x="43620" y="13890"/>
                </a:lnTo>
                <a:lnTo>
                  <a:pt x="43840" y="14090"/>
                </a:lnTo>
                <a:lnTo>
                  <a:pt x="44050" y="14220"/>
                </a:lnTo>
                <a:lnTo>
                  <a:pt x="44570" y="14340"/>
                </a:lnTo>
                <a:lnTo>
                  <a:pt x="45130" y="14140"/>
                </a:lnTo>
                <a:lnTo>
                  <a:pt x="45360" y="14310"/>
                </a:lnTo>
                <a:lnTo>
                  <a:pt x="45450" y="14290"/>
                </a:lnTo>
                <a:lnTo>
                  <a:pt x="45530" y="14220"/>
                </a:lnTo>
                <a:lnTo>
                  <a:pt x="45630" y="14210"/>
                </a:lnTo>
                <a:lnTo>
                  <a:pt x="45720" y="14280"/>
                </a:lnTo>
                <a:lnTo>
                  <a:pt x="45850" y="14690"/>
                </a:lnTo>
                <a:lnTo>
                  <a:pt x="45920" y="15500"/>
                </a:lnTo>
                <a:lnTo>
                  <a:pt x="46090" y="15960"/>
                </a:lnTo>
                <a:lnTo>
                  <a:pt x="46440" y="16210"/>
                </a:lnTo>
                <a:lnTo>
                  <a:pt x="46760" y="16190"/>
                </a:lnTo>
                <a:lnTo>
                  <a:pt x="47060" y="16210"/>
                </a:lnTo>
                <a:lnTo>
                  <a:pt x="47250" y="16710"/>
                </a:lnTo>
                <a:lnTo>
                  <a:pt x="47500" y="16830"/>
                </a:lnTo>
                <a:lnTo>
                  <a:pt x="47760" y="16880"/>
                </a:lnTo>
                <a:lnTo>
                  <a:pt x="48080" y="17380"/>
                </a:lnTo>
                <a:lnTo>
                  <a:pt x="48010" y="18070"/>
                </a:lnTo>
                <a:lnTo>
                  <a:pt x="47860" y="18310"/>
                </a:lnTo>
                <a:lnTo>
                  <a:pt x="47580" y="18400"/>
                </a:lnTo>
                <a:lnTo>
                  <a:pt x="46890" y="18910"/>
                </a:lnTo>
                <a:lnTo>
                  <a:pt x="46920" y="19180"/>
                </a:lnTo>
                <a:lnTo>
                  <a:pt x="46920" y="19460"/>
                </a:lnTo>
                <a:lnTo>
                  <a:pt x="46840" y="19690"/>
                </a:lnTo>
                <a:lnTo>
                  <a:pt x="46950" y="20000"/>
                </a:lnTo>
                <a:lnTo>
                  <a:pt x="47020" y="20310"/>
                </a:lnTo>
                <a:lnTo>
                  <a:pt x="46620" y="20770"/>
                </a:lnTo>
                <a:lnTo>
                  <a:pt x="46790" y="20980"/>
                </a:lnTo>
                <a:lnTo>
                  <a:pt x="47140" y="20870"/>
                </a:lnTo>
                <a:lnTo>
                  <a:pt x="47140" y="21210"/>
                </a:lnTo>
                <a:lnTo>
                  <a:pt x="47080" y="21550"/>
                </a:lnTo>
                <a:lnTo>
                  <a:pt x="46940" y="21840"/>
                </a:lnTo>
                <a:lnTo>
                  <a:pt x="46920" y="22120"/>
                </a:lnTo>
                <a:lnTo>
                  <a:pt x="47220" y="22370"/>
                </a:lnTo>
                <a:lnTo>
                  <a:pt x="47580" y="22260"/>
                </a:lnTo>
                <a:lnTo>
                  <a:pt x="47960" y="22320"/>
                </a:lnTo>
                <a:lnTo>
                  <a:pt x="48300" y="22540"/>
                </a:lnTo>
                <a:lnTo>
                  <a:pt x="48640" y="22680"/>
                </a:lnTo>
                <a:lnTo>
                  <a:pt x="49400" y="23100"/>
                </a:lnTo>
                <a:lnTo>
                  <a:pt x="49860" y="23160"/>
                </a:lnTo>
                <a:lnTo>
                  <a:pt x="50190" y="23290"/>
                </a:lnTo>
                <a:lnTo>
                  <a:pt x="50510" y="23330"/>
                </a:lnTo>
                <a:lnTo>
                  <a:pt x="50710" y="23500"/>
                </a:lnTo>
                <a:lnTo>
                  <a:pt x="50870" y="23760"/>
                </a:lnTo>
                <a:lnTo>
                  <a:pt x="50730" y="24070"/>
                </a:lnTo>
                <a:lnTo>
                  <a:pt x="50460" y="24180"/>
                </a:lnTo>
                <a:lnTo>
                  <a:pt x="50210" y="24480"/>
                </a:lnTo>
                <a:lnTo>
                  <a:pt x="50030" y="24790"/>
                </a:lnTo>
                <a:lnTo>
                  <a:pt x="50110" y="25180"/>
                </a:lnTo>
                <a:lnTo>
                  <a:pt x="50000" y="25560"/>
                </a:lnTo>
                <a:lnTo>
                  <a:pt x="49170" y="27350"/>
                </a:lnTo>
                <a:lnTo>
                  <a:pt x="48560" y="28830"/>
                </a:lnTo>
                <a:lnTo>
                  <a:pt x="47830" y="30190"/>
                </a:lnTo>
                <a:lnTo>
                  <a:pt x="47730" y="30370"/>
                </a:lnTo>
                <a:lnTo>
                  <a:pt x="47620" y="30540"/>
                </a:lnTo>
                <a:lnTo>
                  <a:pt x="47520" y="30610"/>
                </a:lnTo>
                <a:lnTo>
                  <a:pt x="47410" y="30700"/>
                </a:lnTo>
                <a:lnTo>
                  <a:pt x="47330" y="30830"/>
                </a:lnTo>
                <a:lnTo>
                  <a:pt x="47270" y="30970"/>
                </a:lnTo>
                <a:lnTo>
                  <a:pt x="46620" y="32180"/>
                </a:lnTo>
                <a:lnTo>
                  <a:pt x="46280" y="32420"/>
                </a:lnTo>
                <a:lnTo>
                  <a:pt x="46200" y="32320"/>
                </a:lnTo>
                <a:lnTo>
                  <a:pt x="45940" y="32260"/>
                </a:lnTo>
                <a:lnTo>
                  <a:pt x="45730" y="32480"/>
                </a:lnTo>
                <a:lnTo>
                  <a:pt x="45610" y="32770"/>
                </a:lnTo>
                <a:lnTo>
                  <a:pt x="45450" y="32980"/>
                </a:lnTo>
                <a:lnTo>
                  <a:pt x="45100" y="33130"/>
                </a:lnTo>
                <a:lnTo>
                  <a:pt x="44880" y="33370"/>
                </a:lnTo>
                <a:lnTo>
                  <a:pt x="44760" y="33870"/>
                </a:lnTo>
                <a:lnTo>
                  <a:pt x="44310" y="34020"/>
                </a:lnTo>
                <a:lnTo>
                  <a:pt x="43730" y="34300"/>
                </a:lnTo>
                <a:lnTo>
                  <a:pt x="43120" y="34480"/>
                </a:lnTo>
                <a:lnTo>
                  <a:pt x="42480" y="34390"/>
                </a:lnTo>
                <a:lnTo>
                  <a:pt x="41960" y="33950"/>
                </a:lnTo>
                <a:lnTo>
                  <a:pt x="41370" y="33680"/>
                </a:lnTo>
                <a:lnTo>
                  <a:pt x="40250" y="34160"/>
                </a:lnTo>
                <a:lnTo>
                  <a:pt x="39720" y="34160"/>
                </a:lnTo>
                <a:lnTo>
                  <a:pt x="39080" y="34030"/>
                </a:lnTo>
                <a:lnTo>
                  <a:pt x="39250" y="33900"/>
                </a:lnTo>
                <a:lnTo>
                  <a:pt x="39460" y="33800"/>
                </a:lnTo>
                <a:lnTo>
                  <a:pt x="39600" y="33640"/>
                </a:lnTo>
                <a:lnTo>
                  <a:pt x="39700" y="33230"/>
                </a:lnTo>
                <a:lnTo>
                  <a:pt x="39670" y="33150"/>
                </a:lnTo>
                <a:lnTo>
                  <a:pt x="39540" y="33020"/>
                </a:lnTo>
                <a:lnTo>
                  <a:pt x="39520" y="32980"/>
                </a:lnTo>
                <a:lnTo>
                  <a:pt x="39590" y="32920"/>
                </a:lnTo>
                <a:lnTo>
                  <a:pt x="39670" y="32910"/>
                </a:lnTo>
                <a:lnTo>
                  <a:pt x="39740" y="32910"/>
                </a:lnTo>
                <a:lnTo>
                  <a:pt x="39920" y="32810"/>
                </a:lnTo>
                <a:lnTo>
                  <a:pt x="40040" y="32790"/>
                </a:lnTo>
                <a:lnTo>
                  <a:pt x="40130" y="32730"/>
                </a:lnTo>
                <a:lnTo>
                  <a:pt x="40170" y="32530"/>
                </a:lnTo>
                <a:lnTo>
                  <a:pt x="39360" y="32760"/>
                </a:lnTo>
                <a:lnTo>
                  <a:pt x="39240" y="32930"/>
                </a:lnTo>
                <a:lnTo>
                  <a:pt x="39280" y="33460"/>
                </a:lnTo>
                <a:lnTo>
                  <a:pt x="39180" y="33580"/>
                </a:lnTo>
                <a:lnTo>
                  <a:pt x="38860" y="33680"/>
                </a:lnTo>
                <a:lnTo>
                  <a:pt x="38420" y="33620"/>
                </a:lnTo>
                <a:lnTo>
                  <a:pt x="37880" y="33310"/>
                </a:lnTo>
                <a:lnTo>
                  <a:pt x="37400" y="32830"/>
                </a:lnTo>
                <a:lnTo>
                  <a:pt x="37220" y="32380"/>
                </a:lnTo>
                <a:lnTo>
                  <a:pt x="38030" y="32290"/>
                </a:lnTo>
                <a:lnTo>
                  <a:pt x="38030" y="32180"/>
                </a:lnTo>
                <a:lnTo>
                  <a:pt x="37970" y="32160"/>
                </a:lnTo>
                <a:lnTo>
                  <a:pt x="37850" y="32060"/>
                </a:lnTo>
                <a:lnTo>
                  <a:pt x="38000" y="32040"/>
                </a:lnTo>
                <a:lnTo>
                  <a:pt x="38140" y="32050"/>
                </a:lnTo>
                <a:lnTo>
                  <a:pt x="38280" y="32090"/>
                </a:lnTo>
                <a:lnTo>
                  <a:pt x="38390" y="32180"/>
                </a:lnTo>
                <a:lnTo>
                  <a:pt x="38340" y="31860"/>
                </a:lnTo>
                <a:lnTo>
                  <a:pt x="38150" y="31570"/>
                </a:lnTo>
                <a:lnTo>
                  <a:pt x="38020" y="31240"/>
                </a:lnTo>
                <a:lnTo>
                  <a:pt x="38110" y="30790"/>
                </a:lnTo>
                <a:lnTo>
                  <a:pt x="37960" y="30720"/>
                </a:lnTo>
                <a:lnTo>
                  <a:pt x="37840" y="30880"/>
                </a:lnTo>
                <a:lnTo>
                  <a:pt x="37770" y="31150"/>
                </a:lnTo>
                <a:lnTo>
                  <a:pt x="37750" y="31420"/>
                </a:lnTo>
                <a:lnTo>
                  <a:pt x="37680" y="31720"/>
                </a:lnTo>
                <a:lnTo>
                  <a:pt x="37550" y="31790"/>
                </a:lnTo>
                <a:lnTo>
                  <a:pt x="37430" y="31660"/>
                </a:lnTo>
                <a:lnTo>
                  <a:pt x="37170" y="31710"/>
                </a:lnTo>
                <a:lnTo>
                  <a:pt x="36910" y="31780"/>
                </a:lnTo>
                <a:lnTo>
                  <a:pt x="36280" y="31590"/>
                </a:lnTo>
                <a:lnTo>
                  <a:pt x="36280" y="31400"/>
                </a:lnTo>
                <a:lnTo>
                  <a:pt x="36230" y="31230"/>
                </a:lnTo>
                <a:lnTo>
                  <a:pt x="36280" y="31000"/>
                </a:lnTo>
                <a:lnTo>
                  <a:pt x="36250" y="30710"/>
                </a:lnTo>
                <a:lnTo>
                  <a:pt x="36410" y="30420"/>
                </a:lnTo>
                <a:lnTo>
                  <a:pt x="36590" y="30170"/>
                </a:lnTo>
                <a:lnTo>
                  <a:pt x="36810" y="30060"/>
                </a:lnTo>
                <a:lnTo>
                  <a:pt x="37040" y="29970"/>
                </a:lnTo>
                <a:lnTo>
                  <a:pt x="37380" y="29970"/>
                </a:lnTo>
                <a:lnTo>
                  <a:pt x="37750" y="29870"/>
                </a:lnTo>
                <a:lnTo>
                  <a:pt x="37830" y="29760"/>
                </a:lnTo>
                <a:lnTo>
                  <a:pt x="37850" y="29440"/>
                </a:lnTo>
                <a:lnTo>
                  <a:pt x="37760" y="29380"/>
                </a:lnTo>
                <a:lnTo>
                  <a:pt x="37570" y="29480"/>
                </a:lnTo>
                <a:lnTo>
                  <a:pt x="37290" y="29730"/>
                </a:lnTo>
                <a:lnTo>
                  <a:pt x="37120" y="29690"/>
                </a:lnTo>
                <a:lnTo>
                  <a:pt x="36990" y="29610"/>
                </a:lnTo>
                <a:lnTo>
                  <a:pt x="36920" y="29480"/>
                </a:lnTo>
                <a:lnTo>
                  <a:pt x="36920" y="29270"/>
                </a:lnTo>
                <a:lnTo>
                  <a:pt x="36600" y="29440"/>
                </a:lnTo>
                <a:lnTo>
                  <a:pt x="36340" y="29620"/>
                </a:lnTo>
                <a:lnTo>
                  <a:pt x="35850" y="30150"/>
                </a:lnTo>
                <a:lnTo>
                  <a:pt x="35730" y="30250"/>
                </a:lnTo>
                <a:lnTo>
                  <a:pt x="35570" y="30300"/>
                </a:lnTo>
                <a:lnTo>
                  <a:pt x="35430" y="30300"/>
                </a:lnTo>
                <a:lnTo>
                  <a:pt x="35340" y="30210"/>
                </a:lnTo>
                <a:lnTo>
                  <a:pt x="35340" y="30060"/>
                </a:lnTo>
                <a:lnTo>
                  <a:pt x="35430" y="29900"/>
                </a:lnTo>
                <a:lnTo>
                  <a:pt x="35630" y="29620"/>
                </a:lnTo>
                <a:lnTo>
                  <a:pt x="35230" y="29710"/>
                </a:lnTo>
                <a:lnTo>
                  <a:pt x="35100" y="29670"/>
                </a:lnTo>
                <a:lnTo>
                  <a:pt x="35060" y="29440"/>
                </a:lnTo>
                <a:lnTo>
                  <a:pt x="35130" y="29270"/>
                </a:lnTo>
                <a:lnTo>
                  <a:pt x="35300" y="29170"/>
                </a:lnTo>
                <a:lnTo>
                  <a:pt x="35490" y="29110"/>
                </a:lnTo>
                <a:lnTo>
                  <a:pt x="35630" y="29030"/>
                </a:lnTo>
                <a:lnTo>
                  <a:pt x="35790" y="28800"/>
                </a:lnTo>
                <a:lnTo>
                  <a:pt x="35750" y="28750"/>
                </a:lnTo>
                <a:lnTo>
                  <a:pt x="35380" y="28800"/>
                </a:lnTo>
                <a:lnTo>
                  <a:pt x="35260" y="28720"/>
                </a:lnTo>
                <a:lnTo>
                  <a:pt x="35170" y="28540"/>
                </a:lnTo>
                <a:lnTo>
                  <a:pt x="35080" y="28310"/>
                </a:lnTo>
                <a:lnTo>
                  <a:pt x="34970" y="28100"/>
                </a:lnTo>
                <a:lnTo>
                  <a:pt x="35030" y="28080"/>
                </a:lnTo>
                <a:lnTo>
                  <a:pt x="35070" y="28050"/>
                </a:lnTo>
                <a:lnTo>
                  <a:pt x="35150" y="27970"/>
                </a:lnTo>
                <a:lnTo>
                  <a:pt x="35250" y="28050"/>
                </a:lnTo>
                <a:lnTo>
                  <a:pt x="35400" y="28040"/>
                </a:lnTo>
                <a:lnTo>
                  <a:pt x="35670" y="27970"/>
                </a:lnTo>
                <a:lnTo>
                  <a:pt x="35880" y="28030"/>
                </a:lnTo>
                <a:lnTo>
                  <a:pt x="36060" y="28140"/>
                </a:lnTo>
                <a:lnTo>
                  <a:pt x="36240" y="28200"/>
                </a:lnTo>
                <a:lnTo>
                  <a:pt x="36450" y="28100"/>
                </a:lnTo>
                <a:lnTo>
                  <a:pt x="36430" y="28290"/>
                </a:lnTo>
                <a:lnTo>
                  <a:pt x="36450" y="28470"/>
                </a:lnTo>
                <a:lnTo>
                  <a:pt x="36510" y="28620"/>
                </a:lnTo>
                <a:lnTo>
                  <a:pt x="36640" y="28680"/>
                </a:lnTo>
                <a:lnTo>
                  <a:pt x="36790" y="28620"/>
                </a:lnTo>
                <a:lnTo>
                  <a:pt x="36850" y="28460"/>
                </a:lnTo>
                <a:lnTo>
                  <a:pt x="36920" y="28100"/>
                </a:lnTo>
                <a:lnTo>
                  <a:pt x="37150" y="27760"/>
                </a:lnTo>
                <a:lnTo>
                  <a:pt x="37340" y="27780"/>
                </a:lnTo>
                <a:lnTo>
                  <a:pt x="37550" y="27910"/>
                </a:lnTo>
                <a:lnTo>
                  <a:pt x="37850" y="27870"/>
                </a:lnTo>
                <a:lnTo>
                  <a:pt x="37780" y="27730"/>
                </a:lnTo>
                <a:lnTo>
                  <a:pt x="37700" y="27620"/>
                </a:lnTo>
                <a:lnTo>
                  <a:pt x="37590" y="27550"/>
                </a:lnTo>
                <a:lnTo>
                  <a:pt x="37470" y="27520"/>
                </a:lnTo>
                <a:lnTo>
                  <a:pt x="37280" y="27520"/>
                </a:lnTo>
                <a:lnTo>
                  <a:pt x="37190" y="27390"/>
                </a:lnTo>
                <a:lnTo>
                  <a:pt x="36990" y="27360"/>
                </a:lnTo>
                <a:lnTo>
                  <a:pt x="36830" y="27410"/>
                </a:lnTo>
                <a:lnTo>
                  <a:pt x="36670" y="27400"/>
                </a:lnTo>
                <a:lnTo>
                  <a:pt x="36410" y="27350"/>
                </a:lnTo>
                <a:lnTo>
                  <a:pt x="35980" y="27210"/>
                </a:lnTo>
                <a:lnTo>
                  <a:pt x="35390" y="26770"/>
                </a:lnTo>
                <a:lnTo>
                  <a:pt x="35360" y="26570"/>
                </a:lnTo>
                <a:lnTo>
                  <a:pt x="35630" y="26190"/>
                </a:lnTo>
                <a:lnTo>
                  <a:pt x="35800" y="26010"/>
                </a:lnTo>
                <a:lnTo>
                  <a:pt x="36230" y="25880"/>
                </a:lnTo>
                <a:lnTo>
                  <a:pt x="36330" y="25810"/>
                </a:lnTo>
                <a:lnTo>
                  <a:pt x="36510" y="25670"/>
                </a:lnTo>
                <a:lnTo>
                  <a:pt x="36700" y="25300"/>
                </a:lnTo>
                <a:lnTo>
                  <a:pt x="36830" y="24880"/>
                </a:lnTo>
                <a:lnTo>
                  <a:pt x="36700" y="24670"/>
                </a:lnTo>
                <a:lnTo>
                  <a:pt x="36480" y="24520"/>
                </a:lnTo>
                <a:lnTo>
                  <a:pt x="36340" y="24190"/>
                </a:lnTo>
                <a:lnTo>
                  <a:pt x="36340" y="23790"/>
                </a:lnTo>
                <a:lnTo>
                  <a:pt x="35540" y="23020"/>
                </a:lnTo>
                <a:lnTo>
                  <a:pt x="34850" y="23040"/>
                </a:lnTo>
                <a:lnTo>
                  <a:pt x="34230" y="23060"/>
                </a:lnTo>
                <a:lnTo>
                  <a:pt x="34160" y="22910"/>
                </a:lnTo>
                <a:lnTo>
                  <a:pt x="34060" y="22660"/>
                </a:lnTo>
                <a:lnTo>
                  <a:pt x="33940" y="22460"/>
                </a:lnTo>
                <a:lnTo>
                  <a:pt x="33800" y="22220"/>
                </a:lnTo>
                <a:lnTo>
                  <a:pt x="33640" y="22070"/>
                </a:lnTo>
                <a:lnTo>
                  <a:pt x="33640" y="21840"/>
                </a:lnTo>
                <a:lnTo>
                  <a:pt x="33580" y="21490"/>
                </a:lnTo>
                <a:lnTo>
                  <a:pt x="33440" y="20960"/>
                </a:lnTo>
                <a:lnTo>
                  <a:pt x="33240" y="19550"/>
                </a:lnTo>
                <a:lnTo>
                  <a:pt x="33290" y="19310"/>
                </a:lnTo>
                <a:lnTo>
                  <a:pt x="33470" y="19280"/>
                </a:lnTo>
                <a:lnTo>
                  <a:pt x="34220" y="19550"/>
                </a:lnTo>
                <a:lnTo>
                  <a:pt x="34460" y="19500"/>
                </a:lnTo>
                <a:lnTo>
                  <a:pt x="34660" y="19400"/>
                </a:lnTo>
                <a:lnTo>
                  <a:pt x="34830" y="19370"/>
                </a:lnTo>
                <a:lnTo>
                  <a:pt x="35020" y="19490"/>
                </a:lnTo>
                <a:lnTo>
                  <a:pt x="35080" y="19690"/>
                </a:lnTo>
                <a:lnTo>
                  <a:pt x="35110" y="20010"/>
                </a:lnTo>
                <a:lnTo>
                  <a:pt x="35090" y="20330"/>
                </a:lnTo>
                <a:lnTo>
                  <a:pt x="35020" y="20550"/>
                </a:lnTo>
                <a:lnTo>
                  <a:pt x="35010" y="20960"/>
                </a:lnTo>
                <a:lnTo>
                  <a:pt x="35430" y="21310"/>
                </a:lnTo>
                <a:lnTo>
                  <a:pt x="35950" y="21530"/>
                </a:lnTo>
                <a:lnTo>
                  <a:pt x="36280" y="21550"/>
                </a:lnTo>
                <a:lnTo>
                  <a:pt x="36030" y="21280"/>
                </a:lnTo>
                <a:lnTo>
                  <a:pt x="35240" y="20720"/>
                </a:lnTo>
                <a:lnTo>
                  <a:pt x="35470" y="20110"/>
                </a:lnTo>
                <a:lnTo>
                  <a:pt x="35540" y="19750"/>
                </a:lnTo>
                <a:lnTo>
                  <a:pt x="35480" y="19490"/>
                </a:lnTo>
                <a:lnTo>
                  <a:pt x="35350" y="19220"/>
                </a:lnTo>
                <a:lnTo>
                  <a:pt x="35340" y="19080"/>
                </a:lnTo>
                <a:lnTo>
                  <a:pt x="35330" y="18880"/>
                </a:lnTo>
                <a:lnTo>
                  <a:pt x="35390" y="18530"/>
                </a:lnTo>
                <a:lnTo>
                  <a:pt x="35530" y="18260"/>
                </a:lnTo>
                <a:lnTo>
                  <a:pt x="35430" y="18130"/>
                </a:lnTo>
                <a:lnTo>
                  <a:pt x="35300" y="18150"/>
                </a:lnTo>
                <a:lnTo>
                  <a:pt x="35240" y="18190"/>
                </a:lnTo>
                <a:lnTo>
                  <a:pt x="35240" y="18150"/>
                </a:lnTo>
                <a:lnTo>
                  <a:pt x="35390" y="17760"/>
                </a:lnTo>
                <a:lnTo>
                  <a:pt x="35390" y="17730"/>
                </a:lnTo>
                <a:lnTo>
                  <a:pt x="35400" y="17600"/>
                </a:lnTo>
                <a:lnTo>
                  <a:pt x="35410" y="17490"/>
                </a:lnTo>
                <a:lnTo>
                  <a:pt x="35410" y="17430"/>
                </a:lnTo>
                <a:lnTo>
                  <a:pt x="35400" y="17330"/>
                </a:lnTo>
                <a:lnTo>
                  <a:pt x="35400" y="17180"/>
                </a:lnTo>
                <a:lnTo>
                  <a:pt x="35400" y="17080"/>
                </a:lnTo>
                <a:lnTo>
                  <a:pt x="35430" y="17000"/>
                </a:lnTo>
                <a:lnTo>
                  <a:pt x="35460" y="16920"/>
                </a:lnTo>
                <a:lnTo>
                  <a:pt x="35470" y="16860"/>
                </a:lnTo>
                <a:lnTo>
                  <a:pt x="35440" y="16750"/>
                </a:lnTo>
                <a:lnTo>
                  <a:pt x="35400" y="16560"/>
                </a:lnTo>
                <a:lnTo>
                  <a:pt x="35300" y="16280"/>
                </a:lnTo>
                <a:lnTo>
                  <a:pt x="35480" y="16260"/>
                </a:lnTo>
                <a:lnTo>
                  <a:pt x="35830" y="16130"/>
                </a:lnTo>
                <a:lnTo>
                  <a:pt x="35940" y="16040"/>
                </a:lnTo>
                <a:lnTo>
                  <a:pt x="36000" y="16020"/>
                </a:lnTo>
                <a:lnTo>
                  <a:pt x="36060" y="15990"/>
                </a:lnTo>
                <a:lnTo>
                  <a:pt x="36090" y="15980"/>
                </a:lnTo>
                <a:lnTo>
                  <a:pt x="36270" y="15960"/>
                </a:lnTo>
                <a:lnTo>
                  <a:pt x="36470" y="15980"/>
                </a:lnTo>
                <a:lnTo>
                  <a:pt x="36590" y="15960"/>
                </a:lnTo>
                <a:lnTo>
                  <a:pt x="36670" y="15880"/>
                </a:lnTo>
                <a:lnTo>
                  <a:pt x="36800" y="15680"/>
                </a:lnTo>
                <a:lnTo>
                  <a:pt x="36980" y="15460"/>
                </a:lnTo>
                <a:lnTo>
                  <a:pt x="37160" y="15280"/>
                </a:lnTo>
                <a:lnTo>
                  <a:pt x="37210" y="15230"/>
                </a:lnTo>
                <a:lnTo>
                  <a:pt x="37440" y="15020"/>
                </a:lnTo>
                <a:lnTo>
                  <a:pt x="37570" y="14860"/>
                </a:lnTo>
                <a:lnTo>
                  <a:pt x="37650" y="14740"/>
                </a:lnTo>
                <a:lnTo>
                  <a:pt x="37660" y="14720"/>
                </a:lnTo>
                <a:lnTo>
                  <a:pt x="37750" y="14540"/>
                </a:lnTo>
                <a:lnTo>
                  <a:pt x="37800" y="14330"/>
                </a:lnTo>
                <a:lnTo>
                  <a:pt x="37810" y="14210"/>
                </a:lnTo>
                <a:lnTo>
                  <a:pt x="37820" y="14170"/>
                </a:lnTo>
                <a:lnTo>
                  <a:pt x="37870" y="14010"/>
                </a:lnTo>
                <a:lnTo>
                  <a:pt x="37900" y="13940"/>
                </a:lnTo>
                <a:lnTo>
                  <a:pt x="37970" y="13810"/>
                </a:lnTo>
                <a:lnTo>
                  <a:pt x="38000" y="13760"/>
                </a:lnTo>
                <a:lnTo>
                  <a:pt x="38140" y="13630"/>
                </a:lnTo>
                <a:lnTo>
                  <a:pt x="38240" y="13570"/>
                </a:lnTo>
                <a:lnTo>
                  <a:pt x="38490" y="13380"/>
                </a:lnTo>
                <a:lnTo>
                  <a:pt x="38710" y="13190"/>
                </a:lnTo>
                <a:lnTo>
                  <a:pt x="38760" y="13150"/>
                </a:lnTo>
                <a:lnTo>
                  <a:pt x="38780" y="13140"/>
                </a:lnTo>
                <a:lnTo>
                  <a:pt x="38910" y="13070"/>
                </a:lnTo>
                <a:lnTo>
                  <a:pt x="39110" y="12960"/>
                </a:lnTo>
                <a:lnTo>
                  <a:pt x="39150" y="12940"/>
                </a:lnTo>
                <a:lnTo>
                  <a:pt x="39210" y="12870"/>
                </a:lnTo>
                <a:lnTo>
                  <a:pt x="39210" y="12830"/>
                </a:lnTo>
                <a:lnTo>
                  <a:pt x="39210" y="12810"/>
                </a:lnTo>
                <a:lnTo>
                  <a:pt x="39190" y="12770"/>
                </a:lnTo>
                <a:lnTo>
                  <a:pt x="39080" y="12610"/>
                </a:lnTo>
                <a:lnTo>
                  <a:pt x="39080" y="12540"/>
                </a:lnTo>
                <a:lnTo>
                  <a:pt x="39120" y="12220"/>
                </a:lnTo>
                <a:lnTo>
                  <a:pt x="39150" y="12130"/>
                </a:lnTo>
                <a:lnTo>
                  <a:pt x="39180" y="12020"/>
                </a:lnTo>
                <a:lnTo>
                  <a:pt x="39230" y="11960"/>
                </a:lnTo>
                <a:lnTo>
                  <a:pt x="39270" y="11890"/>
                </a:lnTo>
                <a:lnTo>
                  <a:pt x="39290" y="11880"/>
                </a:lnTo>
                <a:lnTo>
                  <a:pt x="39370" y="11850"/>
                </a:lnTo>
                <a:lnTo>
                  <a:pt x="39400" y="11800"/>
                </a:lnTo>
                <a:lnTo>
                  <a:pt x="39410" y="11790"/>
                </a:lnTo>
                <a:close/>
                <a:moveTo>
                  <a:pt x="41170" y="23040"/>
                </a:moveTo>
                <a:lnTo>
                  <a:pt x="41300" y="22560"/>
                </a:lnTo>
                <a:lnTo>
                  <a:pt x="41290" y="22140"/>
                </a:lnTo>
                <a:lnTo>
                  <a:pt x="41150" y="21760"/>
                </a:lnTo>
                <a:lnTo>
                  <a:pt x="41060" y="21210"/>
                </a:lnTo>
                <a:lnTo>
                  <a:pt x="40820" y="20810"/>
                </a:lnTo>
                <a:lnTo>
                  <a:pt x="40340" y="20770"/>
                </a:lnTo>
                <a:lnTo>
                  <a:pt x="39910" y="20870"/>
                </a:lnTo>
                <a:lnTo>
                  <a:pt x="39640" y="21160"/>
                </a:lnTo>
                <a:lnTo>
                  <a:pt x="39450" y="21570"/>
                </a:lnTo>
                <a:lnTo>
                  <a:pt x="39140" y="21970"/>
                </a:lnTo>
                <a:lnTo>
                  <a:pt x="38530" y="22030"/>
                </a:lnTo>
                <a:lnTo>
                  <a:pt x="38450" y="22300"/>
                </a:lnTo>
                <a:lnTo>
                  <a:pt x="38430" y="22590"/>
                </a:lnTo>
                <a:lnTo>
                  <a:pt x="38140" y="22770"/>
                </a:lnTo>
                <a:lnTo>
                  <a:pt x="37820" y="22880"/>
                </a:lnTo>
                <a:lnTo>
                  <a:pt x="37390" y="22610"/>
                </a:lnTo>
                <a:lnTo>
                  <a:pt x="37010" y="22590"/>
                </a:lnTo>
                <a:lnTo>
                  <a:pt x="36800" y="23020"/>
                </a:lnTo>
                <a:lnTo>
                  <a:pt x="37120" y="23420"/>
                </a:lnTo>
                <a:lnTo>
                  <a:pt x="37390" y="23800"/>
                </a:lnTo>
                <a:lnTo>
                  <a:pt x="37460" y="24290"/>
                </a:lnTo>
                <a:lnTo>
                  <a:pt x="37730" y="24470"/>
                </a:lnTo>
                <a:lnTo>
                  <a:pt x="38130" y="24590"/>
                </a:lnTo>
                <a:lnTo>
                  <a:pt x="38530" y="25110"/>
                </a:lnTo>
                <a:lnTo>
                  <a:pt x="39110" y="25130"/>
                </a:lnTo>
                <a:lnTo>
                  <a:pt x="39350" y="25090"/>
                </a:lnTo>
                <a:lnTo>
                  <a:pt x="39590" y="24950"/>
                </a:lnTo>
                <a:lnTo>
                  <a:pt x="39930" y="24850"/>
                </a:lnTo>
                <a:lnTo>
                  <a:pt x="40270" y="24770"/>
                </a:lnTo>
                <a:lnTo>
                  <a:pt x="40420" y="25130"/>
                </a:lnTo>
                <a:lnTo>
                  <a:pt x="40820" y="24930"/>
                </a:lnTo>
                <a:lnTo>
                  <a:pt x="41210" y="24840"/>
                </a:lnTo>
                <a:lnTo>
                  <a:pt x="41560" y="24630"/>
                </a:lnTo>
                <a:lnTo>
                  <a:pt x="41690" y="24400"/>
                </a:lnTo>
                <a:lnTo>
                  <a:pt x="41920" y="24090"/>
                </a:lnTo>
                <a:lnTo>
                  <a:pt x="41810" y="23960"/>
                </a:lnTo>
                <a:lnTo>
                  <a:pt x="41810" y="23660"/>
                </a:lnTo>
                <a:lnTo>
                  <a:pt x="42010" y="23520"/>
                </a:lnTo>
                <a:lnTo>
                  <a:pt x="42200" y="23420"/>
                </a:lnTo>
                <a:lnTo>
                  <a:pt x="42240" y="23170"/>
                </a:lnTo>
                <a:lnTo>
                  <a:pt x="42140" y="22920"/>
                </a:lnTo>
                <a:lnTo>
                  <a:pt x="41860" y="22920"/>
                </a:lnTo>
                <a:lnTo>
                  <a:pt x="41540" y="23040"/>
                </a:lnTo>
                <a:lnTo>
                  <a:pt x="41170" y="23040"/>
                </a:lnTo>
                <a:close/>
                <a:moveTo>
                  <a:pt x="35120" y="18270"/>
                </a:moveTo>
                <a:lnTo>
                  <a:pt x="35090" y="18290"/>
                </a:lnTo>
                <a:lnTo>
                  <a:pt x="35090" y="18230"/>
                </a:lnTo>
                <a:lnTo>
                  <a:pt x="35120" y="18270"/>
                </a:lnTo>
                <a:close/>
                <a:moveTo>
                  <a:pt x="30040" y="18730"/>
                </a:moveTo>
                <a:lnTo>
                  <a:pt x="30310" y="18720"/>
                </a:lnTo>
                <a:lnTo>
                  <a:pt x="30560" y="18760"/>
                </a:lnTo>
                <a:lnTo>
                  <a:pt x="30690" y="18900"/>
                </a:lnTo>
                <a:lnTo>
                  <a:pt x="30600" y="19210"/>
                </a:lnTo>
                <a:lnTo>
                  <a:pt x="30360" y="19420"/>
                </a:lnTo>
                <a:lnTo>
                  <a:pt x="30060" y="19440"/>
                </a:lnTo>
                <a:lnTo>
                  <a:pt x="29490" y="19310"/>
                </a:lnTo>
                <a:lnTo>
                  <a:pt x="29370" y="19360"/>
                </a:lnTo>
                <a:lnTo>
                  <a:pt x="29220" y="19440"/>
                </a:lnTo>
                <a:lnTo>
                  <a:pt x="29080" y="19450"/>
                </a:lnTo>
                <a:lnTo>
                  <a:pt x="29030" y="19260"/>
                </a:lnTo>
                <a:lnTo>
                  <a:pt x="29060" y="19200"/>
                </a:lnTo>
                <a:lnTo>
                  <a:pt x="29220" y="18730"/>
                </a:lnTo>
                <a:lnTo>
                  <a:pt x="29380" y="18570"/>
                </a:lnTo>
                <a:lnTo>
                  <a:pt x="29570" y="18520"/>
                </a:lnTo>
                <a:lnTo>
                  <a:pt x="29790" y="18570"/>
                </a:lnTo>
                <a:lnTo>
                  <a:pt x="30040" y="18730"/>
                </a:lnTo>
                <a:close/>
                <a:moveTo>
                  <a:pt x="30880" y="20570"/>
                </a:moveTo>
                <a:lnTo>
                  <a:pt x="31050" y="20700"/>
                </a:lnTo>
                <a:lnTo>
                  <a:pt x="31180" y="20850"/>
                </a:lnTo>
                <a:lnTo>
                  <a:pt x="31200" y="21010"/>
                </a:lnTo>
                <a:lnTo>
                  <a:pt x="31060" y="21200"/>
                </a:lnTo>
                <a:lnTo>
                  <a:pt x="30790" y="21210"/>
                </a:lnTo>
                <a:lnTo>
                  <a:pt x="29870" y="20500"/>
                </a:lnTo>
                <a:lnTo>
                  <a:pt x="29980" y="20390"/>
                </a:lnTo>
                <a:lnTo>
                  <a:pt x="30040" y="20250"/>
                </a:lnTo>
                <a:lnTo>
                  <a:pt x="30120" y="19930"/>
                </a:lnTo>
                <a:lnTo>
                  <a:pt x="30160" y="19850"/>
                </a:lnTo>
                <a:lnTo>
                  <a:pt x="30230" y="19760"/>
                </a:lnTo>
                <a:lnTo>
                  <a:pt x="30300" y="19690"/>
                </a:lnTo>
                <a:lnTo>
                  <a:pt x="30380" y="19670"/>
                </a:lnTo>
                <a:lnTo>
                  <a:pt x="30430" y="19700"/>
                </a:lnTo>
                <a:lnTo>
                  <a:pt x="30460" y="19760"/>
                </a:lnTo>
                <a:lnTo>
                  <a:pt x="30480" y="19830"/>
                </a:lnTo>
                <a:lnTo>
                  <a:pt x="30530" y="20140"/>
                </a:lnTo>
                <a:lnTo>
                  <a:pt x="30540" y="20200"/>
                </a:lnTo>
                <a:lnTo>
                  <a:pt x="30610" y="20310"/>
                </a:lnTo>
                <a:lnTo>
                  <a:pt x="30690" y="20410"/>
                </a:lnTo>
                <a:lnTo>
                  <a:pt x="30880" y="20570"/>
                </a:lnTo>
                <a:close/>
                <a:moveTo>
                  <a:pt x="32930" y="22250"/>
                </a:moveTo>
                <a:lnTo>
                  <a:pt x="32820" y="22260"/>
                </a:lnTo>
                <a:lnTo>
                  <a:pt x="32740" y="22220"/>
                </a:lnTo>
                <a:lnTo>
                  <a:pt x="32600" y="22070"/>
                </a:lnTo>
                <a:lnTo>
                  <a:pt x="32500" y="22010"/>
                </a:lnTo>
                <a:lnTo>
                  <a:pt x="32420" y="22030"/>
                </a:lnTo>
                <a:lnTo>
                  <a:pt x="32370" y="22090"/>
                </a:lnTo>
                <a:lnTo>
                  <a:pt x="32320" y="22120"/>
                </a:lnTo>
                <a:lnTo>
                  <a:pt x="31600" y="22160"/>
                </a:lnTo>
                <a:lnTo>
                  <a:pt x="31340" y="22040"/>
                </a:lnTo>
                <a:lnTo>
                  <a:pt x="31060" y="21670"/>
                </a:lnTo>
                <a:lnTo>
                  <a:pt x="31480" y="21560"/>
                </a:lnTo>
                <a:lnTo>
                  <a:pt x="31580" y="21490"/>
                </a:lnTo>
                <a:lnTo>
                  <a:pt x="31690" y="21310"/>
                </a:lnTo>
                <a:lnTo>
                  <a:pt x="31680" y="21230"/>
                </a:lnTo>
                <a:lnTo>
                  <a:pt x="31600" y="21170"/>
                </a:lnTo>
                <a:lnTo>
                  <a:pt x="31530" y="21080"/>
                </a:lnTo>
                <a:lnTo>
                  <a:pt x="31050" y="20160"/>
                </a:lnTo>
                <a:lnTo>
                  <a:pt x="31020" y="20020"/>
                </a:lnTo>
                <a:lnTo>
                  <a:pt x="31070" y="19830"/>
                </a:lnTo>
                <a:lnTo>
                  <a:pt x="31050" y="19020"/>
                </a:lnTo>
                <a:lnTo>
                  <a:pt x="31110" y="18840"/>
                </a:lnTo>
                <a:lnTo>
                  <a:pt x="31240" y="18790"/>
                </a:lnTo>
                <a:lnTo>
                  <a:pt x="31560" y="18410"/>
                </a:lnTo>
                <a:lnTo>
                  <a:pt x="31810" y="18350"/>
                </a:lnTo>
                <a:lnTo>
                  <a:pt x="32020" y="18510"/>
                </a:lnTo>
                <a:lnTo>
                  <a:pt x="32230" y="18750"/>
                </a:lnTo>
                <a:lnTo>
                  <a:pt x="32430" y="18940"/>
                </a:lnTo>
                <a:lnTo>
                  <a:pt x="32870" y="19160"/>
                </a:lnTo>
                <a:lnTo>
                  <a:pt x="33040" y="19330"/>
                </a:lnTo>
                <a:lnTo>
                  <a:pt x="33110" y="19610"/>
                </a:lnTo>
                <a:lnTo>
                  <a:pt x="33100" y="19750"/>
                </a:lnTo>
                <a:lnTo>
                  <a:pt x="33030" y="19980"/>
                </a:lnTo>
                <a:lnTo>
                  <a:pt x="33010" y="20080"/>
                </a:lnTo>
                <a:lnTo>
                  <a:pt x="33040" y="20200"/>
                </a:lnTo>
                <a:lnTo>
                  <a:pt x="33170" y="20430"/>
                </a:lnTo>
                <a:lnTo>
                  <a:pt x="33200" y="20550"/>
                </a:lnTo>
                <a:lnTo>
                  <a:pt x="33240" y="21170"/>
                </a:lnTo>
                <a:lnTo>
                  <a:pt x="33200" y="21310"/>
                </a:lnTo>
                <a:lnTo>
                  <a:pt x="33270" y="21410"/>
                </a:lnTo>
                <a:lnTo>
                  <a:pt x="33350" y="21590"/>
                </a:lnTo>
                <a:lnTo>
                  <a:pt x="33390" y="21670"/>
                </a:lnTo>
                <a:lnTo>
                  <a:pt x="33210" y="21770"/>
                </a:lnTo>
                <a:lnTo>
                  <a:pt x="33060" y="22130"/>
                </a:lnTo>
                <a:lnTo>
                  <a:pt x="32930" y="22250"/>
                </a:lnTo>
                <a:close/>
                <a:moveTo>
                  <a:pt x="8860" y="15670"/>
                </a:moveTo>
                <a:lnTo>
                  <a:pt x="9010" y="15850"/>
                </a:lnTo>
                <a:lnTo>
                  <a:pt x="8990" y="16110"/>
                </a:lnTo>
                <a:lnTo>
                  <a:pt x="8800" y="16240"/>
                </a:lnTo>
                <a:lnTo>
                  <a:pt x="8540" y="16090"/>
                </a:lnTo>
                <a:lnTo>
                  <a:pt x="8190" y="16120"/>
                </a:lnTo>
                <a:lnTo>
                  <a:pt x="8120" y="16150"/>
                </a:lnTo>
                <a:lnTo>
                  <a:pt x="8120" y="16330"/>
                </a:lnTo>
                <a:lnTo>
                  <a:pt x="8260" y="16400"/>
                </a:lnTo>
                <a:lnTo>
                  <a:pt x="8420" y="16430"/>
                </a:lnTo>
                <a:lnTo>
                  <a:pt x="8490" y="16490"/>
                </a:lnTo>
                <a:lnTo>
                  <a:pt x="8210" y="16710"/>
                </a:lnTo>
                <a:lnTo>
                  <a:pt x="7660" y="16630"/>
                </a:lnTo>
                <a:lnTo>
                  <a:pt x="7250" y="16280"/>
                </a:lnTo>
                <a:lnTo>
                  <a:pt x="7390" y="15670"/>
                </a:lnTo>
                <a:lnTo>
                  <a:pt x="7730" y="15790"/>
                </a:lnTo>
                <a:lnTo>
                  <a:pt x="8480" y="15530"/>
                </a:lnTo>
                <a:lnTo>
                  <a:pt x="8860" y="15670"/>
                </a:lnTo>
                <a:close/>
                <a:moveTo>
                  <a:pt x="27400" y="28550"/>
                </a:moveTo>
                <a:lnTo>
                  <a:pt x="27300" y="28600"/>
                </a:lnTo>
                <a:lnTo>
                  <a:pt x="27240" y="28580"/>
                </a:lnTo>
                <a:lnTo>
                  <a:pt x="27240" y="28520"/>
                </a:lnTo>
                <a:lnTo>
                  <a:pt x="27290" y="28240"/>
                </a:lnTo>
                <a:lnTo>
                  <a:pt x="27360" y="28010"/>
                </a:lnTo>
                <a:lnTo>
                  <a:pt x="27460" y="27870"/>
                </a:lnTo>
                <a:lnTo>
                  <a:pt x="27570" y="27950"/>
                </a:lnTo>
                <a:lnTo>
                  <a:pt x="27670" y="28110"/>
                </a:lnTo>
                <a:lnTo>
                  <a:pt x="27760" y="28190"/>
                </a:lnTo>
                <a:lnTo>
                  <a:pt x="28100" y="28370"/>
                </a:lnTo>
                <a:lnTo>
                  <a:pt x="28200" y="28480"/>
                </a:lnTo>
                <a:lnTo>
                  <a:pt x="28140" y="28580"/>
                </a:lnTo>
                <a:lnTo>
                  <a:pt x="27970" y="28760"/>
                </a:lnTo>
                <a:lnTo>
                  <a:pt x="27850" y="28810"/>
                </a:lnTo>
                <a:lnTo>
                  <a:pt x="27690" y="28840"/>
                </a:lnTo>
                <a:lnTo>
                  <a:pt x="27560" y="28780"/>
                </a:lnTo>
                <a:lnTo>
                  <a:pt x="27470" y="28620"/>
                </a:lnTo>
                <a:lnTo>
                  <a:pt x="27430" y="28530"/>
                </a:lnTo>
                <a:lnTo>
                  <a:pt x="27400" y="28550"/>
                </a:lnTo>
                <a:close/>
                <a:moveTo>
                  <a:pt x="32600" y="27680"/>
                </a:moveTo>
                <a:lnTo>
                  <a:pt x="32740" y="27770"/>
                </a:lnTo>
                <a:lnTo>
                  <a:pt x="32800" y="27980"/>
                </a:lnTo>
                <a:lnTo>
                  <a:pt x="32740" y="28050"/>
                </a:lnTo>
                <a:lnTo>
                  <a:pt x="32590" y="28100"/>
                </a:lnTo>
                <a:lnTo>
                  <a:pt x="32540" y="28210"/>
                </a:lnTo>
                <a:lnTo>
                  <a:pt x="32530" y="28310"/>
                </a:lnTo>
                <a:lnTo>
                  <a:pt x="32410" y="28450"/>
                </a:lnTo>
                <a:lnTo>
                  <a:pt x="32250" y="28490"/>
                </a:lnTo>
                <a:lnTo>
                  <a:pt x="32150" y="28410"/>
                </a:lnTo>
                <a:lnTo>
                  <a:pt x="32040" y="28420"/>
                </a:lnTo>
                <a:lnTo>
                  <a:pt x="31950" y="28370"/>
                </a:lnTo>
                <a:lnTo>
                  <a:pt x="31920" y="28150"/>
                </a:lnTo>
                <a:lnTo>
                  <a:pt x="31940" y="27930"/>
                </a:lnTo>
                <a:lnTo>
                  <a:pt x="32060" y="27780"/>
                </a:lnTo>
                <a:lnTo>
                  <a:pt x="32290" y="27650"/>
                </a:lnTo>
                <a:lnTo>
                  <a:pt x="32600" y="27680"/>
                </a:lnTo>
                <a:close/>
                <a:moveTo>
                  <a:pt x="34370" y="28080"/>
                </a:moveTo>
                <a:lnTo>
                  <a:pt x="34400" y="28160"/>
                </a:lnTo>
                <a:lnTo>
                  <a:pt x="34430" y="28310"/>
                </a:lnTo>
                <a:lnTo>
                  <a:pt x="34360" y="28460"/>
                </a:lnTo>
                <a:lnTo>
                  <a:pt x="33670" y="29020"/>
                </a:lnTo>
                <a:lnTo>
                  <a:pt x="33350" y="29060"/>
                </a:lnTo>
                <a:lnTo>
                  <a:pt x="33360" y="28970"/>
                </a:lnTo>
                <a:lnTo>
                  <a:pt x="33500" y="28770"/>
                </a:lnTo>
                <a:lnTo>
                  <a:pt x="33520" y="28650"/>
                </a:lnTo>
                <a:lnTo>
                  <a:pt x="33460" y="28560"/>
                </a:lnTo>
                <a:lnTo>
                  <a:pt x="33640" y="28350"/>
                </a:lnTo>
                <a:lnTo>
                  <a:pt x="33640" y="28150"/>
                </a:lnTo>
                <a:lnTo>
                  <a:pt x="33570" y="27900"/>
                </a:lnTo>
                <a:lnTo>
                  <a:pt x="33470" y="27720"/>
                </a:lnTo>
                <a:lnTo>
                  <a:pt x="33370" y="27610"/>
                </a:lnTo>
                <a:lnTo>
                  <a:pt x="33400" y="27580"/>
                </a:lnTo>
                <a:lnTo>
                  <a:pt x="33630" y="27680"/>
                </a:lnTo>
                <a:lnTo>
                  <a:pt x="33820" y="27520"/>
                </a:lnTo>
                <a:lnTo>
                  <a:pt x="33860" y="27530"/>
                </a:lnTo>
                <a:lnTo>
                  <a:pt x="33820" y="27680"/>
                </a:lnTo>
                <a:lnTo>
                  <a:pt x="33880" y="27810"/>
                </a:lnTo>
                <a:lnTo>
                  <a:pt x="34040" y="27900"/>
                </a:lnTo>
                <a:lnTo>
                  <a:pt x="34290" y="28010"/>
                </a:lnTo>
                <a:lnTo>
                  <a:pt x="34370" y="28080"/>
                </a:lnTo>
                <a:close/>
                <a:moveTo>
                  <a:pt x="21820" y="20840"/>
                </a:moveTo>
                <a:lnTo>
                  <a:pt x="21960" y="20860"/>
                </a:lnTo>
                <a:lnTo>
                  <a:pt x="22060" y="20960"/>
                </a:lnTo>
                <a:lnTo>
                  <a:pt x="22020" y="21140"/>
                </a:lnTo>
                <a:lnTo>
                  <a:pt x="21890" y="21270"/>
                </a:lnTo>
                <a:lnTo>
                  <a:pt x="21810" y="21310"/>
                </a:lnTo>
                <a:lnTo>
                  <a:pt x="21770" y="21220"/>
                </a:lnTo>
                <a:lnTo>
                  <a:pt x="21690" y="21000"/>
                </a:lnTo>
                <a:lnTo>
                  <a:pt x="21710" y="20860"/>
                </a:lnTo>
                <a:lnTo>
                  <a:pt x="21820" y="20840"/>
                </a:lnTo>
                <a:close/>
                <a:moveTo>
                  <a:pt x="8640" y="17960"/>
                </a:moveTo>
                <a:lnTo>
                  <a:pt x="8750" y="18020"/>
                </a:lnTo>
                <a:lnTo>
                  <a:pt x="8770" y="18130"/>
                </a:lnTo>
                <a:lnTo>
                  <a:pt x="8710" y="18280"/>
                </a:lnTo>
                <a:lnTo>
                  <a:pt x="8660" y="18460"/>
                </a:lnTo>
                <a:lnTo>
                  <a:pt x="8610" y="18610"/>
                </a:lnTo>
                <a:lnTo>
                  <a:pt x="8510" y="18660"/>
                </a:lnTo>
                <a:lnTo>
                  <a:pt x="8400" y="18650"/>
                </a:lnTo>
                <a:lnTo>
                  <a:pt x="8310" y="18680"/>
                </a:lnTo>
                <a:lnTo>
                  <a:pt x="8240" y="18760"/>
                </a:lnTo>
                <a:lnTo>
                  <a:pt x="8210" y="18770"/>
                </a:lnTo>
                <a:lnTo>
                  <a:pt x="8210" y="18720"/>
                </a:lnTo>
                <a:lnTo>
                  <a:pt x="8210" y="18700"/>
                </a:lnTo>
                <a:lnTo>
                  <a:pt x="8170" y="18620"/>
                </a:lnTo>
                <a:lnTo>
                  <a:pt x="8060" y="18480"/>
                </a:lnTo>
                <a:lnTo>
                  <a:pt x="8100" y="18340"/>
                </a:lnTo>
                <a:lnTo>
                  <a:pt x="8330" y="18160"/>
                </a:lnTo>
                <a:lnTo>
                  <a:pt x="8470" y="18010"/>
                </a:lnTo>
                <a:lnTo>
                  <a:pt x="8540" y="17950"/>
                </a:lnTo>
                <a:lnTo>
                  <a:pt x="8640" y="17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outh Chungche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540" y="41580"/>
                </a:moveTo>
                <a:lnTo>
                  <a:pt x="31640" y="41890"/>
                </a:lnTo>
                <a:lnTo>
                  <a:pt x="31820" y="42170"/>
                </a:lnTo>
                <a:lnTo>
                  <a:pt x="31900" y="42430"/>
                </a:lnTo>
                <a:lnTo>
                  <a:pt x="31770" y="42370"/>
                </a:lnTo>
                <a:lnTo>
                  <a:pt x="31170" y="42410"/>
                </a:lnTo>
                <a:lnTo>
                  <a:pt x="30970" y="42380"/>
                </a:lnTo>
                <a:lnTo>
                  <a:pt x="30940" y="42120"/>
                </a:lnTo>
                <a:lnTo>
                  <a:pt x="31000" y="42040"/>
                </a:lnTo>
                <a:lnTo>
                  <a:pt x="31110" y="41940"/>
                </a:lnTo>
                <a:lnTo>
                  <a:pt x="31160" y="41790"/>
                </a:lnTo>
                <a:lnTo>
                  <a:pt x="30840" y="41990"/>
                </a:lnTo>
                <a:lnTo>
                  <a:pt x="30690" y="41920"/>
                </a:lnTo>
                <a:lnTo>
                  <a:pt x="30730" y="41670"/>
                </a:lnTo>
                <a:lnTo>
                  <a:pt x="30970" y="41330"/>
                </a:lnTo>
                <a:lnTo>
                  <a:pt x="30880" y="41230"/>
                </a:lnTo>
                <a:lnTo>
                  <a:pt x="30700" y="41450"/>
                </a:lnTo>
                <a:lnTo>
                  <a:pt x="30630" y="41290"/>
                </a:lnTo>
                <a:lnTo>
                  <a:pt x="30490" y="41370"/>
                </a:lnTo>
                <a:lnTo>
                  <a:pt x="30560" y="40970"/>
                </a:lnTo>
                <a:lnTo>
                  <a:pt x="30510" y="40350"/>
                </a:lnTo>
                <a:lnTo>
                  <a:pt x="30450" y="39970"/>
                </a:lnTo>
                <a:lnTo>
                  <a:pt x="30310" y="39500"/>
                </a:lnTo>
                <a:lnTo>
                  <a:pt x="30430" y="39350"/>
                </a:lnTo>
                <a:lnTo>
                  <a:pt x="30670" y="39130"/>
                </a:lnTo>
                <a:lnTo>
                  <a:pt x="30930" y="39040"/>
                </a:lnTo>
                <a:lnTo>
                  <a:pt x="31110" y="39330"/>
                </a:lnTo>
                <a:lnTo>
                  <a:pt x="31130" y="39430"/>
                </a:lnTo>
                <a:lnTo>
                  <a:pt x="31070" y="39550"/>
                </a:lnTo>
                <a:lnTo>
                  <a:pt x="30970" y="39640"/>
                </a:lnTo>
                <a:lnTo>
                  <a:pt x="30980" y="39750"/>
                </a:lnTo>
                <a:lnTo>
                  <a:pt x="31210" y="40270"/>
                </a:lnTo>
                <a:lnTo>
                  <a:pt x="31250" y="40440"/>
                </a:lnTo>
                <a:lnTo>
                  <a:pt x="31190" y="40570"/>
                </a:lnTo>
                <a:lnTo>
                  <a:pt x="31260" y="40690"/>
                </a:lnTo>
                <a:lnTo>
                  <a:pt x="31410" y="40790"/>
                </a:lnTo>
                <a:lnTo>
                  <a:pt x="31530" y="41000"/>
                </a:lnTo>
                <a:lnTo>
                  <a:pt x="31250" y="41000"/>
                </a:lnTo>
                <a:lnTo>
                  <a:pt x="31250" y="41100"/>
                </a:lnTo>
                <a:lnTo>
                  <a:pt x="31340" y="41120"/>
                </a:lnTo>
                <a:lnTo>
                  <a:pt x="31530" y="41230"/>
                </a:lnTo>
                <a:lnTo>
                  <a:pt x="31510" y="41330"/>
                </a:lnTo>
                <a:lnTo>
                  <a:pt x="31500" y="41420"/>
                </a:lnTo>
                <a:lnTo>
                  <a:pt x="31540" y="41580"/>
                </a:lnTo>
                <a:close/>
                <a:moveTo>
                  <a:pt x="39080" y="34030"/>
                </a:moveTo>
                <a:lnTo>
                  <a:pt x="39720" y="34160"/>
                </a:lnTo>
                <a:lnTo>
                  <a:pt x="40250" y="34160"/>
                </a:lnTo>
                <a:lnTo>
                  <a:pt x="41370" y="33680"/>
                </a:lnTo>
                <a:lnTo>
                  <a:pt x="41960" y="33950"/>
                </a:lnTo>
                <a:lnTo>
                  <a:pt x="42480" y="34390"/>
                </a:lnTo>
                <a:lnTo>
                  <a:pt x="43120" y="34480"/>
                </a:lnTo>
                <a:lnTo>
                  <a:pt x="43230" y="34730"/>
                </a:lnTo>
                <a:lnTo>
                  <a:pt x="43390" y="34900"/>
                </a:lnTo>
                <a:lnTo>
                  <a:pt x="43570" y="35000"/>
                </a:lnTo>
                <a:lnTo>
                  <a:pt x="43800" y="35470"/>
                </a:lnTo>
                <a:lnTo>
                  <a:pt x="43980" y="35600"/>
                </a:lnTo>
                <a:lnTo>
                  <a:pt x="43970" y="35940"/>
                </a:lnTo>
                <a:lnTo>
                  <a:pt x="44080" y="36050"/>
                </a:lnTo>
                <a:lnTo>
                  <a:pt x="44170" y="36220"/>
                </a:lnTo>
                <a:lnTo>
                  <a:pt x="44200" y="36410"/>
                </a:lnTo>
                <a:lnTo>
                  <a:pt x="44170" y="36600"/>
                </a:lnTo>
                <a:lnTo>
                  <a:pt x="44100" y="36780"/>
                </a:lnTo>
                <a:lnTo>
                  <a:pt x="44060" y="36960"/>
                </a:lnTo>
                <a:lnTo>
                  <a:pt x="44040" y="37110"/>
                </a:lnTo>
                <a:lnTo>
                  <a:pt x="43970" y="37240"/>
                </a:lnTo>
                <a:lnTo>
                  <a:pt x="43850" y="37270"/>
                </a:lnTo>
                <a:lnTo>
                  <a:pt x="43720" y="37250"/>
                </a:lnTo>
                <a:lnTo>
                  <a:pt x="43600" y="37380"/>
                </a:lnTo>
                <a:lnTo>
                  <a:pt x="43320" y="37870"/>
                </a:lnTo>
                <a:lnTo>
                  <a:pt x="42940" y="38420"/>
                </a:lnTo>
                <a:lnTo>
                  <a:pt x="41010" y="37650"/>
                </a:lnTo>
                <a:lnTo>
                  <a:pt x="40700" y="38520"/>
                </a:lnTo>
                <a:lnTo>
                  <a:pt x="40740" y="41080"/>
                </a:lnTo>
                <a:lnTo>
                  <a:pt x="40530" y="41280"/>
                </a:lnTo>
                <a:lnTo>
                  <a:pt x="40410" y="41630"/>
                </a:lnTo>
                <a:lnTo>
                  <a:pt x="41640" y="41870"/>
                </a:lnTo>
                <a:lnTo>
                  <a:pt x="42570" y="41620"/>
                </a:lnTo>
                <a:lnTo>
                  <a:pt x="43290" y="42760"/>
                </a:lnTo>
                <a:lnTo>
                  <a:pt x="43540" y="43240"/>
                </a:lnTo>
                <a:lnTo>
                  <a:pt x="43610" y="44460"/>
                </a:lnTo>
                <a:lnTo>
                  <a:pt x="43890" y="45370"/>
                </a:lnTo>
                <a:lnTo>
                  <a:pt x="44560" y="45200"/>
                </a:lnTo>
                <a:lnTo>
                  <a:pt x="45150" y="44760"/>
                </a:lnTo>
                <a:lnTo>
                  <a:pt x="45340" y="44690"/>
                </a:lnTo>
                <a:lnTo>
                  <a:pt x="45700" y="44410"/>
                </a:lnTo>
                <a:lnTo>
                  <a:pt x="45890" y="43680"/>
                </a:lnTo>
                <a:lnTo>
                  <a:pt x="46070" y="43390"/>
                </a:lnTo>
                <a:lnTo>
                  <a:pt x="46140" y="43000"/>
                </a:lnTo>
                <a:lnTo>
                  <a:pt x="46320" y="42760"/>
                </a:lnTo>
                <a:lnTo>
                  <a:pt x="46540" y="42590"/>
                </a:lnTo>
                <a:lnTo>
                  <a:pt x="46730" y="42680"/>
                </a:lnTo>
                <a:lnTo>
                  <a:pt x="46910" y="42730"/>
                </a:lnTo>
                <a:lnTo>
                  <a:pt x="46850" y="43030"/>
                </a:lnTo>
                <a:lnTo>
                  <a:pt x="46630" y="43190"/>
                </a:lnTo>
                <a:lnTo>
                  <a:pt x="46490" y="43440"/>
                </a:lnTo>
                <a:lnTo>
                  <a:pt x="46370" y="43730"/>
                </a:lnTo>
                <a:lnTo>
                  <a:pt x="46060" y="44280"/>
                </a:lnTo>
                <a:lnTo>
                  <a:pt x="45900" y="44930"/>
                </a:lnTo>
                <a:lnTo>
                  <a:pt x="45880" y="45390"/>
                </a:lnTo>
                <a:lnTo>
                  <a:pt x="45910" y="45870"/>
                </a:lnTo>
                <a:lnTo>
                  <a:pt x="46350" y="45780"/>
                </a:lnTo>
                <a:lnTo>
                  <a:pt x="46750" y="45910"/>
                </a:lnTo>
                <a:lnTo>
                  <a:pt x="47170" y="46170"/>
                </a:lnTo>
                <a:lnTo>
                  <a:pt x="47310" y="46670"/>
                </a:lnTo>
                <a:lnTo>
                  <a:pt x="47290" y="47250"/>
                </a:lnTo>
                <a:lnTo>
                  <a:pt x="47410" y="47820"/>
                </a:lnTo>
                <a:lnTo>
                  <a:pt x="47680" y="48310"/>
                </a:lnTo>
                <a:lnTo>
                  <a:pt x="47990" y="48790"/>
                </a:lnTo>
                <a:lnTo>
                  <a:pt x="47670" y="49120"/>
                </a:lnTo>
                <a:lnTo>
                  <a:pt x="47340" y="49410"/>
                </a:lnTo>
                <a:lnTo>
                  <a:pt x="46940" y="49520"/>
                </a:lnTo>
                <a:lnTo>
                  <a:pt x="46540" y="49540"/>
                </a:lnTo>
                <a:lnTo>
                  <a:pt x="46250" y="49610"/>
                </a:lnTo>
                <a:lnTo>
                  <a:pt x="45460" y="49510"/>
                </a:lnTo>
                <a:lnTo>
                  <a:pt x="45410" y="49370"/>
                </a:lnTo>
                <a:lnTo>
                  <a:pt x="45500" y="49180"/>
                </a:lnTo>
                <a:lnTo>
                  <a:pt x="45420" y="49010"/>
                </a:lnTo>
                <a:lnTo>
                  <a:pt x="45250" y="48970"/>
                </a:lnTo>
                <a:lnTo>
                  <a:pt x="44800" y="48740"/>
                </a:lnTo>
                <a:lnTo>
                  <a:pt x="44190" y="47640"/>
                </a:lnTo>
                <a:lnTo>
                  <a:pt x="43750" y="47260"/>
                </a:lnTo>
                <a:lnTo>
                  <a:pt x="43530" y="47490"/>
                </a:lnTo>
                <a:lnTo>
                  <a:pt x="43350" y="47770"/>
                </a:lnTo>
                <a:lnTo>
                  <a:pt x="43060" y="47830"/>
                </a:lnTo>
                <a:lnTo>
                  <a:pt x="42870" y="47920"/>
                </a:lnTo>
                <a:lnTo>
                  <a:pt x="42670" y="47990"/>
                </a:lnTo>
                <a:lnTo>
                  <a:pt x="41930" y="48130"/>
                </a:lnTo>
                <a:lnTo>
                  <a:pt x="41550" y="48280"/>
                </a:lnTo>
                <a:lnTo>
                  <a:pt x="41150" y="48350"/>
                </a:lnTo>
                <a:lnTo>
                  <a:pt x="40860" y="47900"/>
                </a:lnTo>
                <a:lnTo>
                  <a:pt x="40980" y="47160"/>
                </a:lnTo>
                <a:lnTo>
                  <a:pt x="40480" y="47060"/>
                </a:lnTo>
                <a:lnTo>
                  <a:pt x="39070" y="47510"/>
                </a:lnTo>
                <a:lnTo>
                  <a:pt x="38310" y="47670"/>
                </a:lnTo>
                <a:lnTo>
                  <a:pt x="37660" y="47740"/>
                </a:lnTo>
                <a:lnTo>
                  <a:pt x="37050" y="48500"/>
                </a:lnTo>
                <a:lnTo>
                  <a:pt x="36770" y="48580"/>
                </a:lnTo>
                <a:lnTo>
                  <a:pt x="36500" y="48770"/>
                </a:lnTo>
                <a:lnTo>
                  <a:pt x="36270" y="48990"/>
                </a:lnTo>
                <a:lnTo>
                  <a:pt x="36020" y="49110"/>
                </a:lnTo>
                <a:lnTo>
                  <a:pt x="35710" y="49160"/>
                </a:lnTo>
                <a:lnTo>
                  <a:pt x="35430" y="49290"/>
                </a:lnTo>
                <a:lnTo>
                  <a:pt x="35220" y="49190"/>
                </a:lnTo>
                <a:lnTo>
                  <a:pt x="35150" y="49070"/>
                </a:lnTo>
                <a:lnTo>
                  <a:pt x="35130" y="48920"/>
                </a:lnTo>
                <a:lnTo>
                  <a:pt x="35060" y="48710"/>
                </a:lnTo>
                <a:lnTo>
                  <a:pt x="34950" y="48530"/>
                </a:lnTo>
                <a:lnTo>
                  <a:pt x="34720" y="48230"/>
                </a:lnTo>
                <a:lnTo>
                  <a:pt x="34600" y="48020"/>
                </a:lnTo>
                <a:lnTo>
                  <a:pt x="34790" y="47870"/>
                </a:lnTo>
                <a:lnTo>
                  <a:pt x="34700" y="47760"/>
                </a:lnTo>
                <a:lnTo>
                  <a:pt x="34510" y="47690"/>
                </a:lnTo>
                <a:lnTo>
                  <a:pt x="34340" y="47630"/>
                </a:lnTo>
                <a:lnTo>
                  <a:pt x="34030" y="47090"/>
                </a:lnTo>
                <a:lnTo>
                  <a:pt x="33800" y="46990"/>
                </a:lnTo>
                <a:lnTo>
                  <a:pt x="33610" y="47100"/>
                </a:lnTo>
                <a:lnTo>
                  <a:pt x="33530" y="47090"/>
                </a:lnTo>
                <a:lnTo>
                  <a:pt x="33520" y="46910"/>
                </a:lnTo>
                <a:lnTo>
                  <a:pt x="33220" y="46710"/>
                </a:lnTo>
                <a:lnTo>
                  <a:pt x="32950" y="46760"/>
                </a:lnTo>
                <a:lnTo>
                  <a:pt x="32870" y="47070"/>
                </a:lnTo>
                <a:lnTo>
                  <a:pt x="32820" y="47180"/>
                </a:lnTo>
                <a:lnTo>
                  <a:pt x="32730" y="47090"/>
                </a:lnTo>
                <a:lnTo>
                  <a:pt x="32790" y="46600"/>
                </a:lnTo>
                <a:lnTo>
                  <a:pt x="33250" y="46370"/>
                </a:lnTo>
                <a:lnTo>
                  <a:pt x="33650" y="46240"/>
                </a:lnTo>
                <a:lnTo>
                  <a:pt x="34220" y="46410"/>
                </a:lnTo>
                <a:lnTo>
                  <a:pt x="34020" y="46070"/>
                </a:lnTo>
                <a:lnTo>
                  <a:pt x="33910" y="45940"/>
                </a:lnTo>
                <a:lnTo>
                  <a:pt x="33760" y="45830"/>
                </a:lnTo>
                <a:lnTo>
                  <a:pt x="33660" y="45810"/>
                </a:lnTo>
                <a:lnTo>
                  <a:pt x="33560" y="45880"/>
                </a:lnTo>
                <a:lnTo>
                  <a:pt x="33480" y="45830"/>
                </a:lnTo>
                <a:lnTo>
                  <a:pt x="33380" y="45720"/>
                </a:lnTo>
                <a:lnTo>
                  <a:pt x="33290" y="45600"/>
                </a:lnTo>
                <a:lnTo>
                  <a:pt x="33580" y="44820"/>
                </a:lnTo>
                <a:lnTo>
                  <a:pt x="33740" y="44470"/>
                </a:lnTo>
                <a:lnTo>
                  <a:pt x="33940" y="44340"/>
                </a:lnTo>
                <a:lnTo>
                  <a:pt x="33790" y="44160"/>
                </a:lnTo>
                <a:lnTo>
                  <a:pt x="33210" y="43980"/>
                </a:lnTo>
                <a:lnTo>
                  <a:pt x="33010" y="43870"/>
                </a:lnTo>
                <a:lnTo>
                  <a:pt x="33210" y="43680"/>
                </a:lnTo>
                <a:lnTo>
                  <a:pt x="33810" y="43530"/>
                </a:lnTo>
                <a:lnTo>
                  <a:pt x="33940" y="43360"/>
                </a:lnTo>
                <a:lnTo>
                  <a:pt x="33850" y="43140"/>
                </a:lnTo>
                <a:lnTo>
                  <a:pt x="33640" y="43080"/>
                </a:lnTo>
                <a:lnTo>
                  <a:pt x="33190" y="43080"/>
                </a:lnTo>
                <a:lnTo>
                  <a:pt x="33100" y="43010"/>
                </a:lnTo>
                <a:lnTo>
                  <a:pt x="32940" y="42820"/>
                </a:lnTo>
                <a:lnTo>
                  <a:pt x="32830" y="42720"/>
                </a:lnTo>
                <a:lnTo>
                  <a:pt x="32830" y="42610"/>
                </a:lnTo>
                <a:lnTo>
                  <a:pt x="33010" y="42610"/>
                </a:lnTo>
                <a:lnTo>
                  <a:pt x="32800" y="42230"/>
                </a:lnTo>
                <a:lnTo>
                  <a:pt x="33050" y="42090"/>
                </a:lnTo>
                <a:lnTo>
                  <a:pt x="33330" y="42010"/>
                </a:lnTo>
                <a:lnTo>
                  <a:pt x="33590" y="41630"/>
                </a:lnTo>
                <a:lnTo>
                  <a:pt x="34150" y="41470"/>
                </a:lnTo>
                <a:lnTo>
                  <a:pt x="34410" y="41330"/>
                </a:lnTo>
                <a:lnTo>
                  <a:pt x="33620" y="41330"/>
                </a:lnTo>
                <a:lnTo>
                  <a:pt x="33430" y="41440"/>
                </a:lnTo>
                <a:lnTo>
                  <a:pt x="33140" y="41880"/>
                </a:lnTo>
                <a:lnTo>
                  <a:pt x="32920" y="41920"/>
                </a:lnTo>
                <a:lnTo>
                  <a:pt x="32790" y="41750"/>
                </a:lnTo>
                <a:lnTo>
                  <a:pt x="32670" y="41440"/>
                </a:lnTo>
                <a:lnTo>
                  <a:pt x="32590" y="41120"/>
                </a:lnTo>
                <a:lnTo>
                  <a:pt x="32600" y="40930"/>
                </a:lnTo>
                <a:lnTo>
                  <a:pt x="32880" y="40600"/>
                </a:lnTo>
                <a:lnTo>
                  <a:pt x="33010" y="40400"/>
                </a:lnTo>
                <a:lnTo>
                  <a:pt x="32970" y="40310"/>
                </a:lnTo>
                <a:lnTo>
                  <a:pt x="32710" y="40400"/>
                </a:lnTo>
                <a:lnTo>
                  <a:pt x="32590" y="40290"/>
                </a:lnTo>
                <a:lnTo>
                  <a:pt x="32480" y="40220"/>
                </a:lnTo>
                <a:lnTo>
                  <a:pt x="32420" y="40200"/>
                </a:lnTo>
                <a:lnTo>
                  <a:pt x="32360" y="40050"/>
                </a:lnTo>
                <a:lnTo>
                  <a:pt x="32410" y="39910"/>
                </a:lnTo>
                <a:lnTo>
                  <a:pt x="32400" y="39750"/>
                </a:lnTo>
                <a:lnTo>
                  <a:pt x="32340" y="39460"/>
                </a:lnTo>
                <a:lnTo>
                  <a:pt x="32250" y="39340"/>
                </a:lnTo>
                <a:lnTo>
                  <a:pt x="32250" y="39270"/>
                </a:lnTo>
                <a:lnTo>
                  <a:pt x="32430" y="39260"/>
                </a:lnTo>
                <a:lnTo>
                  <a:pt x="32700" y="39130"/>
                </a:lnTo>
                <a:lnTo>
                  <a:pt x="32990" y="39140"/>
                </a:lnTo>
                <a:lnTo>
                  <a:pt x="33010" y="38940"/>
                </a:lnTo>
                <a:lnTo>
                  <a:pt x="33090" y="38750"/>
                </a:lnTo>
                <a:lnTo>
                  <a:pt x="32980" y="38610"/>
                </a:lnTo>
                <a:lnTo>
                  <a:pt x="32820" y="38570"/>
                </a:lnTo>
                <a:lnTo>
                  <a:pt x="32600" y="38360"/>
                </a:lnTo>
                <a:lnTo>
                  <a:pt x="32740" y="38160"/>
                </a:lnTo>
                <a:lnTo>
                  <a:pt x="32930" y="38010"/>
                </a:lnTo>
                <a:lnTo>
                  <a:pt x="32800" y="37770"/>
                </a:lnTo>
                <a:lnTo>
                  <a:pt x="32480" y="37710"/>
                </a:lnTo>
                <a:lnTo>
                  <a:pt x="32410" y="37430"/>
                </a:lnTo>
                <a:lnTo>
                  <a:pt x="32510" y="37220"/>
                </a:lnTo>
                <a:lnTo>
                  <a:pt x="32830" y="37170"/>
                </a:lnTo>
                <a:lnTo>
                  <a:pt x="32650" y="36960"/>
                </a:lnTo>
                <a:lnTo>
                  <a:pt x="32590" y="36860"/>
                </a:lnTo>
                <a:lnTo>
                  <a:pt x="32540" y="36710"/>
                </a:lnTo>
                <a:lnTo>
                  <a:pt x="32430" y="36810"/>
                </a:lnTo>
                <a:lnTo>
                  <a:pt x="32240" y="37020"/>
                </a:lnTo>
                <a:lnTo>
                  <a:pt x="32020" y="37110"/>
                </a:lnTo>
                <a:lnTo>
                  <a:pt x="31980" y="37230"/>
                </a:lnTo>
                <a:lnTo>
                  <a:pt x="31990" y="37350"/>
                </a:lnTo>
                <a:lnTo>
                  <a:pt x="32080" y="37490"/>
                </a:lnTo>
                <a:lnTo>
                  <a:pt x="32100" y="37780"/>
                </a:lnTo>
                <a:lnTo>
                  <a:pt x="32000" y="38110"/>
                </a:lnTo>
                <a:lnTo>
                  <a:pt x="32060" y="38550"/>
                </a:lnTo>
                <a:lnTo>
                  <a:pt x="31920" y="38930"/>
                </a:lnTo>
                <a:lnTo>
                  <a:pt x="31790" y="39080"/>
                </a:lnTo>
                <a:lnTo>
                  <a:pt x="31540" y="38890"/>
                </a:lnTo>
                <a:lnTo>
                  <a:pt x="31280" y="38880"/>
                </a:lnTo>
                <a:lnTo>
                  <a:pt x="31020" y="38700"/>
                </a:lnTo>
                <a:lnTo>
                  <a:pt x="31080" y="37790"/>
                </a:lnTo>
                <a:lnTo>
                  <a:pt x="31170" y="37460"/>
                </a:lnTo>
                <a:lnTo>
                  <a:pt x="31010" y="37390"/>
                </a:lnTo>
                <a:lnTo>
                  <a:pt x="31060" y="36960"/>
                </a:lnTo>
                <a:lnTo>
                  <a:pt x="30910" y="36780"/>
                </a:lnTo>
                <a:lnTo>
                  <a:pt x="30690" y="36820"/>
                </a:lnTo>
                <a:lnTo>
                  <a:pt x="30570" y="37040"/>
                </a:lnTo>
                <a:lnTo>
                  <a:pt x="30540" y="37310"/>
                </a:lnTo>
                <a:lnTo>
                  <a:pt x="30440" y="37510"/>
                </a:lnTo>
                <a:lnTo>
                  <a:pt x="30130" y="37520"/>
                </a:lnTo>
                <a:lnTo>
                  <a:pt x="30260" y="37780"/>
                </a:lnTo>
                <a:lnTo>
                  <a:pt x="30500" y="38170"/>
                </a:lnTo>
                <a:lnTo>
                  <a:pt x="30590" y="38450"/>
                </a:lnTo>
                <a:lnTo>
                  <a:pt x="30440" y="38580"/>
                </a:lnTo>
                <a:lnTo>
                  <a:pt x="30460" y="38720"/>
                </a:lnTo>
                <a:lnTo>
                  <a:pt x="30690" y="39030"/>
                </a:lnTo>
                <a:lnTo>
                  <a:pt x="30490" y="39070"/>
                </a:lnTo>
                <a:lnTo>
                  <a:pt x="30310" y="39170"/>
                </a:lnTo>
                <a:lnTo>
                  <a:pt x="30160" y="39310"/>
                </a:lnTo>
                <a:lnTo>
                  <a:pt x="30040" y="39490"/>
                </a:lnTo>
                <a:lnTo>
                  <a:pt x="30050" y="39360"/>
                </a:lnTo>
                <a:lnTo>
                  <a:pt x="30030" y="39240"/>
                </a:lnTo>
                <a:lnTo>
                  <a:pt x="30000" y="39120"/>
                </a:lnTo>
                <a:lnTo>
                  <a:pt x="29950" y="39030"/>
                </a:lnTo>
                <a:lnTo>
                  <a:pt x="30140" y="38610"/>
                </a:lnTo>
                <a:lnTo>
                  <a:pt x="29740" y="37960"/>
                </a:lnTo>
                <a:lnTo>
                  <a:pt x="29860" y="37630"/>
                </a:lnTo>
                <a:lnTo>
                  <a:pt x="29760" y="37170"/>
                </a:lnTo>
                <a:lnTo>
                  <a:pt x="29510" y="37310"/>
                </a:lnTo>
                <a:lnTo>
                  <a:pt x="29150" y="37760"/>
                </a:lnTo>
                <a:lnTo>
                  <a:pt x="28890" y="37860"/>
                </a:lnTo>
                <a:lnTo>
                  <a:pt x="28730" y="37890"/>
                </a:lnTo>
                <a:lnTo>
                  <a:pt x="28590" y="37950"/>
                </a:lnTo>
                <a:lnTo>
                  <a:pt x="28450" y="37960"/>
                </a:lnTo>
                <a:lnTo>
                  <a:pt x="28290" y="37860"/>
                </a:lnTo>
                <a:lnTo>
                  <a:pt x="28250" y="37780"/>
                </a:lnTo>
                <a:lnTo>
                  <a:pt x="28190" y="37630"/>
                </a:lnTo>
                <a:lnTo>
                  <a:pt x="28170" y="37470"/>
                </a:lnTo>
                <a:lnTo>
                  <a:pt x="28240" y="37400"/>
                </a:lnTo>
                <a:lnTo>
                  <a:pt x="28800" y="37410"/>
                </a:lnTo>
                <a:lnTo>
                  <a:pt x="28940" y="37310"/>
                </a:lnTo>
                <a:lnTo>
                  <a:pt x="28930" y="37050"/>
                </a:lnTo>
                <a:lnTo>
                  <a:pt x="28790" y="36790"/>
                </a:lnTo>
                <a:lnTo>
                  <a:pt x="28580" y="36690"/>
                </a:lnTo>
                <a:lnTo>
                  <a:pt x="28360" y="36620"/>
                </a:lnTo>
                <a:lnTo>
                  <a:pt x="28190" y="36480"/>
                </a:lnTo>
                <a:lnTo>
                  <a:pt x="28120" y="36680"/>
                </a:lnTo>
                <a:lnTo>
                  <a:pt x="28080" y="37100"/>
                </a:lnTo>
                <a:lnTo>
                  <a:pt x="28000" y="37300"/>
                </a:lnTo>
                <a:lnTo>
                  <a:pt x="27840" y="37440"/>
                </a:lnTo>
                <a:lnTo>
                  <a:pt x="27790" y="37300"/>
                </a:lnTo>
                <a:lnTo>
                  <a:pt x="27810" y="36880"/>
                </a:lnTo>
                <a:lnTo>
                  <a:pt x="27780" y="36470"/>
                </a:lnTo>
                <a:lnTo>
                  <a:pt x="27820" y="36350"/>
                </a:lnTo>
                <a:lnTo>
                  <a:pt x="28160" y="35910"/>
                </a:lnTo>
                <a:lnTo>
                  <a:pt x="28230" y="35760"/>
                </a:lnTo>
                <a:lnTo>
                  <a:pt x="28290" y="35540"/>
                </a:lnTo>
                <a:lnTo>
                  <a:pt x="28330" y="35710"/>
                </a:lnTo>
                <a:lnTo>
                  <a:pt x="28390" y="35850"/>
                </a:lnTo>
                <a:lnTo>
                  <a:pt x="28460" y="35990"/>
                </a:lnTo>
                <a:lnTo>
                  <a:pt x="28560" y="36130"/>
                </a:lnTo>
                <a:lnTo>
                  <a:pt x="28630" y="36060"/>
                </a:lnTo>
                <a:lnTo>
                  <a:pt x="28720" y="36070"/>
                </a:lnTo>
                <a:lnTo>
                  <a:pt x="28820" y="36100"/>
                </a:lnTo>
                <a:lnTo>
                  <a:pt x="28930" y="36130"/>
                </a:lnTo>
                <a:lnTo>
                  <a:pt x="28790" y="35930"/>
                </a:lnTo>
                <a:lnTo>
                  <a:pt x="28650" y="35670"/>
                </a:lnTo>
                <a:lnTo>
                  <a:pt x="29030" y="35780"/>
                </a:lnTo>
                <a:lnTo>
                  <a:pt x="29190" y="35740"/>
                </a:lnTo>
                <a:lnTo>
                  <a:pt x="29300" y="35540"/>
                </a:lnTo>
                <a:lnTo>
                  <a:pt x="28950" y="35520"/>
                </a:lnTo>
                <a:lnTo>
                  <a:pt x="28740" y="35420"/>
                </a:lnTo>
                <a:lnTo>
                  <a:pt x="28710" y="35210"/>
                </a:lnTo>
                <a:lnTo>
                  <a:pt x="28930" y="34850"/>
                </a:lnTo>
                <a:lnTo>
                  <a:pt x="28630" y="34590"/>
                </a:lnTo>
                <a:lnTo>
                  <a:pt x="28650" y="34360"/>
                </a:lnTo>
                <a:lnTo>
                  <a:pt x="28880" y="34170"/>
                </a:lnTo>
                <a:lnTo>
                  <a:pt x="29210" y="34050"/>
                </a:lnTo>
                <a:lnTo>
                  <a:pt x="29130" y="34460"/>
                </a:lnTo>
                <a:lnTo>
                  <a:pt x="29160" y="34580"/>
                </a:lnTo>
                <a:lnTo>
                  <a:pt x="29350" y="34620"/>
                </a:lnTo>
                <a:lnTo>
                  <a:pt x="29680" y="34610"/>
                </a:lnTo>
                <a:lnTo>
                  <a:pt x="29770" y="34550"/>
                </a:lnTo>
                <a:lnTo>
                  <a:pt x="29860" y="34390"/>
                </a:lnTo>
                <a:lnTo>
                  <a:pt x="29890" y="34010"/>
                </a:lnTo>
                <a:lnTo>
                  <a:pt x="29850" y="33500"/>
                </a:lnTo>
                <a:lnTo>
                  <a:pt x="29910" y="33080"/>
                </a:lnTo>
                <a:lnTo>
                  <a:pt x="30230" y="32980"/>
                </a:lnTo>
                <a:lnTo>
                  <a:pt x="30190" y="33220"/>
                </a:lnTo>
                <a:lnTo>
                  <a:pt x="30200" y="33590"/>
                </a:lnTo>
                <a:lnTo>
                  <a:pt x="30260" y="33960"/>
                </a:lnTo>
                <a:lnTo>
                  <a:pt x="30430" y="34400"/>
                </a:lnTo>
                <a:lnTo>
                  <a:pt x="30340" y="34560"/>
                </a:lnTo>
                <a:lnTo>
                  <a:pt x="30210" y="34700"/>
                </a:lnTo>
                <a:lnTo>
                  <a:pt x="30130" y="34850"/>
                </a:lnTo>
                <a:lnTo>
                  <a:pt x="30130" y="35000"/>
                </a:lnTo>
                <a:lnTo>
                  <a:pt x="30220" y="35250"/>
                </a:lnTo>
                <a:lnTo>
                  <a:pt x="30230" y="35320"/>
                </a:lnTo>
                <a:lnTo>
                  <a:pt x="30160" y="35400"/>
                </a:lnTo>
                <a:lnTo>
                  <a:pt x="29910" y="35560"/>
                </a:lnTo>
                <a:lnTo>
                  <a:pt x="29860" y="35600"/>
                </a:lnTo>
                <a:lnTo>
                  <a:pt x="29870" y="35750"/>
                </a:lnTo>
                <a:lnTo>
                  <a:pt x="29920" y="35910"/>
                </a:lnTo>
                <a:lnTo>
                  <a:pt x="29990" y="36000"/>
                </a:lnTo>
                <a:lnTo>
                  <a:pt x="30090" y="35950"/>
                </a:lnTo>
                <a:lnTo>
                  <a:pt x="30320" y="35740"/>
                </a:lnTo>
                <a:lnTo>
                  <a:pt x="30490" y="35730"/>
                </a:lnTo>
                <a:lnTo>
                  <a:pt x="30880" y="36000"/>
                </a:lnTo>
                <a:lnTo>
                  <a:pt x="30600" y="35400"/>
                </a:lnTo>
                <a:lnTo>
                  <a:pt x="30500" y="35020"/>
                </a:lnTo>
                <a:lnTo>
                  <a:pt x="30640" y="34850"/>
                </a:lnTo>
                <a:lnTo>
                  <a:pt x="30860" y="35130"/>
                </a:lnTo>
                <a:lnTo>
                  <a:pt x="30990" y="35210"/>
                </a:lnTo>
                <a:lnTo>
                  <a:pt x="31060" y="35030"/>
                </a:lnTo>
                <a:lnTo>
                  <a:pt x="31110" y="34970"/>
                </a:lnTo>
                <a:lnTo>
                  <a:pt x="31260" y="34920"/>
                </a:lnTo>
                <a:lnTo>
                  <a:pt x="31530" y="34850"/>
                </a:lnTo>
                <a:lnTo>
                  <a:pt x="31530" y="34740"/>
                </a:lnTo>
                <a:lnTo>
                  <a:pt x="31420" y="34730"/>
                </a:lnTo>
                <a:lnTo>
                  <a:pt x="31160" y="34620"/>
                </a:lnTo>
                <a:lnTo>
                  <a:pt x="31160" y="34510"/>
                </a:lnTo>
                <a:lnTo>
                  <a:pt x="31480" y="34430"/>
                </a:lnTo>
                <a:lnTo>
                  <a:pt x="31680" y="34120"/>
                </a:lnTo>
                <a:lnTo>
                  <a:pt x="31730" y="33740"/>
                </a:lnTo>
                <a:lnTo>
                  <a:pt x="31620" y="33460"/>
                </a:lnTo>
                <a:lnTo>
                  <a:pt x="31500" y="33420"/>
                </a:lnTo>
                <a:lnTo>
                  <a:pt x="31150" y="33410"/>
                </a:lnTo>
                <a:lnTo>
                  <a:pt x="30970" y="33340"/>
                </a:lnTo>
                <a:lnTo>
                  <a:pt x="30840" y="33180"/>
                </a:lnTo>
                <a:lnTo>
                  <a:pt x="30800" y="33030"/>
                </a:lnTo>
                <a:lnTo>
                  <a:pt x="30860" y="32970"/>
                </a:lnTo>
                <a:lnTo>
                  <a:pt x="31060" y="33110"/>
                </a:lnTo>
                <a:lnTo>
                  <a:pt x="31150" y="32850"/>
                </a:lnTo>
                <a:lnTo>
                  <a:pt x="31050" y="32690"/>
                </a:lnTo>
                <a:lnTo>
                  <a:pt x="30840" y="32630"/>
                </a:lnTo>
                <a:lnTo>
                  <a:pt x="30590" y="32650"/>
                </a:lnTo>
                <a:lnTo>
                  <a:pt x="30690" y="32520"/>
                </a:lnTo>
                <a:lnTo>
                  <a:pt x="30830" y="32420"/>
                </a:lnTo>
                <a:lnTo>
                  <a:pt x="30970" y="32400"/>
                </a:lnTo>
                <a:lnTo>
                  <a:pt x="31110" y="32470"/>
                </a:lnTo>
                <a:lnTo>
                  <a:pt x="31240" y="32570"/>
                </a:lnTo>
                <a:lnTo>
                  <a:pt x="31350" y="32600"/>
                </a:lnTo>
                <a:lnTo>
                  <a:pt x="31400" y="32540"/>
                </a:lnTo>
                <a:lnTo>
                  <a:pt x="31340" y="32420"/>
                </a:lnTo>
                <a:lnTo>
                  <a:pt x="31340" y="32290"/>
                </a:lnTo>
                <a:lnTo>
                  <a:pt x="31840" y="32280"/>
                </a:lnTo>
                <a:lnTo>
                  <a:pt x="32080" y="32360"/>
                </a:lnTo>
                <a:lnTo>
                  <a:pt x="32180" y="32590"/>
                </a:lnTo>
                <a:lnTo>
                  <a:pt x="32110" y="32730"/>
                </a:lnTo>
                <a:lnTo>
                  <a:pt x="31980" y="32880"/>
                </a:lnTo>
                <a:lnTo>
                  <a:pt x="31900" y="33070"/>
                </a:lnTo>
                <a:lnTo>
                  <a:pt x="31990" y="33340"/>
                </a:lnTo>
                <a:lnTo>
                  <a:pt x="32110" y="33220"/>
                </a:lnTo>
                <a:lnTo>
                  <a:pt x="32260" y="33140"/>
                </a:lnTo>
                <a:lnTo>
                  <a:pt x="32390" y="33140"/>
                </a:lnTo>
                <a:lnTo>
                  <a:pt x="32450" y="33280"/>
                </a:lnTo>
                <a:lnTo>
                  <a:pt x="32470" y="33400"/>
                </a:lnTo>
                <a:lnTo>
                  <a:pt x="32530" y="33510"/>
                </a:lnTo>
                <a:lnTo>
                  <a:pt x="32540" y="33630"/>
                </a:lnTo>
                <a:lnTo>
                  <a:pt x="32520" y="33670"/>
                </a:lnTo>
                <a:lnTo>
                  <a:pt x="32400" y="33820"/>
                </a:lnTo>
                <a:lnTo>
                  <a:pt x="32360" y="33920"/>
                </a:lnTo>
                <a:lnTo>
                  <a:pt x="32360" y="34680"/>
                </a:lnTo>
                <a:lnTo>
                  <a:pt x="32400" y="34900"/>
                </a:lnTo>
                <a:lnTo>
                  <a:pt x="32500" y="35050"/>
                </a:lnTo>
                <a:lnTo>
                  <a:pt x="32600" y="35110"/>
                </a:lnTo>
                <a:lnTo>
                  <a:pt x="32650" y="35030"/>
                </a:lnTo>
                <a:lnTo>
                  <a:pt x="32700" y="34610"/>
                </a:lnTo>
                <a:lnTo>
                  <a:pt x="32950" y="33800"/>
                </a:lnTo>
                <a:lnTo>
                  <a:pt x="33010" y="33400"/>
                </a:lnTo>
                <a:lnTo>
                  <a:pt x="33080" y="33310"/>
                </a:lnTo>
                <a:lnTo>
                  <a:pt x="33240" y="33420"/>
                </a:lnTo>
                <a:lnTo>
                  <a:pt x="33480" y="33680"/>
                </a:lnTo>
                <a:lnTo>
                  <a:pt x="33580" y="33860"/>
                </a:lnTo>
                <a:lnTo>
                  <a:pt x="33640" y="34030"/>
                </a:lnTo>
                <a:lnTo>
                  <a:pt x="33750" y="34140"/>
                </a:lnTo>
                <a:lnTo>
                  <a:pt x="33940" y="34150"/>
                </a:lnTo>
                <a:lnTo>
                  <a:pt x="33940" y="34050"/>
                </a:lnTo>
                <a:lnTo>
                  <a:pt x="33840" y="33920"/>
                </a:lnTo>
                <a:lnTo>
                  <a:pt x="33730" y="33570"/>
                </a:lnTo>
                <a:lnTo>
                  <a:pt x="33620" y="33400"/>
                </a:lnTo>
                <a:lnTo>
                  <a:pt x="32790" y="32520"/>
                </a:lnTo>
                <a:lnTo>
                  <a:pt x="32730" y="32470"/>
                </a:lnTo>
                <a:lnTo>
                  <a:pt x="32780" y="32290"/>
                </a:lnTo>
                <a:lnTo>
                  <a:pt x="32890" y="32310"/>
                </a:lnTo>
                <a:lnTo>
                  <a:pt x="33030" y="32440"/>
                </a:lnTo>
                <a:lnTo>
                  <a:pt x="33250" y="32710"/>
                </a:lnTo>
                <a:lnTo>
                  <a:pt x="33360" y="32820"/>
                </a:lnTo>
                <a:lnTo>
                  <a:pt x="33500" y="32880"/>
                </a:lnTo>
                <a:lnTo>
                  <a:pt x="33670" y="32880"/>
                </a:lnTo>
                <a:lnTo>
                  <a:pt x="33800" y="32800"/>
                </a:lnTo>
                <a:lnTo>
                  <a:pt x="33810" y="32690"/>
                </a:lnTo>
                <a:lnTo>
                  <a:pt x="33720" y="32580"/>
                </a:lnTo>
                <a:lnTo>
                  <a:pt x="33530" y="32530"/>
                </a:lnTo>
                <a:lnTo>
                  <a:pt x="33270" y="32410"/>
                </a:lnTo>
                <a:lnTo>
                  <a:pt x="32990" y="32140"/>
                </a:lnTo>
                <a:lnTo>
                  <a:pt x="32860" y="31750"/>
                </a:lnTo>
                <a:lnTo>
                  <a:pt x="32830" y="31490"/>
                </a:lnTo>
                <a:lnTo>
                  <a:pt x="33080" y="31480"/>
                </a:lnTo>
                <a:lnTo>
                  <a:pt x="33300" y="31590"/>
                </a:lnTo>
                <a:lnTo>
                  <a:pt x="33490" y="31760"/>
                </a:lnTo>
                <a:lnTo>
                  <a:pt x="33760" y="31950"/>
                </a:lnTo>
                <a:lnTo>
                  <a:pt x="34020" y="32130"/>
                </a:lnTo>
                <a:lnTo>
                  <a:pt x="34130" y="32240"/>
                </a:lnTo>
                <a:lnTo>
                  <a:pt x="34330" y="32380"/>
                </a:lnTo>
                <a:lnTo>
                  <a:pt x="34530" y="32490"/>
                </a:lnTo>
                <a:lnTo>
                  <a:pt x="34670" y="32720"/>
                </a:lnTo>
                <a:lnTo>
                  <a:pt x="34600" y="32950"/>
                </a:lnTo>
                <a:lnTo>
                  <a:pt x="34470" y="33110"/>
                </a:lnTo>
                <a:lnTo>
                  <a:pt x="34500" y="33230"/>
                </a:lnTo>
                <a:lnTo>
                  <a:pt x="34630" y="33480"/>
                </a:lnTo>
                <a:lnTo>
                  <a:pt x="34650" y="33640"/>
                </a:lnTo>
                <a:lnTo>
                  <a:pt x="34600" y="33920"/>
                </a:lnTo>
                <a:lnTo>
                  <a:pt x="34750" y="33820"/>
                </a:lnTo>
                <a:lnTo>
                  <a:pt x="34810" y="33690"/>
                </a:lnTo>
                <a:lnTo>
                  <a:pt x="34840" y="33550"/>
                </a:lnTo>
                <a:lnTo>
                  <a:pt x="34790" y="33140"/>
                </a:lnTo>
                <a:lnTo>
                  <a:pt x="34850" y="33000"/>
                </a:lnTo>
                <a:lnTo>
                  <a:pt x="34930" y="32850"/>
                </a:lnTo>
                <a:lnTo>
                  <a:pt x="35060" y="32620"/>
                </a:lnTo>
                <a:lnTo>
                  <a:pt x="35280" y="32510"/>
                </a:lnTo>
                <a:lnTo>
                  <a:pt x="35490" y="32510"/>
                </a:lnTo>
                <a:lnTo>
                  <a:pt x="35730" y="32540"/>
                </a:lnTo>
                <a:lnTo>
                  <a:pt x="35990" y="32640"/>
                </a:lnTo>
                <a:lnTo>
                  <a:pt x="36320" y="32720"/>
                </a:lnTo>
                <a:lnTo>
                  <a:pt x="36550" y="32880"/>
                </a:lnTo>
                <a:lnTo>
                  <a:pt x="36840" y="33170"/>
                </a:lnTo>
                <a:lnTo>
                  <a:pt x="36860" y="33540"/>
                </a:lnTo>
                <a:lnTo>
                  <a:pt x="36640" y="34270"/>
                </a:lnTo>
                <a:lnTo>
                  <a:pt x="36810" y="34160"/>
                </a:lnTo>
                <a:lnTo>
                  <a:pt x="37060" y="33830"/>
                </a:lnTo>
                <a:lnTo>
                  <a:pt x="37200" y="33810"/>
                </a:lnTo>
                <a:lnTo>
                  <a:pt x="37300" y="33950"/>
                </a:lnTo>
                <a:lnTo>
                  <a:pt x="37350" y="34200"/>
                </a:lnTo>
                <a:lnTo>
                  <a:pt x="37380" y="34680"/>
                </a:lnTo>
                <a:lnTo>
                  <a:pt x="37370" y="34780"/>
                </a:lnTo>
                <a:lnTo>
                  <a:pt x="37310" y="35010"/>
                </a:lnTo>
                <a:lnTo>
                  <a:pt x="37290" y="35150"/>
                </a:lnTo>
                <a:lnTo>
                  <a:pt x="37320" y="35290"/>
                </a:lnTo>
                <a:lnTo>
                  <a:pt x="37440" y="35490"/>
                </a:lnTo>
                <a:lnTo>
                  <a:pt x="37550" y="36020"/>
                </a:lnTo>
                <a:lnTo>
                  <a:pt x="37520" y="36170"/>
                </a:lnTo>
                <a:lnTo>
                  <a:pt x="37290" y="36230"/>
                </a:lnTo>
                <a:lnTo>
                  <a:pt x="37330" y="36380"/>
                </a:lnTo>
                <a:lnTo>
                  <a:pt x="37390" y="36470"/>
                </a:lnTo>
                <a:lnTo>
                  <a:pt x="37460" y="36540"/>
                </a:lnTo>
                <a:lnTo>
                  <a:pt x="37580" y="36590"/>
                </a:lnTo>
                <a:lnTo>
                  <a:pt x="37660" y="36210"/>
                </a:lnTo>
                <a:lnTo>
                  <a:pt x="37790" y="35990"/>
                </a:lnTo>
                <a:lnTo>
                  <a:pt x="37860" y="35750"/>
                </a:lnTo>
                <a:lnTo>
                  <a:pt x="37750" y="35320"/>
                </a:lnTo>
                <a:lnTo>
                  <a:pt x="38020" y="35400"/>
                </a:lnTo>
                <a:lnTo>
                  <a:pt x="38310" y="35440"/>
                </a:lnTo>
                <a:lnTo>
                  <a:pt x="37840" y="34920"/>
                </a:lnTo>
                <a:lnTo>
                  <a:pt x="37700" y="34630"/>
                </a:lnTo>
                <a:lnTo>
                  <a:pt x="37980" y="34510"/>
                </a:lnTo>
                <a:lnTo>
                  <a:pt x="38230" y="34470"/>
                </a:lnTo>
                <a:lnTo>
                  <a:pt x="38820" y="34230"/>
                </a:lnTo>
                <a:lnTo>
                  <a:pt x="39080" y="3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Inche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230" y="23060"/>
                </a:moveTo>
                <a:lnTo>
                  <a:pt x="34850" y="23040"/>
                </a:lnTo>
                <a:lnTo>
                  <a:pt x="35540" y="23020"/>
                </a:lnTo>
                <a:lnTo>
                  <a:pt x="36340" y="23790"/>
                </a:lnTo>
                <a:lnTo>
                  <a:pt x="36340" y="24190"/>
                </a:lnTo>
                <a:lnTo>
                  <a:pt x="36480" y="24520"/>
                </a:lnTo>
                <a:lnTo>
                  <a:pt x="36700" y="24670"/>
                </a:lnTo>
                <a:lnTo>
                  <a:pt x="36830" y="24880"/>
                </a:lnTo>
                <a:lnTo>
                  <a:pt x="36700" y="25300"/>
                </a:lnTo>
                <a:lnTo>
                  <a:pt x="36510" y="25670"/>
                </a:lnTo>
                <a:lnTo>
                  <a:pt x="36330" y="25810"/>
                </a:lnTo>
                <a:lnTo>
                  <a:pt x="36230" y="25880"/>
                </a:lnTo>
                <a:lnTo>
                  <a:pt x="35800" y="26010"/>
                </a:lnTo>
                <a:lnTo>
                  <a:pt x="35760" y="25890"/>
                </a:lnTo>
                <a:lnTo>
                  <a:pt x="35050" y="25800"/>
                </a:lnTo>
                <a:lnTo>
                  <a:pt x="34720" y="26220"/>
                </a:lnTo>
                <a:lnTo>
                  <a:pt x="34380" y="25960"/>
                </a:lnTo>
                <a:lnTo>
                  <a:pt x="34520" y="25650"/>
                </a:lnTo>
                <a:lnTo>
                  <a:pt x="34700" y="25380"/>
                </a:lnTo>
                <a:lnTo>
                  <a:pt x="34590" y="25190"/>
                </a:lnTo>
                <a:lnTo>
                  <a:pt x="34340" y="25060"/>
                </a:lnTo>
                <a:lnTo>
                  <a:pt x="34120" y="24940"/>
                </a:lnTo>
                <a:lnTo>
                  <a:pt x="34150" y="24630"/>
                </a:lnTo>
                <a:lnTo>
                  <a:pt x="34110" y="24380"/>
                </a:lnTo>
                <a:lnTo>
                  <a:pt x="34240" y="24150"/>
                </a:lnTo>
                <a:lnTo>
                  <a:pt x="34630" y="24030"/>
                </a:lnTo>
                <a:lnTo>
                  <a:pt x="34750" y="23970"/>
                </a:lnTo>
                <a:lnTo>
                  <a:pt x="34780" y="23830"/>
                </a:lnTo>
                <a:lnTo>
                  <a:pt x="34590" y="23780"/>
                </a:lnTo>
                <a:lnTo>
                  <a:pt x="34540" y="23930"/>
                </a:lnTo>
                <a:lnTo>
                  <a:pt x="34260" y="23960"/>
                </a:lnTo>
                <a:lnTo>
                  <a:pt x="34190" y="23790"/>
                </a:lnTo>
                <a:lnTo>
                  <a:pt x="34160" y="23480"/>
                </a:lnTo>
                <a:lnTo>
                  <a:pt x="34230" y="23060"/>
                </a:lnTo>
                <a:close/>
                <a:moveTo>
                  <a:pt x="33680" y="23660"/>
                </a:moveTo>
                <a:lnTo>
                  <a:pt x="33730" y="23710"/>
                </a:lnTo>
                <a:lnTo>
                  <a:pt x="33790" y="23800"/>
                </a:lnTo>
                <a:lnTo>
                  <a:pt x="33860" y="23870"/>
                </a:lnTo>
                <a:lnTo>
                  <a:pt x="33910" y="23980"/>
                </a:lnTo>
                <a:lnTo>
                  <a:pt x="33950" y="24070"/>
                </a:lnTo>
                <a:lnTo>
                  <a:pt x="33870" y="24100"/>
                </a:lnTo>
                <a:lnTo>
                  <a:pt x="33760" y="24190"/>
                </a:lnTo>
                <a:lnTo>
                  <a:pt x="33710" y="24250"/>
                </a:lnTo>
                <a:lnTo>
                  <a:pt x="33480" y="24310"/>
                </a:lnTo>
                <a:lnTo>
                  <a:pt x="33370" y="24290"/>
                </a:lnTo>
                <a:lnTo>
                  <a:pt x="33230" y="24360"/>
                </a:lnTo>
                <a:lnTo>
                  <a:pt x="32910" y="24490"/>
                </a:lnTo>
                <a:lnTo>
                  <a:pt x="32740" y="24650"/>
                </a:lnTo>
                <a:lnTo>
                  <a:pt x="32640" y="24820"/>
                </a:lnTo>
                <a:lnTo>
                  <a:pt x="32050" y="25260"/>
                </a:lnTo>
                <a:lnTo>
                  <a:pt x="31920" y="25230"/>
                </a:lnTo>
                <a:lnTo>
                  <a:pt x="31800" y="25250"/>
                </a:lnTo>
                <a:lnTo>
                  <a:pt x="31740" y="25230"/>
                </a:lnTo>
                <a:lnTo>
                  <a:pt x="31690" y="25020"/>
                </a:lnTo>
                <a:lnTo>
                  <a:pt x="31580" y="24960"/>
                </a:lnTo>
                <a:lnTo>
                  <a:pt x="31530" y="25010"/>
                </a:lnTo>
                <a:lnTo>
                  <a:pt x="31480" y="25030"/>
                </a:lnTo>
                <a:lnTo>
                  <a:pt x="31470" y="24990"/>
                </a:lnTo>
                <a:lnTo>
                  <a:pt x="31490" y="24930"/>
                </a:lnTo>
                <a:lnTo>
                  <a:pt x="31460" y="24850"/>
                </a:lnTo>
                <a:lnTo>
                  <a:pt x="31380" y="24840"/>
                </a:lnTo>
                <a:lnTo>
                  <a:pt x="31320" y="24910"/>
                </a:lnTo>
                <a:lnTo>
                  <a:pt x="31240" y="24970"/>
                </a:lnTo>
                <a:lnTo>
                  <a:pt x="31140" y="24930"/>
                </a:lnTo>
                <a:lnTo>
                  <a:pt x="30990" y="24890"/>
                </a:lnTo>
                <a:lnTo>
                  <a:pt x="31080" y="24810"/>
                </a:lnTo>
                <a:lnTo>
                  <a:pt x="31050" y="24710"/>
                </a:lnTo>
                <a:lnTo>
                  <a:pt x="30900" y="24570"/>
                </a:lnTo>
                <a:lnTo>
                  <a:pt x="30860" y="24480"/>
                </a:lnTo>
                <a:lnTo>
                  <a:pt x="30910" y="24360"/>
                </a:lnTo>
                <a:lnTo>
                  <a:pt x="30990" y="24330"/>
                </a:lnTo>
                <a:lnTo>
                  <a:pt x="31110" y="24390"/>
                </a:lnTo>
                <a:lnTo>
                  <a:pt x="31720" y="23960"/>
                </a:lnTo>
                <a:lnTo>
                  <a:pt x="32160" y="23910"/>
                </a:lnTo>
                <a:lnTo>
                  <a:pt x="32460" y="23920"/>
                </a:lnTo>
                <a:lnTo>
                  <a:pt x="32740" y="23770"/>
                </a:lnTo>
                <a:lnTo>
                  <a:pt x="32830" y="23390"/>
                </a:lnTo>
                <a:lnTo>
                  <a:pt x="33020" y="23320"/>
                </a:lnTo>
                <a:lnTo>
                  <a:pt x="33180" y="23480"/>
                </a:lnTo>
                <a:lnTo>
                  <a:pt x="33250" y="23510"/>
                </a:lnTo>
                <a:lnTo>
                  <a:pt x="33330" y="23550"/>
                </a:lnTo>
                <a:lnTo>
                  <a:pt x="33410" y="23580"/>
                </a:lnTo>
                <a:lnTo>
                  <a:pt x="33490" y="23590"/>
                </a:lnTo>
                <a:lnTo>
                  <a:pt x="33570" y="23600"/>
                </a:lnTo>
                <a:lnTo>
                  <a:pt x="33680" y="2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orth Jeo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050" y="48500"/>
                </a:moveTo>
                <a:lnTo>
                  <a:pt x="37660" y="47740"/>
                </a:lnTo>
                <a:lnTo>
                  <a:pt x="38310" y="47670"/>
                </a:lnTo>
                <a:lnTo>
                  <a:pt x="39070" y="47510"/>
                </a:lnTo>
                <a:lnTo>
                  <a:pt x="40480" y="47060"/>
                </a:lnTo>
                <a:lnTo>
                  <a:pt x="40980" y="47160"/>
                </a:lnTo>
                <a:lnTo>
                  <a:pt x="40860" y="47900"/>
                </a:lnTo>
                <a:lnTo>
                  <a:pt x="41150" y="48350"/>
                </a:lnTo>
                <a:lnTo>
                  <a:pt x="41550" y="48280"/>
                </a:lnTo>
                <a:lnTo>
                  <a:pt x="41930" y="48130"/>
                </a:lnTo>
                <a:lnTo>
                  <a:pt x="42670" y="47990"/>
                </a:lnTo>
                <a:lnTo>
                  <a:pt x="42870" y="47920"/>
                </a:lnTo>
                <a:lnTo>
                  <a:pt x="43060" y="47830"/>
                </a:lnTo>
                <a:lnTo>
                  <a:pt x="43350" y="47770"/>
                </a:lnTo>
                <a:lnTo>
                  <a:pt x="43530" y="47490"/>
                </a:lnTo>
                <a:lnTo>
                  <a:pt x="43750" y="47260"/>
                </a:lnTo>
                <a:lnTo>
                  <a:pt x="44190" y="47640"/>
                </a:lnTo>
                <a:lnTo>
                  <a:pt x="44800" y="48740"/>
                </a:lnTo>
                <a:lnTo>
                  <a:pt x="45250" y="48970"/>
                </a:lnTo>
                <a:lnTo>
                  <a:pt x="45420" y="49010"/>
                </a:lnTo>
                <a:lnTo>
                  <a:pt x="45500" y="49180"/>
                </a:lnTo>
                <a:lnTo>
                  <a:pt x="45410" y="49370"/>
                </a:lnTo>
                <a:lnTo>
                  <a:pt x="45460" y="49510"/>
                </a:lnTo>
                <a:lnTo>
                  <a:pt x="46250" y="49610"/>
                </a:lnTo>
                <a:lnTo>
                  <a:pt x="46540" y="49540"/>
                </a:lnTo>
                <a:lnTo>
                  <a:pt x="46940" y="49520"/>
                </a:lnTo>
                <a:lnTo>
                  <a:pt x="47340" y="49410"/>
                </a:lnTo>
                <a:lnTo>
                  <a:pt x="47670" y="49120"/>
                </a:lnTo>
                <a:lnTo>
                  <a:pt x="47990" y="48790"/>
                </a:lnTo>
                <a:lnTo>
                  <a:pt x="48110" y="48930"/>
                </a:lnTo>
                <a:lnTo>
                  <a:pt x="48240" y="49050"/>
                </a:lnTo>
                <a:lnTo>
                  <a:pt x="48350" y="49030"/>
                </a:lnTo>
                <a:lnTo>
                  <a:pt x="48430" y="48910"/>
                </a:lnTo>
                <a:lnTo>
                  <a:pt x="48660" y="49040"/>
                </a:lnTo>
                <a:lnTo>
                  <a:pt x="48870" y="49280"/>
                </a:lnTo>
                <a:lnTo>
                  <a:pt x="49470" y="49480"/>
                </a:lnTo>
                <a:lnTo>
                  <a:pt x="49600" y="49640"/>
                </a:lnTo>
                <a:lnTo>
                  <a:pt x="49820" y="49700"/>
                </a:lnTo>
                <a:lnTo>
                  <a:pt x="50250" y="49440"/>
                </a:lnTo>
                <a:lnTo>
                  <a:pt x="50750" y="49210"/>
                </a:lnTo>
                <a:lnTo>
                  <a:pt x="50950" y="49400"/>
                </a:lnTo>
                <a:lnTo>
                  <a:pt x="51150" y="49510"/>
                </a:lnTo>
                <a:lnTo>
                  <a:pt x="51320" y="49350"/>
                </a:lnTo>
                <a:lnTo>
                  <a:pt x="51500" y="49170"/>
                </a:lnTo>
                <a:lnTo>
                  <a:pt x="52050" y="50110"/>
                </a:lnTo>
                <a:lnTo>
                  <a:pt x="51990" y="51180"/>
                </a:lnTo>
                <a:lnTo>
                  <a:pt x="51490" y="51710"/>
                </a:lnTo>
                <a:lnTo>
                  <a:pt x="51360" y="52060"/>
                </a:lnTo>
                <a:lnTo>
                  <a:pt x="50690" y="52420"/>
                </a:lnTo>
                <a:lnTo>
                  <a:pt x="50350" y="52530"/>
                </a:lnTo>
                <a:lnTo>
                  <a:pt x="50170" y="52510"/>
                </a:lnTo>
                <a:lnTo>
                  <a:pt x="50040" y="52590"/>
                </a:lnTo>
                <a:lnTo>
                  <a:pt x="49780" y="53140"/>
                </a:lnTo>
                <a:lnTo>
                  <a:pt x="49490" y="53450"/>
                </a:lnTo>
                <a:lnTo>
                  <a:pt x="49180" y="53730"/>
                </a:lnTo>
                <a:lnTo>
                  <a:pt x="49030" y="54160"/>
                </a:lnTo>
                <a:lnTo>
                  <a:pt x="48990" y="54680"/>
                </a:lnTo>
                <a:lnTo>
                  <a:pt x="48820" y="55050"/>
                </a:lnTo>
                <a:lnTo>
                  <a:pt x="48610" y="55440"/>
                </a:lnTo>
                <a:lnTo>
                  <a:pt x="48450" y="55950"/>
                </a:lnTo>
                <a:lnTo>
                  <a:pt x="48330" y="56470"/>
                </a:lnTo>
                <a:lnTo>
                  <a:pt x="48140" y="56850"/>
                </a:lnTo>
                <a:lnTo>
                  <a:pt x="48130" y="57270"/>
                </a:lnTo>
                <a:lnTo>
                  <a:pt x="48480" y="57420"/>
                </a:lnTo>
                <a:lnTo>
                  <a:pt x="48530" y="57600"/>
                </a:lnTo>
                <a:lnTo>
                  <a:pt x="48550" y="57810"/>
                </a:lnTo>
                <a:lnTo>
                  <a:pt x="48700" y="58210"/>
                </a:lnTo>
                <a:lnTo>
                  <a:pt x="48680" y="58630"/>
                </a:lnTo>
                <a:lnTo>
                  <a:pt x="48820" y="58950"/>
                </a:lnTo>
                <a:lnTo>
                  <a:pt x="49010" y="59080"/>
                </a:lnTo>
                <a:lnTo>
                  <a:pt x="48930" y="59530"/>
                </a:lnTo>
                <a:lnTo>
                  <a:pt x="48360" y="60210"/>
                </a:lnTo>
                <a:lnTo>
                  <a:pt x="48270" y="60660"/>
                </a:lnTo>
                <a:lnTo>
                  <a:pt x="48260" y="61060"/>
                </a:lnTo>
                <a:lnTo>
                  <a:pt x="47970" y="61360"/>
                </a:lnTo>
                <a:lnTo>
                  <a:pt x="47200" y="60730"/>
                </a:lnTo>
                <a:lnTo>
                  <a:pt x="46330" y="60420"/>
                </a:lnTo>
                <a:lnTo>
                  <a:pt x="45840" y="60690"/>
                </a:lnTo>
                <a:lnTo>
                  <a:pt x="45440" y="61120"/>
                </a:lnTo>
                <a:lnTo>
                  <a:pt x="45020" y="61180"/>
                </a:lnTo>
                <a:lnTo>
                  <a:pt x="44570" y="61180"/>
                </a:lnTo>
                <a:lnTo>
                  <a:pt x="44080" y="61250"/>
                </a:lnTo>
                <a:lnTo>
                  <a:pt x="43580" y="61240"/>
                </a:lnTo>
                <a:lnTo>
                  <a:pt x="43350" y="61100"/>
                </a:lnTo>
                <a:lnTo>
                  <a:pt x="43140" y="60940"/>
                </a:lnTo>
                <a:lnTo>
                  <a:pt x="42900" y="61000"/>
                </a:lnTo>
                <a:lnTo>
                  <a:pt x="42620" y="61000"/>
                </a:lnTo>
                <a:lnTo>
                  <a:pt x="42210" y="61070"/>
                </a:lnTo>
                <a:lnTo>
                  <a:pt x="41820" y="61300"/>
                </a:lnTo>
                <a:lnTo>
                  <a:pt x="41320" y="61230"/>
                </a:lnTo>
                <a:lnTo>
                  <a:pt x="40990" y="60880"/>
                </a:lnTo>
                <a:lnTo>
                  <a:pt x="41010" y="60330"/>
                </a:lnTo>
                <a:lnTo>
                  <a:pt x="40730" y="60020"/>
                </a:lnTo>
                <a:lnTo>
                  <a:pt x="40650" y="59710"/>
                </a:lnTo>
                <a:lnTo>
                  <a:pt x="40770" y="59230"/>
                </a:lnTo>
                <a:lnTo>
                  <a:pt x="40500" y="58810"/>
                </a:lnTo>
                <a:lnTo>
                  <a:pt x="40100" y="58830"/>
                </a:lnTo>
                <a:lnTo>
                  <a:pt x="40000" y="59000"/>
                </a:lnTo>
                <a:lnTo>
                  <a:pt x="39870" y="59130"/>
                </a:lnTo>
                <a:lnTo>
                  <a:pt x="39780" y="59350"/>
                </a:lnTo>
                <a:lnTo>
                  <a:pt x="39750" y="59590"/>
                </a:lnTo>
                <a:lnTo>
                  <a:pt x="39330" y="59600"/>
                </a:lnTo>
                <a:lnTo>
                  <a:pt x="38690" y="58730"/>
                </a:lnTo>
                <a:lnTo>
                  <a:pt x="38280" y="58390"/>
                </a:lnTo>
                <a:lnTo>
                  <a:pt x="38040" y="58290"/>
                </a:lnTo>
                <a:lnTo>
                  <a:pt x="37800" y="58270"/>
                </a:lnTo>
                <a:lnTo>
                  <a:pt x="37570" y="58540"/>
                </a:lnTo>
                <a:lnTo>
                  <a:pt x="37110" y="58500"/>
                </a:lnTo>
                <a:lnTo>
                  <a:pt x="36770" y="58800"/>
                </a:lnTo>
                <a:lnTo>
                  <a:pt x="36770" y="59030"/>
                </a:lnTo>
                <a:lnTo>
                  <a:pt x="36780" y="59250"/>
                </a:lnTo>
                <a:lnTo>
                  <a:pt x="36660" y="59440"/>
                </a:lnTo>
                <a:lnTo>
                  <a:pt x="36480" y="59570"/>
                </a:lnTo>
                <a:lnTo>
                  <a:pt x="36490" y="59750"/>
                </a:lnTo>
                <a:lnTo>
                  <a:pt x="36520" y="59920"/>
                </a:lnTo>
                <a:lnTo>
                  <a:pt x="36410" y="60150"/>
                </a:lnTo>
                <a:lnTo>
                  <a:pt x="36230" y="60310"/>
                </a:lnTo>
                <a:lnTo>
                  <a:pt x="36010" y="60410"/>
                </a:lnTo>
                <a:lnTo>
                  <a:pt x="35770" y="60480"/>
                </a:lnTo>
                <a:lnTo>
                  <a:pt x="35580" y="60600"/>
                </a:lnTo>
                <a:lnTo>
                  <a:pt x="35400" y="60740"/>
                </a:lnTo>
                <a:lnTo>
                  <a:pt x="34940" y="60800"/>
                </a:lnTo>
                <a:lnTo>
                  <a:pt x="34510" y="60960"/>
                </a:lnTo>
                <a:lnTo>
                  <a:pt x="34110" y="61060"/>
                </a:lnTo>
                <a:lnTo>
                  <a:pt x="33770" y="60950"/>
                </a:lnTo>
                <a:lnTo>
                  <a:pt x="33790" y="60500"/>
                </a:lnTo>
                <a:lnTo>
                  <a:pt x="33880" y="60050"/>
                </a:lnTo>
                <a:lnTo>
                  <a:pt x="33960" y="59440"/>
                </a:lnTo>
                <a:lnTo>
                  <a:pt x="33560" y="59340"/>
                </a:lnTo>
                <a:lnTo>
                  <a:pt x="32250" y="59700"/>
                </a:lnTo>
                <a:lnTo>
                  <a:pt x="31970" y="59790"/>
                </a:lnTo>
                <a:lnTo>
                  <a:pt x="31970" y="59800"/>
                </a:lnTo>
                <a:lnTo>
                  <a:pt x="31780" y="59580"/>
                </a:lnTo>
                <a:lnTo>
                  <a:pt x="31710" y="59400"/>
                </a:lnTo>
                <a:lnTo>
                  <a:pt x="31810" y="59010"/>
                </a:lnTo>
                <a:lnTo>
                  <a:pt x="32040" y="58520"/>
                </a:lnTo>
                <a:lnTo>
                  <a:pt x="32410" y="57670"/>
                </a:lnTo>
                <a:lnTo>
                  <a:pt x="32720" y="57220"/>
                </a:lnTo>
                <a:lnTo>
                  <a:pt x="33160" y="57060"/>
                </a:lnTo>
                <a:lnTo>
                  <a:pt x="33670" y="56960"/>
                </a:lnTo>
                <a:lnTo>
                  <a:pt x="34100" y="56930"/>
                </a:lnTo>
                <a:lnTo>
                  <a:pt x="34300" y="56770"/>
                </a:lnTo>
                <a:lnTo>
                  <a:pt x="34490" y="56500"/>
                </a:lnTo>
                <a:lnTo>
                  <a:pt x="34760" y="56430"/>
                </a:lnTo>
                <a:lnTo>
                  <a:pt x="35000" y="56700"/>
                </a:lnTo>
                <a:lnTo>
                  <a:pt x="35250" y="57010"/>
                </a:lnTo>
                <a:lnTo>
                  <a:pt x="35430" y="57070"/>
                </a:lnTo>
                <a:lnTo>
                  <a:pt x="35250" y="56450"/>
                </a:lnTo>
                <a:lnTo>
                  <a:pt x="35130" y="56160"/>
                </a:lnTo>
                <a:lnTo>
                  <a:pt x="34920" y="56050"/>
                </a:lnTo>
                <a:lnTo>
                  <a:pt x="33000" y="56360"/>
                </a:lnTo>
                <a:lnTo>
                  <a:pt x="32330" y="55940"/>
                </a:lnTo>
                <a:lnTo>
                  <a:pt x="32370" y="55490"/>
                </a:lnTo>
                <a:lnTo>
                  <a:pt x="32380" y="55310"/>
                </a:lnTo>
                <a:lnTo>
                  <a:pt x="32700" y="55160"/>
                </a:lnTo>
                <a:lnTo>
                  <a:pt x="32980" y="54880"/>
                </a:lnTo>
                <a:lnTo>
                  <a:pt x="33230" y="54590"/>
                </a:lnTo>
                <a:lnTo>
                  <a:pt x="33640" y="54350"/>
                </a:lnTo>
                <a:lnTo>
                  <a:pt x="34140" y="54070"/>
                </a:lnTo>
                <a:lnTo>
                  <a:pt x="34520" y="53540"/>
                </a:lnTo>
                <a:lnTo>
                  <a:pt x="34570" y="53050"/>
                </a:lnTo>
                <a:lnTo>
                  <a:pt x="34780" y="52920"/>
                </a:lnTo>
                <a:lnTo>
                  <a:pt x="34940" y="52820"/>
                </a:lnTo>
                <a:lnTo>
                  <a:pt x="35020" y="52750"/>
                </a:lnTo>
                <a:lnTo>
                  <a:pt x="35510" y="52700"/>
                </a:lnTo>
                <a:lnTo>
                  <a:pt x="35980" y="52760"/>
                </a:lnTo>
                <a:lnTo>
                  <a:pt x="36280" y="53000"/>
                </a:lnTo>
                <a:lnTo>
                  <a:pt x="36500" y="53050"/>
                </a:lnTo>
                <a:lnTo>
                  <a:pt x="36640" y="53300"/>
                </a:lnTo>
                <a:lnTo>
                  <a:pt x="36700" y="53160"/>
                </a:lnTo>
                <a:lnTo>
                  <a:pt x="36750" y="52980"/>
                </a:lnTo>
                <a:lnTo>
                  <a:pt x="36770" y="52780"/>
                </a:lnTo>
                <a:lnTo>
                  <a:pt x="36590" y="52630"/>
                </a:lnTo>
                <a:lnTo>
                  <a:pt x="36460" y="52540"/>
                </a:lnTo>
                <a:lnTo>
                  <a:pt x="36200" y="52410"/>
                </a:lnTo>
                <a:lnTo>
                  <a:pt x="35910" y="52210"/>
                </a:lnTo>
                <a:lnTo>
                  <a:pt x="35670" y="52030"/>
                </a:lnTo>
                <a:lnTo>
                  <a:pt x="35540" y="51970"/>
                </a:lnTo>
                <a:lnTo>
                  <a:pt x="35580" y="51830"/>
                </a:lnTo>
                <a:lnTo>
                  <a:pt x="35690" y="51670"/>
                </a:lnTo>
                <a:lnTo>
                  <a:pt x="35800" y="51580"/>
                </a:lnTo>
                <a:lnTo>
                  <a:pt x="35930" y="51550"/>
                </a:lnTo>
                <a:lnTo>
                  <a:pt x="36680" y="51600"/>
                </a:lnTo>
                <a:lnTo>
                  <a:pt x="36850" y="51580"/>
                </a:lnTo>
                <a:lnTo>
                  <a:pt x="36970" y="51520"/>
                </a:lnTo>
                <a:lnTo>
                  <a:pt x="37050" y="51370"/>
                </a:lnTo>
                <a:lnTo>
                  <a:pt x="37090" y="51250"/>
                </a:lnTo>
                <a:lnTo>
                  <a:pt x="37150" y="51160"/>
                </a:lnTo>
                <a:lnTo>
                  <a:pt x="37340" y="51130"/>
                </a:lnTo>
                <a:lnTo>
                  <a:pt x="37400" y="51080"/>
                </a:lnTo>
                <a:lnTo>
                  <a:pt x="37330" y="50950"/>
                </a:lnTo>
                <a:lnTo>
                  <a:pt x="37180" y="50830"/>
                </a:lnTo>
                <a:lnTo>
                  <a:pt x="37020" y="50770"/>
                </a:lnTo>
                <a:lnTo>
                  <a:pt x="36980" y="50800"/>
                </a:lnTo>
                <a:lnTo>
                  <a:pt x="35980" y="51200"/>
                </a:lnTo>
                <a:lnTo>
                  <a:pt x="35650" y="51220"/>
                </a:lnTo>
                <a:lnTo>
                  <a:pt x="34990" y="51180"/>
                </a:lnTo>
                <a:lnTo>
                  <a:pt x="34340" y="51130"/>
                </a:lnTo>
                <a:lnTo>
                  <a:pt x="34340" y="50840"/>
                </a:lnTo>
                <a:lnTo>
                  <a:pt x="34300" y="50440"/>
                </a:lnTo>
                <a:lnTo>
                  <a:pt x="34170" y="50330"/>
                </a:lnTo>
                <a:lnTo>
                  <a:pt x="33770" y="50190"/>
                </a:lnTo>
                <a:lnTo>
                  <a:pt x="33170" y="50290"/>
                </a:lnTo>
                <a:lnTo>
                  <a:pt x="33110" y="49780"/>
                </a:lnTo>
                <a:lnTo>
                  <a:pt x="34340" y="49650"/>
                </a:lnTo>
                <a:lnTo>
                  <a:pt x="35010" y="49570"/>
                </a:lnTo>
                <a:lnTo>
                  <a:pt x="35680" y="49530"/>
                </a:lnTo>
                <a:lnTo>
                  <a:pt x="35900" y="49400"/>
                </a:lnTo>
                <a:lnTo>
                  <a:pt x="36140" y="49460"/>
                </a:lnTo>
                <a:lnTo>
                  <a:pt x="36420" y="49320"/>
                </a:lnTo>
                <a:lnTo>
                  <a:pt x="36920" y="48940"/>
                </a:lnTo>
                <a:lnTo>
                  <a:pt x="37550" y="48680"/>
                </a:lnTo>
                <a:lnTo>
                  <a:pt x="37820" y="48490"/>
                </a:lnTo>
                <a:lnTo>
                  <a:pt x="37850" y="48250"/>
                </a:lnTo>
                <a:lnTo>
                  <a:pt x="37050" y="48500"/>
                </a:lnTo>
                <a:close/>
                <a:moveTo>
                  <a:pt x="29540" y="56460"/>
                </a:moveTo>
                <a:lnTo>
                  <a:pt x="29480" y="56400"/>
                </a:lnTo>
                <a:lnTo>
                  <a:pt x="29440" y="56290"/>
                </a:lnTo>
                <a:lnTo>
                  <a:pt x="29460" y="56190"/>
                </a:lnTo>
                <a:lnTo>
                  <a:pt x="29610" y="56110"/>
                </a:lnTo>
                <a:lnTo>
                  <a:pt x="29590" y="56080"/>
                </a:lnTo>
                <a:lnTo>
                  <a:pt x="29520" y="56040"/>
                </a:lnTo>
                <a:lnTo>
                  <a:pt x="29550" y="56000"/>
                </a:lnTo>
                <a:lnTo>
                  <a:pt x="29630" y="55960"/>
                </a:lnTo>
                <a:lnTo>
                  <a:pt x="29680" y="55890"/>
                </a:lnTo>
                <a:lnTo>
                  <a:pt x="29760" y="55870"/>
                </a:lnTo>
                <a:lnTo>
                  <a:pt x="29810" y="55850"/>
                </a:lnTo>
                <a:lnTo>
                  <a:pt x="29790" y="55760"/>
                </a:lnTo>
                <a:lnTo>
                  <a:pt x="29840" y="55760"/>
                </a:lnTo>
                <a:lnTo>
                  <a:pt x="30000" y="55790"/>
                </a:lnTo>
                <a:lnTo>
                  <a:pt x="30100" y="55710"/>
                </a:lnTo>
                <a:lnTo>
                  <a:pt x="30150" y="55650"/>
                </a:lnTo>
                <a:lnTo>
                  <a:pt x="30210" y="55700"/>
                </a:lnTo>
                <a:lnTo>
                  <a:pt x="30240" y="55800"/>
                </a:lnTo>
                <a:lnTo>
                  <a:pt x="30190" y="55920"/>
                </a:lnTo>
                <a:lnTo>
                  <a:pt x="29940" y="56140"/>
                </a:lnTo>
                <a:lnTo>
                  <a:pt x="29770" y="56320"/>
                </a:lnTo>
                <a:lnTo>
                  <a:pt x="29660" y="56410"/>
                </a:lnTo>
                <a:lnTo>
                  <a:pt x="29620" y="56450"/>
                </a:lnTo>
                <a:lnTo>
                  <a:pt x="29540" y="5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outh Jeo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70" y="59800"/>
                </a:moveTo>
                <a:lnTo>
                  <a:pt x="31970" y="59790"/>
                </a:lnTo>
                <a:lnTo>
                  <a:pt x="32250" y="59700"/>
                </a:lnTo>
                <a:lnTo>
                  <a:pt x="33560" y="59340"/>
                </a:lnTo>
                <a:lnTo>
                  <a:pt x="33960" y="59440"/>
                </a:lnTo>
                <a:lnTo>
                  <a:pt x="33880" y="60050"/>
                </a:lnTo>
                <a:lnTo>
                  <a:pt x="33790" y="60500"/>
                </a:lnTo>
                <a:lnTo>
                  <a:pt x="33770" y="60950"/>
                </a:lnTo>
                <a:lnTo>
                  <a:pt x="34110" y="61060"/>
                </a:lnTo>
                <a:lnTo>
                  <a:pt x="34510" y="60960"/>
                </a:lnTo>
                <a:lnTo>
                  <a:pt x="34940" y="60800"/>
                </a:lnTo>
                <a:lnTo>
                  <a:pt x="35400" y="60740"/>
                </a:lnTo>
                <a:lnTo>
                  <a:pt x="35580" y="60600"/>
                </a:lnTo>
                <a:lnTo>
                  <a:pt x="35770" y="60480"/>
                </a:lnTo>
                <a:lnTo>
                  <a:pt x="36010" y="60410"/>
                </a:lnTo>
                <a:lnTo>
                  <a:pt x="36230" y="60310"/>
                </a:lnTo>
                <a:lnTo>
                  <a:pt x="36410" y="60150"/>
                </a:lnTo>
                <a:lnTo>
                  <a:pt x="36520" y="59920"/>
                </a:lnTo>
                <a:lnTo>
                  <a:pt x="36490" y="59750"/>
                </a:lnTo>
                <a:lnTo>
                  <a:pt x="36480" y="59570"/>
                </a:lnTo>
                <a:lnTo>
                  <a:pt x="36660" y="59440"/>
                </a:lnTo>
                <a:lnTo>
                  <a:pt x="36780" y="59250"/>
                </a:lnTo>
                <a:lnTo>
                  <a:pt x="36770" y="59030"/>
                </a:lnTo>
                <a:lnTo>
                  <a:pt x="36770" y="58800"/>
                </a:lnTo>
                <a:lnTo>
                  <a:pt x="37110" y="58500"/>
                </a:lnTo>
                <a:lnTo>
                  <a:pt x="37570" y="58540"/>
                </a:lnTo>
                <a:lnTo>
                  <a:pt x="37800" y="58270"/>
                </a:lnTo>
                <a:lnTo>
                  <a:pt x="38040" y="58290"/>
                </a:lnTo>
                <a:lnTo>
                  <a:pt x="38280" y="58390"/>
                </a:lnTo>
                <a:lnTo>
                  <a:pt x="38690" y="58730"/>
                </a:lnTo>
                <a:lnTo>
                  <a:pt x="39330" y="59600"/>
                </a:lnTo>
                <a:lnTo>
                  <a:pt x="39750" y="59590"/>
                </a:lnTo>
                <a:lnTo>
                  <a:pt x="39780" y="59350"/>
                </a:lnTo>
                <a:lnTo>
                  <a:pt x="39870" y="59130"/>
                </a:lnTo>
                <a:lnTo>
                  <a:pt x="40000" y="59000"/>
                </a:lnTo>
                <a:lnTo>
                  <a:pt x="40100" y="58830"/>
                </a:lnTo>
                <a:lnTo>
                  <a:pt x="40500" y="58810"/>
                </a:lnTo>
                <a:lnTo>
                  <a:pt x="40770" y="59230"/>
                </a:lnTo>
                <a:lnTo>
                  <a:pt x="40650" y="59710"/>
                </a:lnTo>
                <a:lnTo>
                  <a:pt x="40730" y="60020"/>
                </a:lnTo>
                <a:lnTo>
                  <a:pt x="41010" y="60330"/>
                </a:lnTo>
                <a:lnTo>
                  <a:pt x="40990" y="60880"/>
                </a:lnTo>
                <a:lnTo>
                  <a:pt x="41320" y="61230"/>
                </a:lnTo>
                <a:lnTo>
                  <a:pt x="41820" y="61300"/>
                </a:lnTo>
                <a:lnTo>
                  <a:pt x="42210" y="61070"/>
                </a:lnTo>
                <a:lnTo>
                  <a:pt x="42620" y="61000"/>
                </a:lnTo>
                <a:lnTo>
                  <a:pt x="42900" y="61000"/>
                </a:lnTo>
                <a:lnTo>
                  <a:pt x="43140" y="60940"/>
                </a:lnTo>
                <a:lnTo>
                  <a:pt x="43350" y="61100"/>
                </a:lnTo>
                <a:lnTo>
                  <a:pt x="43580" y="61240"/>
                </a:lnTo>
                <a:lnTo>
                  <a:pt x="44080" y="61250"/>
                </a:lnTo>
                <a:lnTo>
                  <a:pt x="44570" y="61180"/>
                </a:lnTo>
                <a:lnTo>
                  <a:pt x="45020" y="61180"/>
                </a:lnTo>
                <a:lnTo>
                  <a:pt x="45440" y="61120"/>
                </a:lnTo>
                <a:lnTo>
                  <a:pt x="45840" y="60690"/>
                </a:lnTo>
                <a:lnTo>
                  <a:pt x="46330" y="60420"/>
                </a:lnTo>
                <a:lnTo>
                  <a:pt x="47200" y="60730"/>
                </a:lnTo>
                <a:lnTo>
                  <a:pt x="47970" y="61360"/>
                </a:lnTo>
                <a:lnTo>
                  <a:pt x="47900" y="61720"/>
                </a:lnTo>
                <a:lnTo>
                  <a:pt x="48180" y="62050"/>
                </a:lnTo>
                <a:lnTo>
                  <a:pt x="48310" y="62470"/>
                </a:lnTo>
                <a:lnTo>
                  <a:pt x="48370" y="63350"/>
                </a:lnTo>
                <a:lnTo>
                  <a:pt x="48550" y="63680"/>
                </a:lnTo>
                <a:lnTo>
                  <a:pt x="48890" y="63930"/>
                </a:lnTo>
                <a:lnTo>
                  <a:pt x="49190" y="64240"/>
                </a:lnTo>
                <a:lnTo>
                  <a:pt x="49310" y="64590"/>
                </a:lnTo>
                <a:lnTo>
                  <a:pt x="49450" y="64900"/>
                </a:lnTo>
                <a:lnTo>
                  <a:pt x="50300" y="65820"/>
                </a:lnTo>
                <a:lnTo>
                  <a:pt x="50480" y="66270"/>
                </a:lnTo>
                <a:lnTo>
                  <a:pt x="50480" y="66580"/>
                </a:lnTo>
                <a:lnTo>
                  <a:pt x="50510" y="66650"/>
                </a:lnTo>
                <a:lnTo>
                  <a:pt x="50420" y="66630"/>
                </a:lnTo>
                <a:lnTo>
                  <a:pt x="49870" y="66630"/>
                </a:lnTo>
                <a:lnTo>
                  <a:pt x="49690" y="66600"/>
                </a:lnTo>
                <a:lnTo>
                  <a:pt x="49620" y="66520"/>
                </a:lnTo>
                <a:lnTo>
                  <a:pt x="49590" y="66390"/>
                </a:lnTo>
                <a:lnTo>
                  <a:pt x="49510" y="66230"/>
                </a:lnTo>
                <a:lnTo>
                  <a:pt x="49350" y="66110"/>
                </a:lnTo>
                <a:lnTo>
                  <a:pt x="49310" y="66230"/>
                </a:lnTo>
                <a:lnTo>
                  <a:pt x="49340" y="66430"/>
                </a:lnTo>
                <a:lnTo>
                  <a:pt x="49370" y="66520"/>
                </a:lnTo>
                <a:lnTo>
                  <a:pt x="49270" y="66820"/>
                </a:lnTo>
                <a:lnTo>
                  <a:pt x="49210" y="66930"/>
                </a:lnTo>
                <a:lnTo>
                  <a:pt x="49090" y="67070"/>
                </a:lnTo>
                <a:lnTo>
                  <a:pt x="48580" y="67480"/>
                </a:lnTo>
                <a:lnTo>
                  <a:pt x="48290" y="67610"/>
                </a:lnTo>
                <a:lnTo>
                  <a:pt x="48090" y="67440"/>
                </a:lnTo>
                <a:lnTo>
                  <a:pt x="47830" y="66910"/>
                </a:lnTo>
                <a:lnTo>
                  <a:pt x="47620" y="66830"/>
                </a:lnTo>
                <a:lnTo>
                  <a:pt x="47470" y="67040"/>
                </a:lnTo>
                <a:lnTo>
                  <a:pt x="47400" y="67370"/>
                </a:lnTo>
                <a:lnTo>
                  <a:pt x="47410" y="67650"/>
                </a:lnTo>
                <a:lnTo>
                  <a:pt x="47540" y="67940"/>
                </a:lnTo>
                <a:lnTo>
                  <a:pt x="47750" y="68320"/>
                </a:lnTo>
                <a:lnTo>
                  <a:pt x="47990" y="68650"/>
                </a:lnTo>
                <a:lnTo>
                  <a:pt x="48210" y="68790"/>
                </a:lnTo>
                <a:lnTo>
                  <a:pt x="48360" y="68980"/>
                </a:lnTo>
                <a:lnTo>
                  <a:pt x="48500" y="69050"/>
                </a:lnTo>
                <a:lnTo>
                  <a:pt x="48670" y="68950"/>
                </a:lnTo>
                <a:lnTo>
                  <a:pt x="49090" y="68550"/>
                </a:lnTo>
                <a:lnTo>
                  <a:pt x="49380" y="68510"/>
                </a:lnTo>
                <a:lnTo>
                  <a:pt x="49630" y="68560"/>
                </a:lnTo>
                <a:lnTo>
                  <a:pt x="49860" y="68570"/>
                </a:lnTo>
                <a:lnTo>
                  <a:pt x="50120" y="68440"/>
                </a:lnTo>
                <a:lnTo>
                  <a:pt x="50100" y="68760"/>
                </a:lnTo>
                <a:lnTo>
                  <a:pt x="50060" y="69000"/>
                </a:lnTo>
                <a:lnTo>
                  <a:pt x="49920" y="69460"/>
                </a:lnTo>
                <a:lnTo>
                  <a:pt x="49770" y="70290"/>
                </a:lnTo>
                <a:lnTo>
                  <a:pt x="49650" y="70480"/>
                </a:lnTo>
                <a:lnTo>
                  <a:pt x="49180" y="70640"/>
                </a:lnTo>
                <a:lnTo>
                  <a:pt x="48800" y="70450"/>
                </a:lnTo>
                <a:lnTo>
                  <a:pt x="48500" y="70380"/>
                </a:lnTo>
                <a:lnTo>
                  <a:pt x="48250" y="70930"/>
                </a:lnTo>
                <a:lnTo>
                  <a:pt x="48170" y="70880"/>
                </a:lnTo>
                <a:lnTo>
                  <a:pt x="48150" y="70880"/>
                </a:lnTo>
                <a:lnTo>
                  <a:pt x="48130" y="70910"/>
                </a:lnTo>
                <a:lnTo>
                  <a:pt x="48060" y="70930"/>
                </a:lnTo>
                <a:lnTo>
                  <a:pt x="48170" y="71140"/>
                </a:lnTo>
                <a:lnTo>
                  <a:pt x="48250" y="71380"/>
                </a:lnTo>
                <a:lnTo>
                  <a:pt x="48350" y="72110"/>
                </a:lnTo>
                <a:lnTo>
                  <a:pt x="48290" y="72250"/>
                </a:lnTo>
                <a:lnTo>
                  <a:pt x="48150" y="72170"/>
                </a:lnTo>
                <a:lnTo>
                  <a:pt x="47920" y="71940"/>
                </a:lnTo>
                <a:lnTo>
                  <a:pt x="47600" y="71900"/>
                </a:lnTo>
                <a:lnTo>
                  <a:pt x="47360" y="71770"/>
                </a:lnTo>
                <a:lnTo>
                  <a:pt x="47200" y="71520"/>
                </a:lnTo>
                <a:lnTo>
                  <a:pt x="47140" y="71150"/>
                </a:lnTo>
                <a:lnTo>
                  <a:pt x="47220" y="70800"/>
                </a:lnTo>
                <a:lnTo>
                  <a:pt x="47400" y="70460"/>
                </a:lnTo>
                <a:lnTo>
                  <a:pt x="47520" y="70140"/>
                </a:lnTo>
                <a:lnTo>
                  <a:pt x="47460" y="69860"/>
                </a:lnTo>
                <a:lnTo>
                  <a:pt x="47350" y="69700"/>
                </a:lnTo>
                <a:lnTo>
                  <a:pt x="47140" y="69240"/>
                </a:lnTo>
                <a:lnTo>
                  <a:pt x="47080" y="69200"/>
                </a:lnTo>
                <a:lnTo>
                  <a:pt x="47000" y="69200"/>
                </a:lnTo>
                <a:lnTo>
                  <a:pt x="46920" y="69190"/>
                </a:lnTo>
                <a:lnTo>
                  <a:pt x="46860" y="69110"/>
                </a:lnTo>
                <a:lnTo>
                  <a:pt x="46850" y="69030"/>
                </a:lnTo>
                <a:lnTo>
                  <a:pt x="46870" y="68930"/>
                </a:lnTo>
                <a:lnTo>
                  <a:pt x="46910" y="68870"/>
                </a:lnTo>
                <a:lnTo>
                  <a:pt x="46710" y="68430"/>
                </a:lnTo>
                <a:lnTo>
                  <a:pt x="46670" y="68270"/>
                </a:lnTo>
                <a:lnTo>
                  <a:pt x="46690" y="68180"/>
                </a:lnTo>
                <a:lnTo>
                  <a:pt x="46750" y="68010"/>
                </a:lnTo>
                <a:lnTo>
                  <a:pt x="46760" y="67930"/>
                </a:lnTo>
                <a:lnTo>
                  <a:pt x="46730" y="67840"/>
                </a:lnTo>
                <a:lnTo>
                  <a:pt x="46670" y="67760"/>
                </a:lnTo>
                <a:lnTo>
                  <a:pt x="46600" y="67740"/>
                </a:lnTo>
                <a:lnTo>
                  <a:pt x="46570" y="67810"/>
                </a:lnTo>
                <a:lnTo>
                  <a:pt x="46530" y="67850"/>
                </a:lnTo>
                <a:lnTo>
                  <a:pt x="46300" y="68440"/>
                </a:lnTo>
                <a:lnTo>
                  <a:pt x="46210" y="68560"/>
                </a:lnTo>
                <a:lnTo>
                  <a:pt x="46160" y="68600"/>
                </a:lnTo>
                <a:lnTo>
                  <a:pt x="46090" y="68600"/>
                </a:lnTo>
                <a:lnTo>
                  <a:pt x="45630" y="68770"/>
                </a:lnTo>
                <a:lnTo>
                  <a:pt x="45360" y="68800"/>
                </a:lnTo>
                <a:lnTo>
                  <a:pt x="44770" y="68790"/>
                </a:lnTo>
                <a:lnTo>
                  <a:pt x="44550" y="68850"/>
                </a:lnTo>
                <a:lnTo>
                  <a:pt x="44730" y="69000"/>
                </a:lnTo>
                <a:lnTo>
                  <a:pt x="45080" y="69150"/>
                </a:lnTo>
                <a:lnTo>
                  <a:pt x="45370" y="69240"/>
                </a:lnTo>
                <a:lnTo>
                  <a:pt x="45370" y="69340"/>
                </a:lnTo>
                <a:lnTo>
                  <a:pt x="44790" y="69520"/>
                </a:lnTo>
                <a:lnTo>
                  <a:pt x="44500" y="69690"/>
                </a:lnTo>
                <a:lnTo>
                  <a:pt x="44450" y="69910"/>
                </a:lnTo>
                <a:lnTo>
                  <a:pt x="44570" y="70010"/>
                </a:lnTo>
                <a:lnTo>
                  <a:pt x="44820" y="69910"/>
                </a:lnTo>
                <a:lnTo>
                  <a:pt x="44960" y="69960"/>
                </a:lnTo>
                <a:lnTo>
                  <a:pt x="45050" y="70120"/>
                </a:lnTo>
                <a:lnTo>
                  <a:pt x="45030" y="70180"/>
                </a:lnTo>
                <a:lnTo>
                  <a:pt x="44950" y="70200"/>
                </a:lnTo>
                <a:lnTo>
                  <a:pt x="44920" y="70240"/>
                </a:lnTo>
                <a:lnTo>
                  <a:pt x="45100" y="70900"/>
                </a:lnTo>
                <a:lnTo>
                  <a:pt x="45500" y="71250"/>
                </a:lnTo>
                <a:lnTo>
                  <a:pt x="45920" y="71520"/>
                </a:lnTo>
                <a:lnTo>
                  <a:pt x="46210" y="71940"/>
                </a:lnTo>
                <a:lnTo>
                  <a:pt x="46070" y="71920"/>
                </a:lnTo>
                <a:lnTo>
                  <a:pt x="45830" y="71920"/>
                </a:lnTo>
                <a:lnTo>
                  <a:pt x="45730" y="71940"/>
                </a:lnTo>
                <a:lnTo>
                  <a:pt x="46310" y="72160"/>
                </a:lnTo>
                <a:lnTo>
                  <a:pt x="46390" y="72350"/>
                </a:lnTo>
                <a:lnTo>
                  <a:pt x="46430" y="72690"/>
                </a:lnTo>
                <a:lnTo>
                  <a:pt x="46300" y="72810"/>
                </a:lnTo>
                <a:lnTo>
                  <a:pt x="46160" y="72930"/>
                </a:lnTo>
                <a:lnTo>
                  <a:pt x="45900" y="72920"/>
                </a:lnTo>
                <a:lnTo>
                  <a:pt x="45730" y="72960"/>
                </a:lnTo>
                <a:lnTo>
                  <a:pt x="45110" y="72580"/>
                </a:lnTo>
                <a:lnTo>
                  <a:pt x="44920" y="72510"/>
                </a:lnTo>
                <a:lnTo>
                  <a:pt x="44740" y="72550"/>
                </a:lnTo>
                <a:lnTo>
                  <a:pt x="44520" y="72650"/>
                </a:lnTo>
                <a:lnTo>
                  <a:pt x="44340" y="72780"/>
                </a:lnTo>
                <a:lnTo>
                  <a:pt x="44260" y="72910"/>
                </a:lnTo>
                <a:lnTo>
                  <a:pt x="44290" y="72960"/>
                </a:lnTo>
                <a:lnTo>
                  <a:pt x="44450" y="73300"/>
                </a:lnTo>
                <a:lnTo>
                  <a:pt x="44640" y="73340"/>
                </a:lnTo>
                <a:lnTo>
                  <a:pt x="44760" y="73420"/>
                </a:lnTo>
                <a:lnTo>
                  <a:pt x="45270" y="73280"/>
                </a:lnTo>
                <a:lnTo>
                  <a:pt x="45550" y="73520"/>
                </a:lnTo>
                <a:lnTo>
                  <a:pt x="44910" y="74110"/>
                </a:lnTo>
                <a:lnTo>
                  <a:pt x="44680" y="74440"/>
                </a:lnTo>
                <a:lnTo>
                  <a:pt x="44430" y="74320"/>
                </a:lnTo>
                <a:lnTo>
                  <a:pt x="44040" y="74620"/>
                </a:lnTo>
                <a:lnTo>
                  <a:pt x="44080" y="74910"/>
                </a:lnTo>
                <a:lnTo>
                  <a:pt x="44260" y="75100"/>
                </a:lnTo>
                <a:lnTo>
                  <a:pt x="43880" y="75100"/>
                </a:lnTo>
                <a:lnTo>
                  <a:pt x="43330" y="74370"/>
                </a:lnTo>
                <a:lnTo>
                  <a:pt x="43140" y="73970"/>
                </a:lnTo>
                <a:lnTo>
                  <a:pt x="42630" y="73420"/>
                </a:lnTo>
                <a:lnTo>
                  <a:pt x="42470" y="73460"/>
                </a:lnTo>
                <a:lnTo>
                  <a:pt x="41940" y="73740"/>
                </a:lnTo>
                <a:lnTo>
                  <a:pt x="41990" y="73910"/>
                </a:lnTo>
                <a:lnTo>
                  <a:pt x="42030" y="73970"/>
                </a:lnTo>
                <a:lnTo>
                  <a:pt x="41810" y="73900"/>
                </a:lnTo>
                <a:lnTo>
                  <a:pt x="41600" y="73860"/>
                </a:lnTo>
                <a:lnTo>
                  <a:pt x="41410" y="73760"/>
                </a:lnTo>
                <a:lnTo>
                  <a:pt x="41290" y="73520"/>
                </a:lnTo>
                <a:lnTo>
                  <a:pt x="41270" y="73280"/>
                </a:lnTo>
                <a:lnTo>
                  <a:pt x="41360" y="73140"/>
                </a:lnTo>
                <a:lnTo>
                  <a:pt x="41660" y="72960"/>
                </a:lnTo>
                <a:lnTo>
                  <a:pt x="41760" y="72880"/>
                </a:lnTo>
                <a:lnTo>
                  <a:pt x="42030" y="72510"/>
                </a:lnTo>
                <a:lnTo>
                  <a:pt x="42200" y="72160"/>
                </a:lnTo>
                <a:lnTo>
                  <a:pt x="42290" y="72040"/>
                </a:lnTo>
                <a:lnTo>
                  <a:pt x="42490" y="71940"/>
                </a:lnTo>
                <a:lnTo>
                  <a:pt x="42480" y="72210"/>
                </a:lnTo>
                <a:lnTo>
                  <a:pt x="42410" y="72480"/>
                </a:lnTo>
                <a:lnTo>
                  <a:pt x="42210" y="72960"/>
                </a:lnTo>
                <a:lnTo>
                  <a:pt x="42610" y="72940"/>
                </a:lnTo>
                <a:lnTo>
                  <a:pt x="42940" y="72810"/>
                </a:lnTo>
                <a:lnTo>
                  <a:pt x="43140" y="72540"/>
                </a:lnTo>
                <a:lnTo>
                  <a:pt x="43140" y="72050"/>
                </a:lnTo>
                <a:lnTo>
                  <a:pt x="43060" y="71860"/>
                </a:lnTo>
                <a:lnTo>
                  <a:pt x="42950" y="71750"/>
                </a:lnTo>
                <a:lnTo>
                  <a:pt x="42870" y="71630"/>
                </a:lnTo>
                <a:lnTo>
                  <a:pt x="42860" y="71380"/>
                </a:lnTo>
                <a:lnTo>
                  <a:pt x="42930" y="71250"/>
                </a:lnTo>
                <a:lnTo>
                  <a:pt x="43320" y="70810"/>
                </a:lnTo>
                <a:lnTo>
                  <a:pt x="43470" y="70890"/>
                </a:lnTo>
                <a:lnTo>
                  <a:pt x="43560" y="70990"/>
                </a:lnTo>
                <a:lnTo>
                  <a:pt x="43580" y="71120"/>
                </a:lnTo>
                <a:lnTo>
                  <a:pt x="43510" y="71270"/>
                </a:lnTo>
                <a:lnTo>
                  <a:pt x="43590" y="71490"/>
                </a:lnTo>
                <a:lnTo>
                  <a:pt x="43710" y="71640"/>
                </a:lnTo>
                <a:lnTo>
                  <a:pt x="43860" y="71690"/>
                </a:lnTo>
                <a:lnTo>
                  <a:pt x="44070" y="71610"/>
                </a:lnTo>
                <a:lnTo>
                  <a:pt x="44160" y="71500"/>
                </a:lnTo>
                <a:lnTo>
                  <a:pt x="44350" y="71100"/>
                </a:lnTo>
                <a:lnTo>
                  <a:pt x="44450" y="70930"/>
                </a:lnTo>
                <a:lnTo>
                  <a:pt x="44260" y="70650"/>
                </a:lnTo>
                <a:lnTo>
                  <a:pt x="44190" y="70350"/>
                </a:lnTo>
                <a:lnTo>
                  <a:pt x="44090" y="70220"/>
                </a:lnTo>
                <a:lnTo>
                  <a:pt x="43840" y="70420"/>
                </a:lnTo>
                <a:lnTo>
                  <a:pt x="43540" y="70550"/>
                </a:lnTo>
                <a:lnTo>
                  <a:pt x="43300" y="70340"/>
                </a:lnTo>
                <a:lnTo>
                  <a:pt x="42960" y="69800"/>
                </a:lnTo>
                <a:lnTo>
                  <a:pt x="42770" y="70100"/>
                </a:lnTo>
                <a:lnTo>
                  <a:pt x="42500" y="70810"/>
                </a:lnTo>
                <a:lnTo>
                  <a:pt x="42310" y="71040"/>
                </a:lnTo>
                <a:lnTo>
                  <a:pt x="42110" y="71120"/>
                </a:lnTo>
                <a:lnTo>
                  <a:pt x="41950" y="71110"/>
                </a:lnTo>
                <a:lnTo>
                  <a:pt x="41610" y="71040"/>
                </a:lnTo>
                <a:lnTo>
                  <a:pt x="41450" y="71100"/>
                </a:lnTo>
                <a:lnTo>
                  <a:pt x="41300" y="71230"/>
                </a:lnTo>
                <a:lnTo>
                  <a:pt x="41050" y="71560"/>
                </a:lnTo>
                <a:lnTo>
                  <a:pt x="40940" y="71650"/>
                </a:lnTo>
                <a:lnTo>
                  <a:pt x="40450" y="71940"/>
                </a:lnTo>
                <a:lnTo>
                  <a:pt x="40180" y="72140"/>
                </a:lnTo>
                <a:lnTo>
                  <a:pt x="40010" y="72240"/>
                </a:lnTo>
                <a:lnTo>
                  <a:pt x="39840" y="72290"/>
                </a:lnTo>
                <a:lnTo>
                  <a:pt x="39740" y="72340"/>
                </a:lnTo>
                <a:lnTo>
                  <a:pt x="39720" y="72480"/>
                </a:lnTo>
                <a:lnTo>
                  <a:pt x="39720" y="72660"/>
                </a:lnTo>
                <a:lnTo>
                  <a:pt x="39700" y="72850"/>
                </a:lnTo>
                <a:lnTo>
                  <a:pt x="39610" y="72990"/>
                </a:lnTo>
                <a:lnTo>
                  <a:pt x="39480" y="73130"/>
                </a:lnTo>
                <a:lnTo>
                  <a:pt x="39420" y="73310"/>
                </a:lnTo>
                <a:lnTo>
                  <a:pt x="39520" y="73520"/>
                </a:lnTo>
                <a:lnTo>
                  <a:pt x="38770" y="74260"/>
                </a:lnTo>
                <a:lnTo>
                  <a:pt x="38800" y="74940"/>
                </a:lnTo>
                <a:lnTo>
                  <a:pt x="38670" y="75050"/>
                </a:lnTo>
                <a:lnTo>
                  <a:pt x="38310" y="74870"/>
                </a:lnTo>
                <a:lnTo>
                  <a:pt x="38190" y="75020"/>
                </a:lnTo>
                <a:lnTo>
                  <a:pt x="38130" y="75180"/>
                </a:lnTo>
                <a:lnTo>
                  <a:pt x="38140" y="75350"/>
                </a:lnTo>
                <a:lnTo>
                  <a:pt x="38220" y="75550"/>
                </a:lnTo>
                <a:lnTo>
                  <a:pt x="38040" y="75490"/>
                </a:lnTo>
                <a:lnTo>
                  <a:pt x="37660" y="75220"/>
                </a:lnTo>
                <a:lnTo>
                  <a:pt x="37140" y="75070"/>
                </a:lnTo>
                <a:lnTo>
                  <a:pt x="37020" y="74990"/>
                </a:lnTo>
                <a:lnTo>
                  <a:pt x="36920" y="74680"/>
                </a:lnTo>
                <a:lnTo>
                  <a:pt x="36970" y="73850"/>
                </a:lnTo>
                <a:lnTo>
                  <a:pt x="36920" y="73520"/>
                </a:lnTo>
                <a:lnTo>
                  <a:pt x="36990" y="73320"/>
                </a:lnTo>
                <a:lnTo>
                  <a:pt x="36980" y="73060"/>
                </a:lnTo>
                <a:lnTo>
                  <a:pt x="36890" y="72840"/>
                </a:lnTo>
                <a:lnTo>
                  <a:pt x="36730" y="72730"/>
                </a:lnTo>
                <a:lnTo>
                  <a:pt x="36590" y="72770"/>
                </a:lnTo>
                <a:lnTo>
                  <a:pt x="36440" y="72910"/>
                </a:lnTo>
                <a:lnTo>
                  <a:pt x="36330" y="73090"/>
                </a:lnTo>
                <a:lnTo>
                  <a:pt x="36280" y="73240"/>
                </a:lnTo>
                <a:lnTo>
                  <a:pt x="36340" y="73470"/>
                </a:lnTo>
                <a:lnTo>
                  <a:pt x="36420" y="73670"/>
                </a:lnTo>
                <a:lnTo>
                  <a:pt x="36430" y="73810"/>
                </a:lnTo>
                <a:lnTo>
                  <a:pt x="36010" y="73950"/>
                </a:lnTo>
                <a:lnTo>
                  <a:pt x="36060" y="74150"/>
                </a:lnTo>
                <a:lnTo>
                  <a:pt x="36370" y="74530"/>
                </a:lnTo>
                <a:lnTo>
                  <a:pt x="35850" y="74840"/>
                </a:lnTo>
                <a:lnTo>
                  <a:pt x="35650" y="75020"/>
                </a:lnTo>
                <a:lnTo>
                  <a:pt x="35850" y="75100"/>
                </a:lnTo>
                <a:lnTo>
                  <a:pt x="35900" y="75130"/>
                </a:lnTo>
                <a:lnTo>
                  <a:pt x="35910" y="75210"/>
                </a:lnTo>
                <a:lnTo>
                  <a:pt x="35900" y="75290"/>
                </a:lnTo>
                <a:lnTo>
                  <a:pt x="35850" y="75330"/>
                </a:lnTo>
                <a:lnTo>
                  <a:pt x="35770" y="75310"/>
                </a:lnTo>
                <a:lnTo>
                  <a:pt x="35640" y="75240"/>
                </a:lnTo>
                <a:lnTo>
                  <a:pt x="35580" y="75220"/>
                </a:lnTo>
                <a:lnTo>
                  <a:pt x="35400" y="75250"/>
                </a:lnTo>
                <a:lnTo>
                  <a:pt x="35360" y="75320"/>
                </a:lnTo>
                <a:lnTo>
                  <a:pt x="35360" y="75440"/>
                </a:lnTo>
                <a:lnTo>
                  <a:pt x="35290" y="75610"/>
                </a:lnTo>
                <a:lnTo>
                  <a:pt x="35190" y="75680"/>
                </a:lnTo>
                <a:lnTo>
                  <a:pt x="34780" y="75780"/>
                </a:lnTo>
                <a:lnTo>
                  <a:pt x="34630" y="75910"/>
                </a:lnTo>
                <a:lnTo>
                  <a:pt x="34580" y="76010"/>
                </a:lnTo>
                <a:lnTo>
                  <a:pt x="34250" y="77120"/>
                </a:lnTo>
                <a:lnTo>
                  <a:pt x="34220" y="77280"/>
                </a:lnTo>
                <a:lnTo>
                  <a:pt x="34220" y="77470"/>
                </a:lnTo>
                <a:lnTo>
                  <a:pt x="33890" y="77400"/>
                </a:lnTo>
                <a:lnTo>
                  <a:pt x="33270" y="77610"/>
                </a:lnTo>
                <a:lnTo>
                  <a:pt x="33110" y="77570"/>
                </a:lnTo>
                <a:lnTo>
                  <a:pt x="33090" y="77380"/>
                </a:lnTo>
                <a:lnTo>
                  <a:pt x="33220" y="76990"/>
                </a:lnTo>
                <a:lnTo>
                  <a:pt x="33190" y="76800"/>
                </a:lnTo>
                <a:lnTo>
                  <a:pt x="33070" y="76690"/>
                </a:lnTo>
                <a:lnTo>
                  <a:pt x="32900" y="76660"/>
                </a:lnTo>
                <a:lnTo>
                  <a:pt x="32540" y="76680"/>
                </a:lnTo>
                <a:lnTo>
                  <a:pt x="32540" y="76570"/>
                </a:lnTo>
                <a:lnTo>
                  <a:pt x="32620" y="76480"/>
                </a:lnTo>
                <a:lnTo>
                  <a:pt x="32640" y="76410"/>
                </a:lnTo>
                <a:lnTo>
                  <a:pt x="32670" y="76160"/>
                </a:lnTo>
                <a:lnTo>
                  <a:pt x="32710" y="76150"/>
                </a:lnTo>
                <a:lnTo>
                  <a:pt x="32770" y="76170"/>
                </a:lnTo>
                <a:lnTo>
                  <a:pt x="32830" y="76130"/>
                </a:lnTo>
                <a:lnTo>
                  <a:pt x="33020" y="75780"/>
                </a:lnTo>
                <a:lnTo>
                  <a:pt x="33060" y="75610"/>
                </a:lnTo>
                <a:lnTo>
                  <a:pt x="33010" y="75440"/>
                </a:lnTo>
                <a:lnTo>
                  <a:pt x="32940" y="75390"/>
                </a:lnTo>
                <a:lnTo>
                  <a:pt x="32840" y="75350"/>
                </a:lnTo>
                <a:lnTo>
                  <a:pt x="32640" y="75330"/>
                </a:lnTo>
                <a:lnTo>
                  <a:pt x="32490" y="75290"/>
                </a:lnTo>
                <a:lnTo>
                  <a:pt x="32470" y="75200"/>
                </a:lnTo>
                <a:lnTo>
                  <a:pt x="32510" y="75120"/>
                </a:lnTo>
                <a:lnTo>
                  <a:pt x="32540" y="75100"/>
                </a:lnTo>
                <a:lnTo>
                  <a:pt x="32550" y="74890"/>
                </a:lnTo>
                <a:lnTo>
                  <a:pt x="32600" y="74680"/>
                </a:lnTo>
                <a:lnTo>
                  <a:pt x="32580" y="74570"/>
                </a:lnTo>
                <a:lnTo>
                  <a:pt x="32360" y="74650"/>
                </a:lnTo>
                <a:lnTo>
                  <a:pt x="32420" y="74250"/>
                </a:lnTo>
                <a:lnTo>
                  <a:pt x="32690" y="74050"/>
                </a:lnTo>
                <a:lnTo>
                  <a:pt x="33050" y="73980"/>
                </a:lnTo>
                <a:lnTo>
                  <a:pt x="33390" y="73970"/>
                </a:lnTo>
                <a:lnTo>
                  <a:pt x="33330" y="73850"/>
                </a:lnTo>
                <a:lnTo>
                  <a:pt x="33240" y="73750"/>
                </a:lnTo>
                <a:lnTo>
                  <a:pt x="33140" y="73680"/>
                </a:lnTo>
                <a:lnTo>
                  <a:pt x="33010" y="73640"/>
                </a:lnTo>
                <a:lnTo>
                  <a:pt x="33220" y="73490"/>
                </a:lnTo>
                <a:lnTo>
                  <a:pt x="33350" y="73310"/>
                </a:lnTo>
                <a:lnTo>
                  <a:pt x="33360" y="73160"/>
                </a:lnTo>
                <a:lnTo>
                  <a:pt x="33190" y="73060"/>
                </a:lnTo>
                <a:lnTo>
                  <a:pt x="33130" y="73090"/>
                </a:lnTo>
                <a:lnTo>
                  <a:pt x="33010" y="73240"/>
                </a:lnTo>
                <a:lnTo>
                  <a:pt x="32920" y="73300"/>
                </a:lnTo>
                <a:lnTo>
                  <a:pt x="32810" y="73300"/>
                </a:lnTo>
                <a:lnTo>
                  <a:pt x="32640" y="73190"/>
                </a:lnTo>
                <a:lnTo>
                  <a:pt x="32540" y="73190"/>
                </a:lnTo>
                <a:lnTo>
                  <a:pt x="32460" y="73260"/>
                </a:lnTo>
                <a:lnTo>
                  <a:pt x="32400" y="73370"/>
                </a:lnTo>
                <a:lnTo>
                  <a:pt x="32360" y="73520"/>
                </a:lnTo>
                <a:lnTo>
                  <a:pt x="32240" y="73550"/>
                </a:lnTo>
                <a:lnTo>
                  <a:pt x="32120" y="73550"/>
                </a:lnTo>
                <a:lnTo>
                  <a:pt x="31990" y="73520"/>
                </a:lnTo>
                <a:lnTo>
                  <a:pt x="31700" y="73530"/>
                </a:lnTo>
                <a:lnTo>
                  <a:pt x="31540" y="73560"/>
                </a:lnTo>
                <a:lnTo>
                  <a:pt x="31340" y="73640"/>
                </a:lnTo>
                <a:lnTo>
                  <a:pt x="31320" y="73370"/>
                </a:lnTo>
                <a:lnTo>
                  <a:pt x="31200" y="73220"/>
                </a:lnTo>
                <a:lnTo>
                  <a:pt x="30880" y="73060"/>
                </a:lnTo>
                <a:lnTo>
                  <a:pt x="30880" y="73010"/>
                </a:lnTo>
                <a:lnTo>
                  <a:pt x="30810" y="72880"/>
                </a:lnTo>
                <a:lnTo>
                  <a:pt x="30730" y="72800"/>
                </a:lnTo>
                <a:lnTo>
                  <a:pt x="30690" y="72910"/>
                </a:lnTo>
                <a:lnTo>
                  <a:pt x="30650" y="72970"/>
                </a:lnTo>
                <a:lnTo>
                  <a:pt x="30560" y="73020"/>
                </a:lnTo>
                <a:lnTo>
                  <a:pt x="30450" y="73050"/>
                </a:lnTo>
                <a:lnTo>
                  <a:pt x="30360" y="73010"/>
                </a:lnTo>
                <a:lnTo>
                  <a:pt x="30080" y="72740"/>
                </a:lnTo>
                <a:lnTo>
                  <a:pt x="30040" y="72730"/>
                </a:lnTo>
                <a:lnTo>
                  <a:pt x="30000" y="72560"/>
                </a:lnTo>
                <a:lnTo>
                  <a:pt x="30020" y="72510"/>
                </a:lnTo>
                <a:lnTo>
                  <a:pt x="30080" y="72490"/>
                </a:lnTo>
                <a:lnTo>
                  <a:pt x="30130" y="72400"/>
                </a:lnTo>
                <a:lnTo>
                  <a:pt x="30180" y="72480"/>
                </a:lnTo>
                <a:lnTo>
                  <a:pt x="30320" y="72480"/>
                </a:lnTo>
                <a:lnTo>
                  <a:pt x="30420" y="72400"/>
                </a:lnTo>
                <a:lnTo>
                  <a:pt x="30360" y="72230"/>
                </a:lnTo>
                <a:lnTo>
                  <a:pt x="30000" y="72050"/>
                </a:lnTo>
                <a:lnTo>
                  <a:pt x="29720" y="71850"/>
                </a:lnTo>
                <a:lnTo>
                  <a:pt x="29690" y="71370"/>
                </a:lnTo>
                <a:lnTo>
                  <a:pt x="29810" y="70840"/>
                </a:lnTo>
                <a:lnTo>
                  <a:pt x="29950" y="70480"/>
                </a:lnTo>
                <a:lnTo>
                  <a:pt x="29970" y="70350"/>
                </a:lnTo>
                <a:lnTo>
                  <a:pt x="29960" y="70200"/>
                </a:lnTo>
                <a:lnTo>
                  <a:pt x="29980" y="70070"/>
                </a:lnTo>
                <a:lnTo>
                  <a:pt x="30090" y="70020"/>
                </a:lnTo>
                <a:lnTo>
                  <a:pt x="30190" y="70030"/>
                </a:lnTo>
                <a:lnTo>
                  <a:pt x="30300" y="70060"/>
                </a:lnTo>
                <a:lnTo>
                  <a:pt x="30370" y="70110"/>
                </a:lnTo>
                <a:lnTo>
                  <a:pt x="30460" y="70310"/>
                </a:lnTo>
                <a:lnTo>
                  <a:pt x="30880" y="70930"/>
                </a:lnTo>
                <a:lnTo>
                  <a:pt x="30750" y="71100"/>
                </a:lnTo>
                <a:lnTo>
                  <a:pt x="30710" y="71260"/>
                </a:lnTo>
                <a:lnTo>
                  <a:pt x="30730" y="71430"/>
                </a:lnTo>
                <a:lnTo>
                  <a:pt x="30780" y="71610"/>
                </a:lnTo>
                <a:lnTo>
                  <a:pt x="31060" y="72400"/>
                </a:lnTo>
                <a:lnTo>
                  <a:pt x="31230" y="72500"/>
                </a:lnTo>
                <a:lnTo>
                  <a:pt x="31900" y="72610"/>
                </a:lnTo>
                <a:lnTo>
                  <a:pt x="32190" y="72810"/>
                </a:lnTo>
                <a:lnTo>
                  <a:pt x="32340" y="72800"/>
                </a:lnTo>
                <a:lnTo>
                  <a:pt x="32450" y="72510"/>
                </a:lnTo>
                <a:lnTo>
                  <a:pt x="32300" y="72540"/>
                </a:lnTo>
                <a:lnTo>
                  <a:pt x="32220" y="72500"/>
                </a:lnTo>
                <a:lnTo>
                  <a:pt x="31940" y="72430"/>
                </a:lnTo>
                <a:lnTo>
                  <a:pt x="31810" y="72230"/>
                </a:lnTo>
                <a:lnTo>
                  <a:pt x="31640" y="72060"/>
                </a:lnTo>
                <a:lnTo>
                  <a:pt x="31680" y="71680"/>
                </a:lnTo>
                <a:lnTo>
                  <a:pt x="31500" y="71710"/>
                </a:lnTo>
                <a:lnTo>
                  <a:pt x="31420" y="71940"/>
                </a:lnTo>
                <a:lnTo>
                  <a:pt x="31280" y="71960"/>
                </a:lnTo>
                <a:lnTo>
                  <a:pt x="31190" y="71650"/>
                </a:lnTo>
                <a:lnTo>
                  <a:pt x="31150" y="71240"/>
                </a:lnTo>
                <a:lnTo>
                  <a:pt x="31250" y="71000"/>
                </a:lnTo>
                <a:lnTo>
                  <a:pt x="31170" y="70710"/>
                </a:lnTo>
                <a:lnTo>
                  <a:pt x="31550" y="70680"/>
                </a:lnTo>
                <a:lnTo>
                  <a:pt x="32110" y="70800"/>
                </a:lnTo>
                <a:lnTo>
                  <a:pt x="32190" y="70930"/>
                </a:lnTo>
                <a:lnTo>
                  <a:pt x="32150" y="71150"/>
                </a:lnTo>
                <a:lnTo>
                  <a:pt x="32160" y="71210"/>
                </a:lnTo>
                <a:lnTo>
                  <a:pt x="32150" y="71280"/>
                </a:lnTo>
                <a:lnTo>
                  <a:pt x="32180" y="71380"/>
                </a:lnTo>
                <a:lnTo>
                  <a:pt x="32320" y="71470"/>
                </a:lnTo>
                <a:lnTo>
                  <a:pt x="32410" y="71580"/>
                </a:lnTo>
                <a:lnTo>
                  <a:pt x="32580" y="71700"/>
                </a:lnTo>
                <a:lnTo>
                  <a:pt x="32830" y="71790"/>
                </a:lnTo>
                <a:lnTo>
                  <a:pt x="32970" y="71930"/>
                </a:lnTo>
                <a:lnTo>
                  <a:pt x="33160" y="72070"/>
                </a:lnTo>
                <a:lnTo>
                  <a:pt x="33300" y="72160"/>
                </a:lnTo>
                <a:lnTo>
                  <a:pt x="33360" y="72090"/>
                </a:lnTo>
                <a:lnTo>
                  <a:pt x="33080" y="71720"/>
                </a:lnTo>
                <a:lnTo>
                  <a:pt x="33250" y="71680"/>
                </a:lnTo>
                <a:lnTo>
                  <a:pt x="33500" y="71820"/>
                </a:lnTo>
                <a:lnTo>
                  <a:pt x="33820" y="72000"/>
                </a:lnTo>
                <a:lnTo>
                  <a:pt x="34210" y="72130"/>
                </a:lnTo>
                <a:lnTo>
                  <a:pt x="34500" y="72050"/>
                </a:lnTo>
                <a:lnTo>
                  <a:pt x="34210" y="72000"/>
                </a:lnTo>
                <a:lnTo>
                  <a:pt x="33980" y="71860"/>
                </a:lnTo>
                <a:lnTo>
                  <a:pt x="33570" y="71500"/>
                </a:lnTo>
                <a:lnTo>
                  <a:pt x="33670" y="71380"/>
                </a:lnTo>
                <a:lnTo>
                  <a:pt x="33380" y="71160"/>
                </a:lnTo>
                <a:lnTo>
                  <a:pt x="32930" y="70590"/>
                </a:lnTo>
                <a:lnTo>
                  <a:pt x="32690" y="70480"/>
                </a:lnTo>
                <a:lnTo>
                  <a:pt x="32350" y="70410"/>
                </a:lnTo>
                <a:lnTo>
                  <a:pt x="31950" y="70430"/>
                </a:lnTo>
                <a:lnTo>
                  <a:pt x="31670" y="70260"/>
                </a:lnTo>
                <a:lnTo>
                  <a:pt x="31330" y="70350"/>
                </a:lnTo>
                <a:lnTo>
                  <a:pt x="31020" y="70240"/>
                </a:lnTo>
                <a:lnTo>
                  <a:pt x="30980" y="70090"/>
                </a:lnTo>
                <a:lnTo>
                  <a:pt x="31170" y="69840"/>
                </a:lnTo>
                <a:lnTo>
                  <a:pt x="31360" y="69770"/>
                </a:lnTo>
                <a:lnTo>
                  <a:pt x="31760" y="69830"/>
                </a:lnTo>
                <a:lnTo>
                  <a:pt x="32280" y="69600"/>
                </a:lnTo>
                <a:lnTo>
                  <a:pt x="32900" y="70060"/>
                </a:lnTo>
                <a:lnTo>
                  <a:pt x="33110" y="70020"/>
                </a:lnTo>
                <a:lnTo>
                  <a:pt x="33160" y="70050"/>
                </a:lnTo>
                <a:lnTo>
                  <a:pt x="33190" y="70090"/>
                </a:lnTo>
                <a:lnTo>
                  <a:pt x="33230" y="70110"/>
                </a:lnTo>
                <a:lnTo>
                  <a:pt x="33290" y="70140"/>
                </a:lnTo>
                <a:lnTo>
                  <a:pt x="33230" y="69820"/>
                </a:lnTo>
                <a:lnTo>
                  <a:pt x="33260" y="69530"/>
                </a:lnTo>
                <a:lnTo>
                  <a:pt x="33420" y="69320"/>
                </a:lnTo>
                <a:lnTo>
                  <a:pt x="33760" y="69240"/>
                </a:lnTo>
                <a:lnTo>
                  <a:pt x="34380" y="69420"/>
                </a:lnTo>
                <a:lnTo>
                  <a:pt x="34690" y="69450"/>
                </a:lnTo>
                <a:lnTo>
                  <a:pt x="34600" y="69240"/>
                </a:lnTo>
                <a:lnTo>
                  <a:pt x="34810" y="69130"/>
                </a:lnTo>
                <a:lnTo>
                  <a:pt x="34920" y="69110"/>
                </a:lnTo>
                <a:lnTo>
                  <a:pt x="35060" y="69110"/>
                </a:lnTo>
                <a:lnTo>
                  <a:pt x="34860" y="68880"/>
                </a:lnTo>
                <a:lnTo>
                  <a:pt x="34550" y="68830"/>
                </a:lnTo>
                <a:lnTo>
                  <a:pt x="33850" y="68890"/>
                </a:lnTo>
                <a:lnTo>
                  <a:pt x="33900" y="68730"/>
                </a:lnTo>
                <a:lnTo>
                  <a:pt x="33880" y="68620"/>
                </a:lnTo>
                <a:lnTo>
                  <a:pt x="33850" y="68510"/>
                </a:lnTo>
                <a:lnTo>
                  <a:pt x="33850" y="68340"/>
                </a:lnTo>
                <a:lnTo>
                  <a:pt x="33900" y="68230"/>
                </a:lnTo>
                <a:lnTo>
                  <a:pt x="33970" y="68150"/>
                </a:lnTo>
                <a:lnTo>
                  <a:pt x="34030" y="68040"/>
                </a:lnTo>
                <a:lnTo>
                  <a:pt x="34030" y="67870"/>
                </a:lnTo>
                <a:lnTo>
                  <a:pt x="33920" y="67630"/>
                </a:lnTo>
                <a:lnTo>
                  <a:pt x="33740" y="67570"/>
                </a:lnTo>
                <a:lnTo>
                  <a:pt x="33540" y="67670"/>
                </a:lnTo>
                <a:lnTo>
                  <a:pt x="33390" y="67870"/>
                </a:lnTo>
                <a:lnTo>
                  <a:pt x="33370" y="68010"/>
                </a:lnTo>
                <a:lnTo>
                  <a:pt x="33460" y="68290"/>
                </a:lnTo>
                <a:lnTo>
                  <a:pt x="33480" y="68440"/>
                </a:lnTo>
                <a:lnTo>
                  <a:pt x="33460" y="68460"/>
                </a:lnTo>
                <a:lnTo>
                  <a:pt x="33290" y="68790"/>
                </a:lnTo>
                <a:lnTo>
                  <a:pt x="33140" y="69350"/>
                </a:lnTo>
                <a:lnTo>
                  <a:pt x="33000" y="69540"/>
                </a:lnTo>
                <a:lnTo>
                  <a:pt x="32730" y="69560"/>
                </a:lnTo>
                <a:lnTo>
                  <a:pt x="32730" y="69530"/>
                </a:lnTo>
                <a:lnTo>
                  <a:pt x="32650" y="69460"/>
                </a:lnTo>
                <a:lnTo>
                  <a:pt x="32700" y="69370"/>
                </a:lnTo>
                <a:lnTo>
                  <a:pt x="32770" y="69200"/>
                </a:lnTo>
                <a:lnTo>
                  <a:pt x="32830" y="69110"/>
                </a:lnTo>
                <a:lnTo>
                  <a:pt x="32650" y="69020"/>
                </a:lnTo>
                <a:lnTo>
                  <a:pt x="32520" y="69080"/>
                </a:lnTo>
                <a:lnTo>
                  <a:pt x="32400" y="69180"/>
                </a:lnTo>
                <a:lnTo>
                  <a:pt x="32230" y="69240"/>
                </a:lnTo>
                <a:lnTo>
                  <a:pt x="31860" y="69160"/>
                </a:lnTo>
                <a:lnTo>
                  <a:pt x="31750" y="69210"/>
                </a:lnTo>
                <a:lnTo>
                  <a:pt x="31730" y="69380"/>
                </a:lnTo>
                <a:lnTo>
                  <a:pt x="31540" y="69380"/>
                </a:lnTo>
                <a:lnTo>
                  <a:pt x="31250" y="69470"/>
                </a:lnTo>
                <a:lnTo>
                  <a:pt x="31110" y="69400"/>
                </a:lnTo>
                <a:lnTo>
                  <a:pt x="31060" y="69230"/>
                </a:lnTo>
                <a:lnTo>
                  <a:pt x="31160" y="69060"/>
                </a:lnTo>
                <a:lnTo>
                  <a:pt x="31430" y="68790"/>
                </a:lnTo>
                <a:lnTo>
                  <a:pt x="31530" y="68630"/>
                </a:lnTo>
                <a:lnTo>
                  <a:pt x="31590" y="68510"/>
                </a:lnTo>
                <a:lnTo>
                  <a:pt x="31610" y="68400"/>
                </a:lnTo>
                <a:lnTo>
                  <a:pt x="31620" y="68270"/>
                </a:lnTo>
                <a:lnTo>
                  <a:pt x="31580" y="68030"/>
                </a:lnTo>
                <a:lnTo>
                  <a:pt x="31630" y="67900"/>
                </a:lnTo>
                <a:lnTo>
                  <a:pt x="31800" y="67750"/>
                </a:lnTo>
                <a:lnTo>
                  <a:pt x="31640" y="67620"/>
                </a:lnTo>
                <a:lnTo>
                  <a:pt x="31490" y="67340"/>
                </a:lnTo>
                <a:lnTo>
                  <a:pt x="31410" y="67020"/>
                </a:lnTo>
                <a:lnTo>
                  <a:pt x="31430" y="66740"/>
                </a:lnTo>
                <a:lnTo>
                  <a:pt x="31620" y="66570"/>
                </a:lnTo>
                <a:lnTo>
                  <a:pt x="31880" y="66400"/>
                </a:lnTo>
                <a:lnTo>
                  <a:pt x="31960" y="66250"/>
                </a:lnTo>
                <a:lnTo>
                  <a:pt x="31620" y="66170"/>
                </a:lnTo>
                <a:lnTo>
                  <a:pt x="31460" y="66200"/>
                </a:lnTo>
                <a:lnTo>
                  <a:pt x="31370" y="66280"/>
                </a:lnTo>
                <a:lnTo>
                  <a:pt x="31300" y="66360"/>
                </a:lnTo>
                <a:lnTo>
                  <a:pt x="31200" y="66400"/>
                </a:lnTo>
                <a:lnTo>
                  <a:pt x="31070" y="66460"/>
                </a:lnTo>
                <a:lnTo>
                  <a:pt x="31090" y="66630"/>
                </a:lnTo>
                <a:lnTo>
                  <a:pt x="31150" y="66810"/>
                </a:lnTo>
                <a:lnTo>
                  <a:pt x="31160" y="66970"/>
                </a:lnTo>
                <a:lnTo>
                  <a:pt x="30970" y="67140"/>
                </a:lnTo>
                <a:lnTo>
                  <a:pt x="30720" y="67160"/>
                </a:lnTo>
                <a:lnTo>
                  <a:pt x="30490" y="67080"/>
                </a:lnTo>
                <a:lnTo>
                  <a:pt x="30320" y="66970"/>
                </a:lnTo>
                <a:lnTo>
                  <a:pt x="30440" y="66880"/>
                </a:lnTo>
                <a:lnTo>
                  <a:pt x="30500" y="66860"/>
                </a:lnTo>
                <a:lnTo>
                  <a:pt x="30380" y="66770"/>
                </a:lnTo>
                <a:lnTo>
                  <a:pt x="30280" y="66670"/>
                </a:lnTo>
                <a:lnTo>
                  <a:pt x="30200" y="66550"/>
                </a:lnTo>
                <a:lnTo>
                  <a:pt x="30130" y="66400"/>
                </a:lnTo>
                <a:lnTo>
                  <a:pt x="30290" y="66320"/>
                </a:lnTo>
                <a:lnTo>
                  <a:pt x="30440" y="66320"/>
                </a:lnTo>
                <a:lnTo>
                  <a:pt x="30780" y="66400"/>
                </a:lnTo>
                <a:lnTo>
                  <a:pt x="30740" y="66040"/>
                </a:lnTo>
                <a:lnTo>
                  <a:pt x="31110" y="65660"/>
                </a:lnTo>
                <a:lnTo>
                  <a:pt x="31010" y="65320"/>
                </a:lnTo>
                <a:lnTo>
                  <a:pt x="30630" y="64780"/>
                </a:lnTo>
                <a:lnTo>
                  <a:pt x="30390" y="64560"/>
                </a:lnTo>
                <a:lnTo>
                  <a:pt x="30130" y="64470"/>
                </a:lnTo>
                <a:lnTo>
                  <a:pt x="30240" y="64850"/>
                </a:lnTo>
                <a:lnTo>
                  <a:pt x="30140" y="65060"/>
                </a:lnTo>
                <a:lnTo>
                  <a:pt x="29950" y="65070"/>
                </a:lnTo>
                <a:lnTo>
                  <a:pt x="29760" y="64810"/>
                </a:lnTo>
                <a:lnTo>
                  <a:pt x="29890" y="64640"/>
                </a:lnTo>
                <a:lnTo>
                  <a:pt x="29540" y="64170"/>
                </a:lnTo>
                <a:lnTo>
                  <a:pt x="29490" y="63900"/>
                </a:lnTo>
                <a:lnTo>
                  <a:pt x="29680" y="63670"/>
                </a:lnTo>
                <a:lnTo>
                  <a:pt x="29960" y="63630"/>
                </a:lnTo>
                <a:lnTo>
                  <a:pt x="30210" y="63760"/>
                </a:lnTo>
                <a:lnTo>
                  <a:pt x="30320" y="64020"/>
                </a:lnTo>
                <a:lnTo>
                  <a:pt x="30490" y="63910"/>
                </a:lnTo>
                <a:lnTo>
                  <a:pt x="30580" y="63720"/>
                </a:lnTo>
                <a:lnTo>
                  <a:pt x="30690" y="63340"/>
                </a:lnTo>
                <a:lnTo>
                  <a:pt x="30790" y="63530"/>
                </a:lnTo>
                <a:lnTo>
                  <a:pt x="30810" y="63690"/>
                </a:lnTo>
                <a:lnTo>
                  <a:pt x="30770" y="64000"/>
                </a:lnTo>
                <a:lnTo>
                  <a:pt x="30710" y="64150"/>
                </a:lnTo>
                <a:lnTo>
                  <a:pt x="30690" y="64250"/>
                </a:lnTo>
                <a:lnTo>
                  <a:pt x="30720" y="64350"/>
                </a:lnTo>
                <a:lnTo>
                  <a:pt x="30770" y="64350"/>
                </a:lnTo>
                <a:lnTo>
                  <a:pt x="30840" y="64320"/>
                </a:lnTo>
                <a:lnTo>
                  <a:pt x="30880" y="64350"/>
                </a:lnTo>
                <a:lnTo>
                  <a:pt x="30930" y="64570"/>
                </a:lnTo>
                <a:lnTo>
                  <a:pt x="30950" y="64660"/>
                </a:lnTo>
                <a:lnTo>
                  <a:pt x="30990" y="64720"/>
                </a:lnTo>
                <a:lnTo>
                  <a:pt x="31160" y="64810"/>
                </a:lnTo>
                <a:lnTo>
                  <a:pt x="31290" y="64860"/>
                </a:lnTo>
                <a:lnTo>
                  <a:pt x="31520" y="64870"/>
                </a:lnTo>
                <a:lnTo>
                  <a:pt x="31620" y="64930"/>
                </a:lnTo>
                <a:lnTo>
                  <a:pt x="31540" y="65120"/>
                </a:lnTo>
                <a:lnTo>
                  <a:pt x="31560" y="65300"/>
                </a:lnTo>
                <a:lnTo>
                  <a:pt x="31660" y="65470"/>
                </a:lnTo>
                <a:lnTo>
                  <a:pt x="31800" y="65620"/>
                </a:lnTo>
                <a:lnTo>
                  <a:pt x="32150" y="64840"/>
                </a:lnTo>
                <a:lnTo>
                  <a:pt x="32180" y="64580"/>
                </a:lnTo>
                <a:lnTo>
                  <a:pt x="32180" y="64280"/>
                </a:lnTo>
                <a:lnTo>
                  <a:pt x="32110" y="64180"/>
                </a:lnTo>
                <a:lnTo>
                  <a:pt x="31850" y="64110"/>
                </a:lnTo>
                <a:lnTo>
                  <a:pt x="31750" y="64050"/>
                </a:lnTo>
                <a:lnTo>
                  <a:pt x="31660" y="63960"/>
                </a:lnTo>
                <a:lnTo>
                  <a:pt x="31520" y="63590"/>
                </a:lnTo>
                <a:lnTo>
                  <a:pt x="31070" y="63070"/>
                </a:lnTo>
                <a:lnTo>
                  <a:pt x="30970" y="62830"/>
                </a:lnTo>
                <a:lnTo>
                  <a:pt x="31000" y="62750"/>
                </a:lnTo>
                <a:lnTo>
                  <a:pt x="31060" y="62680"/>
                </a:lnTo>
                <a:lnTo>
                  <a:pt x="31130" y="62590"/>
                </a:lnTo>
                <a:lnTo>
                  <a:pt x="31160" y="62440"/>
                </a:lnTo>
                <a:lnTo>
                  <a:pt x="31010" y="62330"/>
                </a:lnTo>
                <a:lnTo>
                  <a:pt x="30940" y="62200"/>
                </a:lnTo>
                <a:lnTo>
                  <a:pt x="30970" y="61970"/>
                </a:lnTo>
                <a:lnTo>
                  <a:pt x="30800" y="62040"/>
                </a:lnTo>
                <a:lnTo>
                  <a:pt x="30620" y="62070"/>
                </a:lnTo>
                <a:lnTo>
                  <a:pt x="30230" y="62080"/>
                </a:lnTo>
                <a:lnTo>
                  <a:pt x="30380" y="61890"/>
                </a:lnTo>
                <a:lnTo>
                  <a:pt x="30630" y="61830"/>
                </a:lnTo>
                <a:lnTo>
                  <a:pt x="30910" y="61820"/>
                </a:lnTo>
                <a:lnTo>
                  <a:pt x="31160" y="61760"/>
                </a:lnTo>
                <a:lnTo>
                  <a:pt x="31080" y="61720"/>
                </a:lnTo>
                <a:lnTo>
                  <a:pt x="31030" y="61690"/>
                </a:lnTo>
                <a:lnTo>
                  <a:pt x="30980" y="61650"/>
                </a:lnTo>
                <a:lnTo>
                  <a:pt x="30880" y="61630"/>
                </a:lnTo>
                <a:lnTo>
                  <a:pt x="30940" y="61480"/>
                </a:lnTo>
                <a:lnTo>
                  <a:pt x="31020" y="61390"/>
                </a:lnTo>
                <a:lnTo>
                  <a:pt x="31110" y="61330"/>
                </a:lnTo>
                <a:lnTo>
                  <a:pt x="31200" y="61230"/>
                </a:lnTo>
                <a:lnTo>
                  <a:pt x="31250" y="61110"/>
                </a:lnTo>
                <a:lnTo>
                  <a:pt x="31220" y="61000"/>
                </a:lnTo>
                <a:lnTo>
                  <a:pt x="31180" y="60890"/>
                </a:lnTo>
                <a:lnTo>
                  <a:pt x="31160" y="60780"/>
                </a:lnTo>
                <a:lnTo>
                  <a:pt x="31200" y="60520"/>
                </a:lnTo>
                <a:lnTo>
                  <a:pt x="31320" y="60260"/>
                </a:lnTo>
                <a:lnTo>
                  <a:pt x="31620" y="59810"/>
                </a:lnTo>
                <a:lnTo>
                  <a:pt x="31700" y="59890"/>
                </a:lnTo>
                <a:lnTo>
                  <a:pt x="31900" y="60150"/>
                </a:lnTo>
                <a:lnTo>
                  <a:pt x="32140" y="60220"/>
                </a:lnTo>
                <a:lnTo>
                  <a:pt x="32260" y="60210"/>
                </a:lnTo>
                <a:lnTo>
                  <a:pt x="32230" y="60090"/>
                </a:lnTo>
                <a:lnTo>
                  <a:pt x="31970" y="59800"/>
                </a:lnTo>
                <a:close/>
                <a:moveTo>
                  <a:pt x="39400" y="61980"/>
                </a:moveTo>
                <a:lnTo>
                  <a:pt x="38700" y="61720"/>
                </a:lnTo>
                <a:lnTo>
                  <a:pt x="38330" y="61830"/>
                </a:lnTo>
                <a:lnTo>
                  <a:pt x="37980" y="61910"/>
                </a:lnTo>
                <a:lnTo>
                  <a:pt x="37490" y="61790"/>
                </a:lnTo>
                <a:lnTo>
                  <a:pt x="37200" y="62060"/>
                </a:lnTo>
                <a:lnTo>
                  <a:pt x="37570" y="62880"/>
                </a:lnTo>
                <a:lnTo>
                  <a:pt x="38310" y="63320"/>
                </a:lnTo>
                <a:lnTo>
                  <a:pt x="39140" y="63460"/>
                </a:lnTo>
                <a:lnTo>
                  <a:pt x="39680" y="62740"/>
                </a:lnTo>
                <a:lnTo>
                  <a:pt x="39400" y="61980"/>
                </a:lnTo>
                <a:close/>
                <a:moveTo>
                  <a:pt x="41950" y="74460"/>
                </a:moveTo>
                <a:lnTo>
                  <a:pt x="42370" y="74410"/>
                </a:lnTo>
                <a:lnTo>
                  <a:pt x="42590" y="74430"/>
                </a:lnTo>
                <a:lnTo>
                  <a:pt x="42770" y="74520"/>
                </a:lnTo>
                <a:lnTo>
                  <a:pt x="42920" y="74780"/>
                </a:lnTo>
                <a:lnTo>
                  <a:pt x="42880" y="75090"/>
                </a:lnTo>
                <a:lnTo>
                  <a:pt x="42700" y="75340"/>
                </a:lnTo>
                <a:lnTo>
                  <a:pt x="42450" y="75440"/>
                </a:lnTo>
                <a:lnTo>
                  <a:pt x="41890" y="75550"/>
                </a:lnTo>
                <a:lnTo>
                  <a:pt x="41670" y="75510"/>
                </a:lnTo>
                <a:lnTo>
                  <a:pt x="41510" y="75440"/>
                </a:lnTo>
                <a:lnTo>
                  <a:pt x="41190" y="75220"/>
                </a:lnTo>
                <a:lnTo>
                  <a:pt x="41190" y="75100"/>
                </a:lnTo>
                <a:lnTo>
                  <a:pt x="41260" y="75010"/>
                </a:lnTo>
                <a:lnTo>
                  <a:pt x="41280" y="74930"/>
                </a:lnTo>
                <a:lnTo>
                  <a:pt x="41220" y="74860"/>
                </a:lnTo>
                <a:lnTo>
                  <a:pt x="41100" y="74770"/>
                </a:lnTo>
                <a:lnTo>
                  <a:pt x="41290" y="74630"/>
                </a:lnTo>
                <a:lnTo>
                  <a:pt x="41500" y="74540"/>
                </a:lnTo>
                <a:lnTo>
                  <a:pt x="41950" y="74460"/>
                </a:lnTo>
                <a:close/>
                <a:moveTo>
                  <a:pt x="31190" y="74220"/>
                </a:moveTo>
                <a:lnTo>
                  <a:pt x="31220" y="74440"/>
                </a:lnTo>
                <a:lnTo>
                  <a:pt x="31180" y="74700"/>
                </a:lnTo>
                <a:lnTo>
                  <a:pt x="31110" y="74940"/>
                </a:lnTo>
                <a:lnTo>
                  <a:pt x="30840" y="75510"/>
                </a:lnTo>
                <a:lnTo>
                  <a:pt x="30730" y="75690"/>
                </a:lnTo>
                <a:lnTo>
                  <a:pt x="30600" y="75780"/>
                </a:lnTo>
                <a:lnTo>
                  <a:pt x="30570" y="75730"/>
                </a:lnTo>
                <a:lnTo>
                  <a:pt x="30340" y="75510"/>
                </a:lnTo>
                <a:lnTo>
                  <a:pt x="30230" y="75440"/>
                </a:lnTo>
                <a:lnTo>
                  <a:pt x="30230" y="75550"/>
                </a:lnTo>
                <a:lnTo>
                  <a:pt x="30180" y="75810"/>
                </a:lnTo>
                <a:lnTo>
                  <a:pt x="28890" y="76510"/>
                </a:lnTo>
                <a:lnTo>
                  <a:pt x="28730" y="76570"/>
                </a:lnTo>
                <a:lnTo>
                  <a:pt x="28160" y="76620"/>
                </a:lnTo>
                <a:lnTo>
                  <a:pt x="28000" y="76570"/>
                </a:lnTo>
                <a:lnTo>
                  <a:pt x="27980" y="76430"/>
                </a:lnTo>
                <a:lnTo>
                  <a:pt x="28050" y="76310"/>
                </a:lnTo>
                <a:lnTo>
                  <a:pt x="28150" y="76210"/>
                </a:lnTo>
                <a:lnTo>
                  <a:pt x="28190" y="76130"/>
                </a:lnTo>
                <a:lnTo>
                  <a:pt x="28120" y="76030"/>
                </a:lnTo>
                <a:lnTo>
                  <a:pt x="27730" y="75780"/>
                </a:lnTo>
                <a:lnTo>
                  <a:pt x="27730" y="76130"/>
                </a:lnTo>
                <a:lnTo>
                  <a:pt x="27440" y="75790"/>
                </a:lnTo>
                <a:lnTo>
                  <a:pt x="27610" y="75240"/>
                </a:lnTo>
                <a:lnTo>
                  <a:pt x="28000" y="74800"/>
                </a:lnTo>
                <a:lnTo>
                  <a:pt x="28380" y="74770"/>
                </a:lnTo>
                <a:lnTo>
                  <a:pt x="28500" y="74410"/>
                </a:lnTo>
                <a:lnTo>
                  <a:pt x="28580" y="74290"/>
                </a:lnTo>
                <a:lnTo>
                  <a:pt x="28700" y="74150"/>
                </a:lnTo>
                <a:lnTo>
                  <a:pt x="28850" y="74070"/>
                </a:lnTo>
                <a:lnTo>
                  <a:pt x="28980" y="74040"/>
                </a:lnTo>
                <a:lnTo>
                  <a:pt x="29080" y="73970"/>
                </a:lnTo>
                <a:lnTo>
                  <a:pt x="29110" y="73740"/>
                </a:lnTo>
                <a:lnTo>
                  <a:pt x="29270" y="73930"/>
                </a:lnTo>
                <a:lnTo>
                  <a:pt x="29490" y="73960"/>
                </a:lnTo>
                <a:lnTo>
                  <a:pt x="29680" y="73830"/>
                </a:lnTo>
                <a:lnTo>
                  <a:pt x="29760" y="73580"/>
                </a:lnTo>
                <a:lnTo>
                  <a:pt x="29660" y="73370"/>
                </a:lnTo>
                <a:lnTo>
                  <a:pt x="29310" y="73100"/>
                </a:lnTo>
                <a:lnTo>
                  <a:pt x="29400" y="72960"/>
                </a:lnTo>
                <a:lnTo>
                  <a:pt x="29620" y="72950"/>
                </a:lnTo>
                <a:lnTo>
                  <a:pt x="29840" y="73070"/>
                </a:lnTo>
                <a:lnTo>
                  <a:pt x="30040" y="73220"/>
                </a:lnTo>
                <a:lnTo>
                  <a:pt x="30180" y="73300"/>
                </a:lnTo>
                <a:lnTo>
                  <a:pt x="30220" y="73350"/>
                </a:lnTo>
                <a:lnTo>
                  <a:pt x="30260" y="73450"/>
                </a:lnTo>
                <a:lnTo>
                  <a:pt x="30320" y="73560"/>
                </a:lnTo>
                <a:lnTo>
                  <a:pt x="30410" y="73640"/>
                </a:lnTo>
                <a:lnTo>
                  <a:pt x="30470" y="73620"/>
                </a:lnTo>
                <a:lnTo>
                  <a:pt x="30780" y="73420"/>
                </a:lnTo>
                <a:lnTo>
                  <a:pt x="30790" y="73560"/>
                </a:lnTo>
                <a:lnTo>
                  <a:pt x="31190" y="74220"/>
                </a:lnTo>
                <a:close/>
                <a:moveTo>
                  <a:pt x="50200" y="71150"/>
                </a:moveTo>
                <a:lnTo>
                  <a:pt x="50340" y="71190"/>
                </a:lnTo>
                <a:lnTo>
                  <a:pt x="50470" y="71390"/>
                </a:lnTo>
                <a:lnTo>
                  <a:pt x="50560" y="71630"/>
                </a:lnTo>
                <a:lnTo>
                  <a:pt x="50680" y="72040"/>
                </a:lnTo>
                <a:lnTo>
                  <a:pt x="50690" y="72280"/>
                </a:lnTo>
                <a:lnTo>
                  <a:pt x="50650" y="72510"/>
                </a:lnTo>
                <a:lnTo>
                  <a:pt x="50550" y="72740"/>
                </a:lnTo>
                <a:lnTo>
                  <a:pt x="50420" y="72880"/>
                </a:lnTo>
                <a:lnTo>
                  <a:pt x="50260" y="72890"/>
                </a:lnTo>
                <a:lnTo>
                  <a:pt x="50110" y="72810"/>
                </a:lnTo>
                <a:lnTo>
                  <a:pt x="49630" y="72320"/>
                </a:lnTo>
                <a:lnTo>
                  <a:pt x="49580" y="72130"/>
                </a:lnTo>
                <a:lnTo>
                  <a:pt x="49660" y="71830"/>
                </a:lnTo>
                <a:lnTo>
                  <a:pt x="49720" y="71750"/>
                </a:lnTo>
                <a:lnTo>
                  <a:pt x="49970" y="71560"/>
                </a:lnTo>
                <a:lnTo>
                  <a:pt x="50020" y="71460"/>
                </a:lnTo>
                <a:lnTo>
                  <a:pt x="50120" y="71040"/>
                </a:lnTo>
                <a:lnTo>
                  <a:pt x="49910" y="70820"/>
                </a:lnTo>
                <a:lnTo>
                  <a:pt x="49940" y="70690"/>
                </a:lnTo>
                <a:lnTo>
                  <a:pt x="50090" y="70620"/>
                </a:lnTo>
                <a:lnTo>
                  <a:pt x="50250" y="70600"/>
                </a:lnTo>
                <a:lnTo>
                  <a:pt x="50400" y="70660"/>
                </a:lnTo>
                <a:lnTo>
                  <a:pt x="50440" y="70820"/>
                </a:lnTo>
                <a:lnTo>
                  <a:pt x="50370" y="71000"/>
                </a:lnTo>
                <a:lnTo>
                  <a:pt x="50200" y="71150"/>
                </a:lnTo>
                <a:close/>
                <a:moveTo>
                  <a:pt x="25890" y="70680"/>
                </a:moveTo>
                <a:lnTo>
                  <a:pt x="26060" y="70830"/>
                </a:lnTo>
                <a:lnTo>
                  <a:pt x="26100" y="70890"/>
                </a:lnTo>
                <a:lnTo>
                  <a:pt x="26110" y="71020"/>
                </a:lnTo>
                <a:lnTo>
                  <a:pt x="26090" y="71150"/>
                </a:lnTo>
                <a:lnTo>
                  <a:pt x="26030" y="71270"/>
                </a:lnTo>
                <a:lnTo>
                  <a:pt x="25820" y="71550"/>
                </a:lnTo>
                <a:lnTo>
                  <a:pt x="25730" y="71620"/>
                </a:lnTo>
                <a:lnTo>
                  <a:pt x="25630" y="71630"/>
                </a:lnTo>
                <a:lnTo>
                  <a:pt x="25500" y="71610"/>
                </a:lnTo>
                <a:lnTo>
                  <a:pt x="25490" y="71560"/>
                </a:lnTo>
                <a:lnTo>
                  <a:pt x="25300" y="71450"/>
                </a:lnTo>
                <a:lnTo>
                  <a:pt x="25090" y="71350"/>
                </a:lnTo>
                <a:lnTo>
                  <a:pt x="25030" y="71380"/>
                </a:lnTo>
                <a:lnTo>
                  <a:pt x="24900" y="71100"/>
                </a:lnTo>
                <a:lnTo>
                  <a:pt x="25000" y="70970"/>
                </a:lnTo>
                <a:lnTo>
                  <a:pt x="25400" y="70810"/>
                </a:lnTo>
                <a:lnTo>
                  <a:pt x="25640" y="70480"/>
                </a:lnTo>
                <a:lnTo>
                  <a:pt x="25730" y="70430"/>
                </a:lnTo>
                <a:lnTo>
                  <a:pt x="25780" y="70470"/>
                </a:lnTo>
                <a:lnTo>
                  <a:pt x="25890" y="70680"/>
                </a:lnTo>
                <a:close/>
                <a:moveTo>
                  <a:pt x="26140" y="69560"/>
                </a:moveTo>
                <a:lnTo>
                  <a:pt x="26140" y="69910"/>
                </a:lnTo>
                <a:lnTo>
                  <a:pt x="26080" y="69880"/>
                </a:lnTo>
                <a:lnTo>
                  <a:pt x="25930" y="69840"/>
                </a:lnTo>
                <a:lnTo>
                  <a:pt x="25860" y="69800"/>
                </a:lnTo>
                <a:lnTo>
                  <a:pt x="25740" y="69960"/>
                </a:lnTo>
                <a:lnTo>
                  <a:pt x="25560" y="69960"/>
                </a:lnTo>
                <a:lnTo>
                  <a:pt x="25390" y="69920"/>
                </a:lnTo>
                <a:lnTo>
                  <a:pt x="25310" y="69960"/>
                </a:lnTo>
                <a:lnTo>
                  <a:pt x="25280" y="70190"/>
                </a:lnTo>
                <a:lnTo>
                  <a:pt x="25210" y="70380"/>
                </a:lnTo>
                <a:lnTo>
                  <a:pt x="25090" y="70530"/>
                </a:lnTo>
                <a:lnTo>
                  <a:pt x="24930" y="70600"/>
                </a:lnTo>
                <a:lnTo>
                  <a:pt x="24770" y="70580"/>
                </a:lnTo>
                <a:lnTo>
                  <a:pt x="24660" y="70470"/>
                </a:lnTo>
                <a:lnTo>
                  <a:pt x="24590" y="70290"/>
                </a:lnTo>
                <a:lnTo>
                  <a:pt x="24560" y="70080"/>
                </a:lnTo>
                <a:lnTo>
                  <a:pt x="24600" y="69870"/>
                </a:lnTo>
                <a:lnTo>
                  <a:pt x="24710" y="69730"/>
                </a:lnTo>
                <a:lnTo>
                  <a:pt x="24860" y="69630"/>
                </a:lnTo>
                <a:lnTo>
                  <a:pt x="25030" y="69560"/>
                </a:lnTo>
                <a:lnTo>
                  <a:pt x="25210" y="69640"/>
                </a:lnTo>
                <a:lnTo>
                  <a:pt x="25450" y="69580"/>
                </a:lnTo>
                <a:lnTo>
                  <a:pt x="25900" y="69410"/>
                </a:lnTo>
                <a:lnTo>
                  <a:pt x="25990" y="69400"/>
                </a:lnTo>
                <a:lnTo>
                  <a:pt x="26050" y="69410"/>
                </a:lnTo>
                <a:lnTo>
                  <a:pt x="26100" y="69460"/>
                </a:lnTo>
                <a:lnTo>
                  <a:pt x="26140" y="69560"/>
                </a:lnTo>
                <a:close/>
                <a:moveTo>
                  <a:pt x="26800" y="67370"/>
                </a:moveTo>
                <a:lnTo>
                  <a:pt x="26860" y="67150"/>
                </a:lnTo>
                <a:lnTo>
                  <a:pt x="26990" y="67120"/>
                </a:lnTo>
                <a:lnTo>
                  <a:pt x="27140" y="67220"/>
                </a:lnTo>
                <a:lnTo>
                  <a:pt x="27250" y="67410"/>
                </a:lnTo>
                <a:lnTo>
                  <a:pt x="27280" y="67650"/>
                </a:lnTo>
                <a:lnTo>
                  <a:pt x="27240" y="67880"/>
                </a:lnTo>
                <a:lnTo>
                  <a:pt x="27140" y="68080"/>
                </a:lnTo>
                <a:lnTo>
                  <a:pt x="26980" y="68210"/>
                </a:lnTo>
                <a:lnTo>
                  <a:pt x="26780" y="68270"/>
                </a:lnTo>
                <a:lnTo>
                  <a:pt x="26670" y="68230"/>
                </a:lnTo>
                <a:lnTo>
                  <a:pt x="26580" y="68150"/>
                </a:lnTo>
                <a:lnTo>
                  <a:pt x="26470" y="68110"/>
                </a:lnTo>
                <a:lnTo>
                  <a:pt x="26030" y="68210"/>
                </a:lnTo>
                <a:lnTo>
                  <a:pt x="25860" y="68210"/>
                </a:lnTo>
                <a:lnTo>
                  <a:pt x="25860" y="68110"/>
                </a:lnTo>
                <a:lnTo>
                  <a:pt x="25990" y="67990"/>
                </a:lnTo>
                <a:lnTo>
                  <a:pt x="26240" y="67600"/>
                </a:lnTo>
                <a:lnTo>
                  <a:pt x="26420" y="67430"/>
                </a:lnTo>
                <a:lnTo>
                  <a:pt x="26510" y="67440"/>
                </a:lnTo>
                <a:lnTo>
                  <a:pt x="26640" y="67470"/>
                </a:lnTo>
                <a:lnTo>
                  <a:pt x="26750" y="67470"/>
                </a:lnTo>
                <a:lnTo>
                  <a:pt x="26800" y="67370"/>
                </a:lnTo>
                <a:close/>
                <a:moveTo>
                  <a:pt x="27540" y="65090"/>
                </a:moveTo>
                <a:lnTo>
                  <a:pt x="27470" y="65110"/>
                </a:lnTo>
                <a:lnTo>
                  <a:pt x="27110" y="65020"/>
                </a:lnTo>
                <a:lnTo>
                  <a:pt x="26980" y="65040"/>
                </a:lnTo>
                <a:lnTo>
                  <a:pt x="26930" y="65000"/>
                </a:lnTo>
                <a:lnTo>
                  <a:pt x="26900" y="64960"/>
                </a:lnTo>
                <a:lnTo>
                  <a:pt x="26860" y="64940"/>
                </a:lnTo>
                <a:lnTo>
                  <a:pt x="26800" y="64930"/>
                </a:lnTo>
                <a:lnTo>
                  <a:pt x="26910" y="64400"/>
                </a:lnTo>
                <a:lnTo>
                  <a:pt x="26980" y="64250"/>
                </a:lnTo>
                <a:lnTo>
                  <a:pt x="27070" y="64190"/>
                </a:lnTo>
                <a:lnTo>
                  <a:pt x="27230" y="64140"/>
                </a:lnTo>
                <a:lnTo>
                  <a:pt x="27380" y="64070"/>
                </a:lnTo>
                <a:lnTo>
                  <a:pt x="27450" y="63960"/>
                </a:lnTo>
                <a:lnTo>
                  <a:pt x="27550" y="63730"/>
                </a:lnTo>
                <a:lnTo>
                  <a:pt x="27800" y="63580"/>
                </a:lnTo>
                <a:lnTo>
                  <a:pt x="28070" y="63510"/>
                </a:lnTo>
                <a:lnTo>
                  <a:pt x="28280" y="63570"/>
                </a:lnTo>
                <a:lnTo>
                  <a:pt x="27870" y="63810"/>
                </a:lnTo>
                <a:lnTo>
                  <a:pt x="27770" y="63950"/>
                </a:lnTo>
                <a:lnTo>
                  <a:pt x="27760" y="64110"/>
                </a:lnTo>
                <a:lnTo>
                  <a:pt x="27820" y="64280"/>
                </a:lnTo>
                <a:lnTo>
                  <a:pt x="28000" y="64580"/>
                </a:lnTo>
                <a:lnTo>
                  <a:pt x="27860" y="64640"/>
                </a:lnTo>
                <a:lnTo>
                  <a:pt x="27710" y="64790"/>
                </a:lnTo>
                <a:lnTo>
                  <a:pt x="27590" y="64960"/>
                </a:lnTo>
                <a:lnTo>
                  <a:pt x="27540" y="65090"/>
                </a:lnTo>
                <a:close/>
                <a:moveTo>
                  <a:pt x="43790" y="82060"/>
                </a:moveTo>
                <a:lnTo>
                  <a:pt x="43870" y="82140"/>
                </a:lnTo>
                <a:lnTo>
                  <a:pt x="43970" y="82160"/>
                </a:lnTo>
                <a:lnTo>
                  <a:pt x="44000" y="82220"/>
                </a:lnTo>
                <a:lnTo>
                  <a:pt x="43990" y="82300"/>
                </a:lnTo>
                <a:lnTo>
                  <a:pt x="43790" y="82210"/>
                </a:lnTo>
                <a:lnTo>
                  <a:pt x="43610" y="82160"/>
                </a:lnTo>
                <a:lnTo>
                  <a:pt x="43570" y="82110"/>
                </a:lnTo>
                <a:lnTo>
                  <a:pt x="43530" y="82000"/>
                </a:lnTo>
                <a:lnTo>
                  <a:pt x="43500" y="81860"/>
                </a:lnTo>
                <a:lnTo>
                  <a:pt x="43450" y="81830"/>
                </a:lnTo>
                <a:lnTo>
                  <a:pt x="43410" y="81780"/>
                </a:lnTo>
                <a:lnTo>
                  <a:pt x="43370" y="81660"/>
                </a:lnTo>
                <a:lnTo>
                  <a:pt x="43390" y="81600"/>
                </a:lnTo>
                <a:lnTo>
                  <a:pt x="43390" y="81520"/>
                </a:lnTo>
                <a:lnTo>
                  <a:pt x="43400" y="81450"/>
                </a:lnTo>
                <a:lnTo>
                  <a:pt x="43440" y="81440"/>
                </a:lnTo>
                <a:lnTo>
                  <a:pt x="43490" y="81460"/>
                </a:lnTo>
                <a:lnTo>
                  <a:pt x="43550" y="81440"/>
                </a:lnTo>
                <a:lnTo>
                  <a:pt x="43590" y="81390"/>
                </a:lnTo>
                <a:lnTo>
                  <a:pt x="43610" y="81390"/>
                </a:lnTo>
                <a:lnTo>
                  <a:pt x="43640" y="81460"/>
                </a:lnTo>
                <a:lnTo>
                  <a:pt x="43590" y="81610"/>
                </a:lnTo>
                <a:lnTo>
                  <a:pt x="43620" y="81780"/>
                </a:lnTo>
                <a:lnTo>
                  <a:pt x="43790" y="82060"/>
                </a:lnTo>
                <a:close/>
                <a:moveTo>
                  <a:pt x="46810" y="75010"/>
                </a:moveTo>
                <a:lnTo>
                  <a:pt x="46870" y="75170"/>
                </a:lnTo>
                <a:lnTo>
                  <a:pt x="46870" y="75270"/>
                </a:lnTo>
                <a:lnTo>
                  <a:pt x="46770" y="75380"/>
                </a:lnTo>
                <a:lnTo>
                  <a:pt x="46520" y="75540"/>
                </a:lnTo>
                <a:lnTo>
                  <a:pt x="46310" y="75600"/>
                </a:lnTo>
                <a:lnTo>
                  <a:pt x="46230" y="75560"/>
                </a:lnTo>
                <a:lnTo>
                  <a:pt x="46220" y="75420"/>
                </a:lnTo>
                <a:lnTo>
                  <a:pt x="46130" y="75320"/>
                </a:lnTo>
                <a:lnTo>
                  <a:pt x="45990" y="75280"/>
                </a:lnTo>
                <a:lnTo>
                  <a:pt x="45930" y="75190"/>
                </a:lnTo>
                <a:lnTo>
                  <a:pt x="45970" y="75130"/>
                </a:lnTo>
                <a:lnTo>
                  <a:pt x="45820" y="75030"/>
                </a:lnTo>
                <a:lnTo>
                  <a:pt x="45730" y="74960"/>
                </a:lnTo>
                <a:lnTo>
                  <a:pt x="45780" y="74840"/>
                </a:lnTo>
                <a:lnTo>
                  <a:pt x="45770" y="74750"/>
                </a:lnTo>
                <a:lnTo>
                  <a:pt x="45750" y="74680"/>
                </a:lnTo>
                <a:lnTo>
                  <a:pt x="45810" y="74640"/>
                </a:lnTo>
                <a:lnTo>
                  <a:pt x="45910" y="74680"/>
                </a:lnTo>
                <a:lnTo>
                  <a:pt x="46010" y="74740"/>
                </a:lnTo>
                <a:lnTo>
                  <a:pt x="46200" y="74790"/>
                </a:lnTo>
                <a:lnTo>
                  <a:pt x="46200" y="74830"/>
                </a:lnTo>
                <a:lnTo>
                  <a:pt x="46270" y="74810"/>
                </a:lnTo>
                <a:lnTo>
                  <a:pt x="46390" y="74690"/>
                </a:lnTo>
                <a:lnTo>
                  <a:pt x="46510" y="74690"/>
                </a:lnTo>
                <a:lnTo>
                  <a:pt x="46810" y="75010"/>
                </a:lnTo>
                <a:close/>
                <a:moveTo>
                  <a:pt x="50210" y="74080"/>
                </a:moveTo>
                <a:lnTo>
                  <a:pt x="50300" y="74130"/>
                </a:lnTo>
                <a:lnTo>
                  <a:pt x="50360" y="74220"/>
                </a:lnTo>
                <a:lnTo>
                  <a:pt x="50330" y="74320"/>
                </a:lnTo>
                <a:lnTo>
                  <a:pt x="50160" y="74380"/>
                </a:lnTo>
                <a:lnTo>
                  <a:pt x="50050" y="74390"/>
                </a:lnTo>
                <a:lnTo>
                  <a:pt x="50030" y="74360"/>
                </a:lnTo>
                <a:lnTo>
                  <a:pt x="49980" y="74290"/>
                </a:lnTo>
                <a:lnTo>
                  <a:pt x="49860" y="74220"/>
                </a:lnTo>
                <a:lnTo>
                  <a:pt x="49660" y="74160"/>
                </a:lnTo>
                <a:lnTo>
                  <a:pt x="49530" y="74050"/>
                </a:lnTo>
                <a:lnTo>
                  <a:pt x="49470" y="73910"/>
                </a:lnTo>
                <a:lnTo>
                  <a:pt x="49400" y="73810"/>
                </a:lnTo>
                <a:lnTo>
                  <a:pt x="49290" y="73750"/>
                </a:lnTo>
                <a:lnTo>
                  <a:pt x="49190" y="73630"/>
                </a:lnTo>
                <a:lnTo>
                  <a:pt x="49260" y="73490"/>
                </a:lnTo>
                <a:lnTo>
                  <a:pt x="49490" y="73390"/>
                </a:lnTo>
                <a:lnTo>
                  <a:pt x="49740" y="73350"/>
                </a:lnTo>
                <a:lnTo>
                  <a:pt x="49920" y="73480"/>
                </a:lnTo>
                <a:lnTo>
                  <a:pt x="50120" y="73880"/>
                </a:lnTo>
                <a:lnTo>
                  <a:pt x="50100" y="74000"/>
                </a:lnTo>
                <a:lnTo>
                  <a:pt x="50110" y="74060"/>
                </a:lnTo>
                <a:lnTo>
                  <a:pt x="50210" y="74080"/>
                </a:lnTo>
                <a:close/>
                <a:moveTo>
                  <a:pt x="27400" y="72600"/>
                </a:moveTo>
                <a:lnTo>
                  <a:pt x="27430" y="72630"/>
                </a:lnTo>
                <a:lnTo>
                  <a:pt x="27460" y="72710"/>
                </a:lnTo>
                <a:lnTo>
                  <a:pt x="27440" y="72890"/>
                </a:lnTo>
                <a:lnTo>
                  <a:pt x="27400" y="73070"/>
                </a:lnTo>
                <a:lnTo>
                  <a:pt x="27390" y="73230"/>
                </a:lnTo>
                <a:lnTo>
                  <a:pt x="27310" y="73310"/>
                </a:lnTo>
                <a:lnTo>
                  <a:pt x="27200" y="73390"/>
                </a:lnTo>
                <a:lnTo>
                  <a:pt x="27090" y="73500"/>
                </a:lnTo>
                <a:lnTo>
                  <a:pt x="26820" y="73660"/>
                </a:lnTo>
                <a:lnTo>
                  <a:pt x="26680" y="73680"/>
                </a:lnTo>
                <a:lnTo>
                  <a:pt x="26520" y="73630"/>
                </a:lnTo>
                <a:lnTo>
                  <a:pt x="26470" y="73550"/>
                </a:lnTo>
                <a:lnTo>
                  <a:pt x="26550" y="73520"/>
                </a:lnTo>
                <a:lnTo>
                  <a:pt x="26630" y="73520"/>
                </a:lnTo>
                <a:lnTo>
                  <a:pt x="26700" y="73450"/>
                </a:lnTo>
                <a:lnTo>
                  <a:pt x="26780" y="73390"/>
                </a:lnTo>
                <a:lnTo>
                  <a:pt x="26770" y="73330"/>
                </a:lnTo>
                <a:lnTo>
                  <a:pt x="26470" y="73260"/>
                </a:lnTo>
                <a:lnTo>
                  <a:pt x="26540" y="73180"/>
                </a:lnTo>
                <a:lnTo>
                  <a:pt x="26730" y="73150"/>
                </a:lnTo>
                <a:lnTo>
                  <a:pt x="26920" y="73140"/>
                </a:lnTo>
                <a:lnTo>
                  <a:pt x="27080" y="73020"/>
                </a:lnTo>
                <a:lnTo>
                  <a:pt x="27140" y="72860"/>
                </a:lnTo>
                <a:lnTo>
                  <a:pt x="27080" y="72700"/>
                </a:lnTo>
                <a:lnTo>
                  <a:pt x="26940" y="72480"/>
                </a:lnTo>
                <a:lnTo>
                  <a:pt x="26860" y="72200"/>
                </a:lnTo>
                <a:lnTo>
                  <a:pt x="26960" y="72130"/>
                </a:lnTo>
                <a:lnTo>
                  <a:pt x="27120" y="72260"/>
                </a:lnTo>
                <a:lnTo>
                  <a:pt x="27220" y="72360"/>
                </a:lnTo>
                <a:lnTo>
                  <a:pt x="27390" y="72460"/>
                </a:lnTo>
                <a:lnTo>
                  <a:pt x="27400" y="72600"/>
                </a:lnTo>
                <a:close/>
                <a:moveTo>
                  <a:pt x="26560" y="73050"/>
                </a:moveTo>
                <a:lnTo>
                  <a:pt x="26430" y="73110"/>
                </a:lnTo>
                <a:lnTo>
                  <a:pt x="26320" y="73020"/>
                </a:lnTo>
                <a:lnTo>
                  <a:pt x="26270" y="72450"/>
                </a:lnTo>
                <a:lnTo>
                  <a:pt x="26320" y="72130"/>
                </a:lnTo>
                <a:lnTo>
                  <a:pt x="26430" y="71980"/>
                </a:lnTo>
                <a:lnTo>
                  <a:pt x="26600" y="72360"/>
                </a:lnTo>
                <a:lnTo>
                  <a:pt x="26750" y="72570"/>
                </a:lnTo>
                <a:lnTo>
                  <a:pt x="26860" y="72810"/>
                </a:lnTo>
                <a:lnTo>
                  <a:pt x="26820" y="73000"/>
                </a:lnTo>
                <a:lnTo>
                  <a:pt x="26700" y="73040"/>
                </a:lnTo>
                <a:lnTo>
                  <a:pt x="26560" y="73050"/>
                </a:lnTo>
                <a:close/>
                <a:moveTo>
                  <a:pt x="18530" y="71090"/>
                </a:moveTo>
                <a:lnTo>
                  <a:pt x="18680" y="71050"/>
                </a:lnTo>
                <a:lnTo>
                  <a:pt x="18710" y="71120"/>
                </a:lnTo>
                <a:lnTo>
                  <a:pt x="18590" y="71230"/>
                </a:lnTo>
                <a:lnTo>
                  <a:pt x="18530" y="71310"/>
                </a:lnTo>
                <a:lnTo>
                  <a:pt x="18490" y="71400"/>
                </a:lnTo>
                <a:lnTo>
                  <a:pt x="18280" y="71650"/>
                </a:lnTo>
                <a:lnTo>
                  <a:pt x="18240" y="71770"/>
                </a:lnTo>
                <a:lnTo>
                  <a:pt x="18150" y="71920"/>
                </a:lnTo>
                <a:lnTo>
                  <a:pt x="18080" y="72010"/>
                </a:lnTo>
                <a:lnTo>
                  <a:pt x="18020" y="72080"/>
                </a:lnTo>
                <a:lnTo>
                  <a:pt x="17890" y="72020"/>
                </a:lnTo>
                <a:lnTo>
                  <a:pt x="17800" y="71780"/>
                </a:lnTo>
                <a:lnTo>
                  <a:pt x="17820" y="71560"/>
                </a:lnTo>
                <a:lnTo>
                  <a:pt x="17890" y="71360"/>
                </a:lnTo>
                <a:lnTo>
                  <a:pt x="17980" y="71190"/>
                </a:lnTo>
                <a:lnTo>
                  <a:pt x="18080" y="71030"/>
                </a:lnTo>
                <a:lnTo>
                  <a:pt x="18200" y="70950"/>
                </a:lnTo>
                <a:lnTo>
                  <a:pt x="18310" y="70920"/>
                </a:lnTo>
                <a:lnTo>
                  <a:pt x="18370" y="70970"/>
                </a:lnTo>
                <a:lnTo>
                  <a:pt x="18410" y="71090"/>
                </a:lnTo>
                <a:lnTo>
                  <a:pt x="18530" y="71090"/>
                </a:lnTo>
                <a:close/>
                <a:moveTo>
                  <a:pt x="28400" y="70360"/>
                </a:moveTo>
                <a:lnTo>
                  <a:pt x="28450" y="70500"/>
                </a:lnTo>
                <a:lnTo>
                  <a:pt x="28450" y="70680"/>
                </a:lnTo>
                <a:lnTo>
                  <a:pt x="28380" y="70840"/>
                </a:lnTo>
                <a:lnTo>
                  <a:pt x="28200" y="70850"/>
                </a:lnTo>
                <a:lnTo>
                  <a:pt x="28040" y="70690"/>
                </a:lnTo>
                <a:lnTo>
                  <a:pt x="27920" y="70510"/>
                </a:lnTo>
                <a:lnTo>
                  <a:pt x="27770" y="70510"/>
                </a:lnTo>
                <a:lnTo>
                  <a:pt x="27700" y="70570"/>
                </a:lnTo>
                <a:lnTo>
                  <a:pt x="27650" y="70600"/>
                </a:lnTo>
                <a:lnTo>
                  <a:pt x="27550" y="70610"/>
                </a:lnTo>
                <a:lnTo>
                  <a:pt x="27460" y="70540"/>
                </a:lnTo>
                <a:lnTo>
                  <a:pt x="27430" y="70390"/>
                </a:lnTo>
                <a:lnTo>
                  <a:pt x="27310" y="70170"/>
                </a:lnTo>
                <a:lnTo>
                  <a:pt x="27040" y="69890"/>
                </a:lnTo>
                <a:lnTo>
                  <a:pt x="26990" y="69750"/>
                </a:lnTo>
                <a:lnTo>
                  <a:pt x="27120" y="69780"/>
                </a:lnTo>
                <a:lnTo>
                  <a:pt x="27220" y="69780"/>
                </a:lnTo>
                <a:lnTo>
                  <a:pt x="27320" y="69730"/>
                </a:lnTo>
                <a:lnTo>
                  <a:pt x="27470" y="69720"/>
                </a:lnTo>
                <a:lnTo>
                  <a:pt x="27640" y="69740"/>
                </a:lnTo>
                <a:lnTo>
                  <a:pt x="27770" y="69800"/>
                </a:lnTo>
                <a:lnTo>
                  <a:pt x="27850" y="69890"/>
                </a:lnTo>
                <a:lnTo>
                  <a:pt x="27970" y="69950"/>
                </a:lnTo>
                <a:lnTo>
                  <a:pt x="28130" y="69960"/>
                </a:lnTo>
                <a:lnTo>
                  <a:pt x="28260" y="69990"/>
                </a:lnTo>
                <a:lnTo>
                  <a:pt x="28350" y="70070"/>
                </a:lnTo>
                <a:lnTo>
                  <a:pt x="28400" y="70170"/>
                </a:lnTo>
                <a:lnTo>
                  <a:pt x="28390" y="70250"/>
                </a:lnTo>
                <a:lnTo>
                  <a:pt x="28400" y="70360"/>
                </a:lnTo>
                <a:close/>
                <a:moveTo>
                  <a:pt x="28330" y="69380"/>
                </a:moveTo>
                <a:lnTo>
                  <a:pt x="28290" y="69420"/>
                </a:lnTo>
                <a:lnTo>
                  <a:pt x="28240" y="69520"/>
                </a:lnTo>
                <a:lnTo>
                  <a:pt x="28270" y="69750"/>
                </a:lnTo>
                <a:lnTo>
                  <a:pt x="28190" y="69830"/>
                </a:lnTo>
                <a:lnTo>
                  <a:pt x="28020" y="69880"/>
                </a:lnTo>
                <a:lnTo>
                  <a:pt x="27870" y="69790"/>
                </a:lnTo>
                <a:lnTo>
                  <a:pt x="27690" y="69640"/>
                </a:lnTo>
                <a:lnTo>
                  <a:pt x="27460" y="69550"/>
                </a:lnTo>
                <a:lnTo>
                  <a:pt x="27300" y="69450"/>
                </a:lnTo>
                <a:lnTo>
                  <a:pt x="27430" y="69340"/>
                </a:lnTo>
                <a:lnTo>
                  <a:pt x="27770" y="69290"/>
                </a:lnTo>
                <a:lnTo>
                  <a:pt x="27970" y="69200"/>
                </a:lnTo>
                <a:lnTo>
                  <a:pt x="28070" y="69110"/>
                </a:lnTo>
                <a:lnTo>
                  <a:pt x="28200" y="69170"/>
                </a:lnTo>
                <a:lnTo>
                  <a:pt x="28300" y="69310"/>
                </a:lnTo>
                <a:lnTo>
                  <a:pt x="28330" y="69380"/>
                </a:lnTo>
                <a:close/>
                <a:moveTo>
                  <a:pt x="27120" y="68870"/>
                </a:moveTo>
                <a:lnTo>
                  <a:pt x="27010" y="68720"/>
                </a:lnTo>
                <a:lnTo>
                  <a:pt x="26910" y="68540"/>
                </a:lnTo>
                <a:lnTo>
                  <a:pt x="26950" y="68410"/>
                </a:lnTo>
                <a:lnTo>
                  <a:pt x="27150" y="68310"/>
                </a:lnTo>
                <a:lnTo>
                  <a:pt x="27310" y="68300"/>
                </a:lnTo>
                <a:lnTo>
                  <a:pt x="27440" y="68370"/>
                </a:lnTo>
                <a:lnTo>
                  <a:pt x="27570" y="68370"/>
                </a:lnTo>
                <a:lnTo>
                  <a:pt x="27600" y="68270"/>
                </a:lnTo>
                <a:lnTo>
                  <a:pt x="27580" y="68070"/>
                </a:lnTo>
                <a:lnTo>
                  <a:pt x="27710" y="67950"/>
                </a:lnTo>
                <a:lnTo>
                  <a:pt x="27880" y="67950"/>
                </a:lnTo>
                <a:lnTo>
                  <a:pt x="27970" y="67940"/>
                </a:lnTo>
                <a:lnTo>
                  <a:pt x="28040" y="67980"/>
                </a:lnTo>
                <a:lnTo>
                  <a:pt x="28100" y="68070"/>
                </a:lnTo>
                <a:lnTo>
                  <a:pt x="28120" y="68180"/>
                </a:lnTo>
                <a:lnTo>
                  <a:pt x="27940" y="68290"/>
                </a:lnTo>
                <a:lnTo>
                  <a:pt x="28000" y="68550"/>
                </a:lnTo>
                <a:lnTo>
                  <a:pt x="27970" y="68700"/>
                </a:lnTo>
                <a:lnTo>
                  <a:pt x="27870" y="68760"/>
                </a:lnTo>
                <a:lnTo>
                  <a:pt x="27740" y="68760"/>
                </a:lnTo>
                <a:lnTo>
                  <a:pt x="27650" y="68860"/>
                </a:lnTo>
                <a:lnTo>
                  <a:pt x="27660" y="69040"/>
                </a:lnTo>
                <a:lnTo>
                  <a:pt x="27610" y="69200"/>
                </a:lnTo>
                <a:lnTo>
                  <a:pt x="27470" y="69280"/>
                </a:lnTo>
                <a:lnTo>
                  <a:pt x="27350" y="69270"/>
                </a:lnTo>
                <a:lnTo>
                  <a:pt x="27320" y="69170"/>
                </a:lnTo>
                <a:lnTo>
                  <a:pt x="27320" y="69110"/>
                </a:lnTo>
                <a:lnTo>
                  <a:pt x="27120" y="68870"/>
                </a:lnTo>
                <a:close/>
                <a:moveTo>
                  <a:pt x="29380" y="67330"/>
                </a:moveTo>
                <a:lnTo>
                  <a:pt x="29260" y="67380"/>
                </a:lnTo>
                <a:lnTo>
                  <a:pt x="29100" y="67370"/>
                </a:lnTo>
                <a:lnTo>
                  <a:pt x="29030" y="67230"/>
                </a:lnTo>
                <a:lnTo>
                  <a:pt x="29060" y="67070"/>
                </a:lnTo>
                <a:lnTo>
                  <a:pt x="29160" y="67010"/>
                </a:lnTo>
                <a:lnTo>
                  <a:pt x="29400" y="67010"/>
                </a:lnTo>
                <a:lnTo>
                  <a:pt x="29470" y="67040"/>
                </a:lnTo>
                <a:lnTo>
                  <a:pt x="29480" y="67110"/>
                </a:lnTo>
                <a:lnTo>
                  <a:pt x="29430" y="67280"/>
                </a:lnTo>
                <a:lnTo>
                  <a:pt x="29380" y="67330"/>
                </a:lnTo>
                <a:close/>
                <a:moveTo>
                  <a:pt x="28460" y="65140"/>
                </a:moveTo>
                <a:lnTo>
                  <a:pt x="28490" y="65210"/>
                </a:lnTo>
                <a:lnTo>
                  <a:pt x="28510" y="65300"/>
                </a:lnTo>
                <a:lnTo>
                  <a:pt x="28500" y="65460"/>
                </a:lnTo>
                <a:lnTo>
                  <a:pt x="28450" y="65510"/>
                </a:lnTo>
                <a:lnTo>
                  <a:pt x="28380" y="65550"/>
                </a:lnTo>
                <a:lnTo>
                  <a:pt x="28310" y="65520"/>
                </a:lnTo>
                <a:lnTo>
                  <a:pt x="28180" y="65390"/>
                </a:lnTo>
                <a:lnTo>
                  <a:pt x="28130" y="65350"/>
                </a:lnTo>
                <a:lnTo>
                  <a:pt x="28060" y="65390"/>
                </a:lnTo>
                <a:lnTo>
                  <a:pt x="27990" y="65380"/>
                </a:lnTo>
                <a:lnTo>
                  <a:pt x="27970" y="65310"/>
                </a:lnTo>
                <a:lnTo>
                  <a:pt x="27920" y="65280"/>
                </a:lnTo>
                <a:lnTo>
                  <a:pt x="27850" y="65280"/>
                </a:lnTo>
                <a:lnTo>
                  <a:pt x="27830" y="65250"/>
                </a:lnTo>
                <a:lnTo>
                  <a:pt x="27930" y="65170"/>
                </a:lnTo>
                <a:lnTo>
                  <a:pt x="27890" y="65150"/>
                </a:lnTo>
                <a:lnTo>
                  <a:pt x="27830" y="65160"/>
                </a:lnTo>
                <a:lnTo>
                  <a:pt x="27770" y="65140"/>
                </a:lnTo>
                <a:lnTo>
                  <a:pt x="27800" y="65070"/>
                </a:lnTo>
                <a:lnTo>
                  <a:pt x="27900" y="65000"/>
                </a:lnTo>
                <a:lnTo>
                  <a:pt x="27990" y="64990"/>
                </a:lnTo>
                <a:lnTo>
                  <a:pt x="28110" y="65040"/>
                </a:lnTo>
                <a:lnTo>
                  <a:pt x="28280" y="65030"/>
                </a:lnTo>
                <a:lnTo>
                  <a:pt x="28400" y="65060"/>
                </a:lnTo>
                <a:lnTo>
                  <a:pt x="28460" y="65140"/>
                </a:lnTo>
                <a:close/>
                <a:moveTo>
                  <a:pt x="14220" y="81600"/>
                </a:moveTo>
                <a:lnTo>
                  <a:pt x="14150" y="81560"/>
                </a:lnTo>
                <a:lnTo>
                  <a:pt x="13880" y="81310"/>
                </a:lnTo>
                <a:lnTo>
                  <a:pt x="13730" y="81220"/>
                </a:lnTo>
                <a:lnTo>
                  <a:pt x="13700" y="81090"/>
                </a:lnTo>
                <a:lnTo>
                  <a:pt x="13770" y="80920"/>
                </a:lnTo>
                <a:lnTo>
                  <a:pt x="13870" y="80820"/>
                </a:lnTo>
                <a:lnTo>
                  <a:pt x="14020" y="80870"/>
                </a:lnTo>
                <a:lnTo>
                  <a:pt x="14140" y="81020"/>
                </a:lnTo>
                <a:lnTo>
                  <a:pt x="14330" y="81420"/>
                </a:lnTo>
                <a:lnTo>
                  <a:pt x="14350" y="81550"/>
                </a:lnTo>
                <a:lnTo>
                  <a:pt x="14300" y="81630"/>
                </a:lnTo>
                <a:lnTo>
                  <a:pt x="14250" y="81620"/>
                </a:lnTo>
                <a:lnTo>
                  <a:pt x="14220" y="81600"/>
                </a:lnTo>
                <a:close/>
                <a:moveTo>
                  <a:pt x="34160" y="79630"/>
                </a:moveTo>
                <a:lnTo>
                  <a:pt x="34280" y="79680"/>
                </a:lnTo>
                <a:lnTo>
                  <a:pt x="34390" y="79820"/>
                </a:lnTo>
                <a:lnTo>
                  <a:pt x="34360" y="79900"/>
                </a:lnTo>
                <a:lnTo>
                  <a:pt x="34300" y="79850"/>
                </a:lnTo>
                <a:lnTo>
                  <a:pt x="34260" y="79840"/>
                </a:lnTo>
                <a:lnTo>
                  <a:pt x="34230" y="79900"/>
                </a:lnTo>
                <a:lnTo>
                  <a:pt x="34180" y="79880"/>
                </a:lnTo>
                <a:lnTo>
                  <a:pt x="34060" y="79810"/>
                </a:lnTo>
                <a:lnTo>
                  <a:pt x="33930" y="79820"/>
                </a:lnTo>
                <a:lnTo>
                  <a:pt x="33860" y="79890"/>
                </a:lnTo>
                <a:lnTo>
                  <a:pt x="33810" y="79980"/>
                </a:lnTo>
                <a:lnTo>
                  <a:pt x="33660" y="80080"/>
                </a:lnTo>
                <a:lnTo>
                  <a:pt x="33520" y="80200"/>
                </a:lnTo>
                <a:lnTo>
                  <a:pt x="33320" y="80320"/>
                </a:lnTo>
                <a:lnTo>
                  <a:pt x="33060" y="80310"/>
                </a:lnTo>
                <a:lnTo>
                  <a:pt x="32920" y="80120"/>
                </a:lnTo>
                <a:lnTo>
                  <a:pt x="32910" y="79870"/>
                </a:lnTo>
                <a:lnTo>
                  <a:pt x="33030" y="79630"/>
                </a:lnTo>
                <a:lnTo>
                  <a:pt x="33270" y="79460"/>
                </a:lnTo>
                <a:lnTo>
                  <a:pt x="33470" y="79460"/>
                </a:lnTo>
                <a:lnTo>
                  <a:pt x="33740" y="79630"/>
                </a:lnTo>
                <a:lnTo>
                  <a:pt x="33820" y="79640"/>
                </a:lnTo>
                <a:lnTo>
                  <a:pt x="33930" y="79610"/>
                </a:lnTo>
                <a:lnTo>
                  <a:pt x="34090" y="79610"/>
                </a:lnTo>
                <a:lnTo>
                  <a:pt x="34160" y="79630"/>
                </a:lnTo>
                <a:close/>
                <a:moveTo>
                  <a:pt x="35150" y="79880"/>
                </a:moveTo>
                <a:lnTo>
                  <a:pt x="35210" y="79910"/>
                </a:lnTo>
                <a:lnTo>
                  <a:pt x="35250" y="79990"/>
                </a:lnTo>
                <a:lnTo>
                  <a:pt x="35210" y="80040"/>
                </a:lnTo>
                <a:lnTo>
                  <a:pt x="35150" y="80050"/>
                </a:lnTo>
                <a:lnTo>
                  <a:pt x="35130" y="80150"/>
                </a:lnTo>
                <a:lnTo>
                  <a:pt x="35130" y="80320"/>
                </a:lnTo>
                <a:lnTo>
                  <a:pt x="35060" y="80440"/>
                </a:lnTo>
                <a:lnTo>
                  <a:pt x="34930" y="80480"/>
                </a:lnTo>
                <a:lnTo>
                  <a:pt x="34860" y="80440"/>
                </a:lnTo>
                <a:lnTo>
                  <a:pt x="34840" y="80360"/>
                </a:lnTo>
                <a:lnTo>
                  <a:pt x="34770" y="80310"/>
                </a:lnTo>
                <a:lnTo>
                  <a:pt x="34700" y="80300"/>
                </a:lnTo>
                <a:lnTo>
                  <a:pt x="34670" y="80080"/>
                </a:lnTo>
                <a:lnTo>
                  <a:pt x="34760" y="79700"/>
                </a:lnTo>
                <a:lnTo>
                  <a:pt x="34790" y="79490"/>
                </a:lnTo>
                <a:lnTo>
                  <a:pt x="34700" y="79400"/>
                </a:lnTo>
                <a:lnTo>
                  <a:pt x="34670" y="79330"/>
                </a:lnTo>
                <a:lnTo>
                  <a:pt x="34780" y="79220"/>
                </a:lnTo>
                <a:lnTo>
                  <a:pt x="34790" y="79170"/>
                </a:lnTo>
                <a:lnTo>
                  <a:pt x="34910" y="79170"/>
                </a:lnTo>
                <a:lnTo>
                  <a:pt x="35140" y="79280"/>
                </a:lnTo>
                <a:lnTo>
                  <a:pt x="35170" y="79440"/>
                </a:lnTo>
                <a:lnTo>
                  <a:pt x="35040" y="79560"/>
                </a:lnTo>
                <a:lnTo>
                  <a:pt x="35020" y="79680"/>
                </a:lnTo>
                <a:lnTo>
                  <a:pt x="35150" y="79880"/>
                </a:lnTo>
                <a:close/>
                <a:moveTo>
                  <a:pt x="38370" y="79160"/>
                </a:moveTo>
                <a:lnTo>
                  <a:pt x="38500" y="79270"/>
                </a:lnTo>
                <a:lnTo>
                  <a:pt x="38580" y="79370"/>
                </a:lnTo>
                <a:lnTo>
                  <a:pt x="38550" y="79570"/>
                </a:lnTo>
                <a:lnTo>
                  <a:pt x="38510" y="79660"/>
                </a:lnTo>
                <a:lnTo>
                  <a:pt x="38430" y="79810"/>
                </a:lnTo>
                <a:lnTo>
                  <a:pt x="38270" y="79900"/>
                </a:lnTo>
                <a:lnTo>
                  <a:pt x="38070" y="79920"/>
                </a:lnTo>
                <a:lnTo>
                  <a:pt x="37920" y="79840"/>
                </a:lnTo>
                <a:lnTo>
                  <a:pt x="37800" y="79730"/>
                </a:lnTo>
                <a:lnTo>
                  <a:pt x="37710" y="79740"/>
                </a:lnTo>
                <a:lnTo>
                  <a:pt x="37660" y="79820"/>
                </a:lnTo>
                <a:lnTo>
                  <a:pt x="37610" y="79790"/>
                </a:lnTo>
                <a:lnTo>
                  <a:pt x="37550" y="79540"/>
                </a:lnTo>
                <a:lnTo>
                  <a:pt x="37640" y="79370"/>
                </a:lnTo>
                <a:lnTo>
                  <a:pt x="37660" y="79210"/>
                </a:lnTo>
                <a:lnTo>
                  <a:pt x="37710" y="79090"/>
                </a:lnTo>
                <a:lnTo>
                  <a:pt x="37810" y="79000"/>
                </a:lnTo>
                <a:lnTo>
                  <a:pt x="38000" y="78900"/>
                </a:lnTo>
                <a:lnTo>
                  <a:pt x="38230" y="78960"/>
                </a:lnTo>
                <a:lnTo>
                  <a:pt x="38370" y="79160"/>
                </a:lnTo>
                <a:close/>
                <a:moveTo>
                  <a:pt x="34340" y="78820"/>
                </a:moveTo>
                <a:lnTo>
                  <a:pt x="34400" y="78900"/>
                </a:lnTo>
                <a:lnTo>
                  <a:pt x="34410" y="79040"/>
                </a:lnTo>
                <a:lnTo>
                  <a:pt x="34310" y="79120"/>
                </a:lnTo>
                <a:lnTo>
                  <a:pt x="34270" y="79310"/>
                </a:lnTo>
                <a:lnTo>
                  <a:pt x="34070" y="79320"/>
                </a:lnTo>
                <a:lnTo>
                  <a:pt x="33960" y="79340"/>
                </a:lnTo>
                <a:lnTo>
                  <a:pt x="34030" y="79460"/>
                </a:lnTo>
                <a:lnTo>
                  <a:pt x="33960" y="79520"/>
                </a:lnTo>
                <a:lnTo>
                  <a:pt x="33750" y="79460"/>
                </a:lnTo>
                <a:lnTo>
                  <a:pt x="33640" y="79360"/>
                </a:lnTo>
                <a:lnTo>
                  <a:pt x="33620" y="79300"/>
                </a:lnTo>
                <a:lnTo>
                  <a:pt x="33560" y="79280"/>
                </a:lnTo>
                <a:lnTo>
                  <a:pt x="33500" y="79260"/>
                </a:lnTo>
                <a:lnTo>
                  <a:pt x="33480" y="79210"/>
                </a:lnTo>
                <a:lnTo>
                  <a:pt x="33550" y="79010"/>
                </a:lnTo>
                <a:lnTo>
                  <a:pt x="33590" y="78940"/>
                </a:lnTo>
                <a:lnTo>
                  <a:pt x="33600" y="78890"/>
                </a:lnTo>
                <a:lnTo>
                  <a:pt x="33570" y="78850"/>
                </a:lnTo>
                <a:lnTo>
                  <a:pt x="33580" y="78810"/>
                </a:lnTo>
                <a:lnTo>
                  <a:pt x="33630" y="78790"/>
                </a:lnTo>
                <a:lnTo>
                  <a:pt x="33660" y="78750"/>
                </a:lnTo>
                <a:lnTo>
                  <a:pt x="33650" y="78710"/>
                </a:lnTo>
                <a:lnTo>
                  <a:pt x="33590" y="78590"/>
                </a:lnTo>
                <a:lnTo>
                  <a:pt x="33630" y="78550"/>
                </a:lnTo>
                <a:lnTo>
                  <a:pt x="33740" y="78590"/>
                </a:lnTo>
                <a:lnTo>
                  <a:pt x="33840" y="78640"/>
                </a:lnTo>
                <a:lnTo>
                  <a:pt x="34120" y="78690"/>
                </a:lnTo>
                <a:lnTo>
                  <a:pt x="34270" y="78770"/>
                </a:lnTo>
                <a:lnTo>
                  <a:pt x="34340" y="78820"/>
                </a:lnTo>
                <a:close/>
                <a:moveTo>
                  <a:pt x="27240" y="77350"/>
                </a:moveTo>
                <a:lnTo>
                  <a:pt x="27230" y="77530"/>
                </a:lnTo>
                <a:lnTo>
                  <a:pt x="27250" y="77650"/>
                </a:lnTo>
                <a:lnTo>
                  <a:pt x="27190" y="77740"/>
                </a:lnTo>
                <a:lnTo>
                  <a:pt x="27060" y="77760"/>
                </a:lnTo>
                <a:lnTo>
                  <a:pt x="26980" y="77820"/>
                </a:lnTo>
                <a:lnTo>
                  <a:pt x="26920" y="77800"/>
                </a:lnTo>
                <a:lnTo>
                  <a:pt x="26870" y="77710"/>
                </a:lnTo>
                <a:lnTo>
                  <a:pt x="26820" y="77710"/>
                </a:lnTo>
                <a:lnTo>
                  <a:pt x="26800" y="77790"/>
                </a:lnTo>
                <a:lnTo>
                  <a:pt x="26710" y="77800"/>
                </a:lnTo>
                <a:lnTo>
                  <a:pt x="26430" y="77690"/>
                </a:lnTo>
                <a:lnTo>
                  <a:pt x="26340" y="77550"/>
                </a:lnTo>
                <a:lnTo>
                  <a:pt x="26330" y="77460"/>
                </a:lnTo>
                <a:lnTo>
                  <a:pt x="26380" y="77380"/>
                </a:lnTo>
                <a:lnTo>
                  <a:pt x="26390" y="77300"/>
                </a:lnTo>
                <a:lnTo>
                  <a:pt x="26490" y="77230"/>
                </a:lnTo>
                <a:lnTo>
                  <a:pt x="26960" y="77330"/>
                </a:lnTo>
                <a:lnTo>
                  <a:pt x="27150" y="77300"/>
                </a:lnTo>
                <a:lnTo>
                  <a:pt x="27240" y="77350"/>
                </a:lnTo>
                <a:close/>
                <a:moveTo>
                  <a:pt x="37620" y="77340"/>
                </a:moveTo>
                <a:lnTo>
                  <a:pt x="37560" y="77400"/>
                </a:lnTo>
                <a:lnTo>
                  <a:pt x="37440" y="77420"/>
                </a:lnTo>
                <a:lnTo>
                  <a:pt x="37370" y="77330"/>
                </a:lnTo>
                <a:lnTo>
                  <a:pt x="37340" y="77200"/>
                </a:lnTo>
                <a:lnTo>
                  <a:pt x="37270" y="77100"/>
                </a:lnTo>
                <a:lnTo>
                  <a:pt x="37170" y="77060"/>
                </a:lnTo>
                <a:lnTo>
                  <a:pt x="37030" y="77080"/>
                </a:lnTo>
                <a:lnTo>
                  <a:pt x="36870" y="77140"/>
                </a:lnTo>
                <a:lnTo>
                  <a:pt x="36740" y="77130"/>
                </a:lnTo>
                <a:lnTo>
                  <a:pt x="36680" y="77110"/>
                </a:lnTo>
                <a:lnTo>
                  <a:pt x="36630" y="77070"/>
                </a:lnTo>
                <a:lnTo>
                  <a:pt x="36330" y="76940"/>
                </a:lnTo>
                <a:lnTo>
                  <a:pt x="36310" y="76890"/>
                </a:lnTo>
                <a:lnTo>
                  <a:pt x="36450" y="76870"/>
                </a:lnTo>
                <a:lnTo>
                  <a:pt x="36590" y="76830"/>
                </a:lnTo>
                <a:lnTo>
                  <a:pt x="36650" y="76790"/>
                </a:lnTo>
                <a:lnTo>
                  <a:pt x="36700" y="76770"/>
                </a:lnTo>
                <a:lnTo>
                  <a:pt x="36800" y="76790"/>
                </a:lnTo>
                <a:lnTo>
                  <a:pt x="36930" y="76840"/>
                </a:lnTo>
                <a:lnTo>
                  <a:pt x="37080" y="76780"/>
                </a:lnTo>
                <a:lnTo>
                  <a:pt x="37260" y="76630"/>
                </a:lnTo>
                <a:lnTo>
                  <a:pt x="37400" y="76600"/>
                </a:lnTo>
                <a:lnTo>
                  <a:pt x="37480" y="76660"/>
                </a:lnTo>
                <a:lnTo>
                  <a:pt x="37580" y="76680"/>
                </a:lnTo>
                <a:lnTo>
                  <a:pt x="37630" y="76680"/>
                </a:lnTo>
                <a:lnTo>
                  <a:pt x="37690" y="76670"/>
                </a:lnTo>
                <a:lnTo>
                  <a:pt x="37840" y="76680"/>
                </a:lnTo>
                <a:lnTo>
                  <a:pt x="38030" y="76730"/>
                </a:lnTo>
                <a:lnTo>
                  <a:pt x="38150" y="76800"/>
                </a:lnTo>
                <a:lnTo>
                  <a:pt x="38130" y="76920"/>
                </a:lnTo>
                <a:lnTo>
                  <a:pt x="38050" y="77010"/>
                </a:lnTo>
                <a:lnTo>
                  <a:pt x="38030" y="77070"/>
                </a:lnTo>
                <a:lnTo>
                  <a:pt x="38010" y="77180"/>
                </a:lnTo>
                <a:lnTo>
                  <a:pt x="37930" y="77280"/>
                </a:lnTo>
                <a:lnTo>
                  <a:pt x="37810" y="77260"/>
                </a:lnTo>
                <a:lnTo>
                  <a:pt x="37690" y="77280"/>
                </a:lnTo>
                <a:lnTo>
                  <a:pt x="37620" y="77340"/>
                </a:lnTo>
                <a:close/>
                <a:moveTo>
                  <a:pt x="40840" y="76740"/>
                </a:moveTo>
                <a:lnTo>
                  <a:pt x="40890" y="76780"/>
                </a:lnTo>
                <a:lnTo>
                  <a:pt x="40910" y="76860"/>
                </a:lnTo>
                <a:lnTo>
                  <a:pt x="40830" y="76880"/>
                </a:lnTo>
                <a:lnTo>
                  <a:pt x="40720" y="76820"/>
                </a:lnTo>
                <a:lnTo>
                  <a:pt x="40580" y="76790"/>
                </a:lnTo>
                <a:lnTo>
                  <a:pt x="40480" y="76830"/>
                </a:lnTo>
                <a:lnTo>
                  <a:pt x="40520" y="76870"/>
                </a:lnTo>
                <a:lnTo>
                  <a:pt x="40600" y="76920"/>
                </a:lnTo>
                <a:lnTo>
                  <a:pt x="40500" y="77020"/>
                </a:lnTo>
                <a:lnTo>
                  <a:pt x="40260" y="77200"/>
                </a:lnTo>
                <a:lnTo>
                  <a:pt x="40130" y="77270"/>
                </a:lnTo>
                <a:lnTo>
                  <a:pt x="40110" y="77120"/>
                </a:lnTo>
                <a:lnTo>
                  <a:pt x="40180" y="77020"/>
                </a:lnTo>
                <a:lnTo>
                  <a:pt x="40270" y="76960"/>
                </a:lnTo>
                <a:lnTo>
                  <a:pt x="40220" y="76900"/>
                </a:lnTo>
                <a:lnTo>
                  <a:pt x="39920" y="76840"/>
                </a:lnTo>
                <a:lnTo>
                  <a:pt x="39960" y="76770"/>
                </a:lnTo>
                <a:lnTo>
                  <a:pt x="39930" y="76690"/>
                </a:lnTo>
                <a:lnTo>
                  <a:pt x="39840" y="76630"/>
                </a:lnTo>
                <a:lnTo>
                  <a:pt x="39610" y="76610"/>
                </a:lnTo>
                <a:lnTo>
                  <a:pt x="39520" y="76580"/>
                </a:lnTo>
                <a:lnTo>
                  <a:pt x="39480" y="76550"/>
                </a:lnTo>
                <a:lnTo>
                  <a:pt x="39520" y="76520"/>
                </a:lnTo>
                <a:lnTo>
                  <a:pt x="39620" y="76500"/>
                </a:lnTo>
                <a:lnTo>
                  <a:pt x="39690" y="76450"/>
                </a:lnTo>
                <a:lnTo>
                  <a:pt x="39820" y="76300"/>
                </a:lnTo>
                <a:lnTo>
                  <a:pt x="39950" y="76190"/>
                </a:lnTo>
                <a:lnTo>
                  <a:pt x="39940" y="76140"/>
                </a:lnTo>
                <a:lnTo>
                  <a:pt x="39990" y="76160"/>
                </a:lnTo>
                <a:lnTo>
                  <a:pt x="40080" y="76250"/>
                </a:lnTo>
                <a:lnTo>
                  <a:pt x="40170" y="76380"/>
                </a:lnTo>
                <a:lnTo>
                  <a:pt x="40220" y="76530"/>
                </a:lnTo>
                <a:lnTo>
                  <a:pt x="40330" y="76580"/>
                </a:lnTo>
                <a:lnTo>
                  <a:pt x="40510" y="76520"/>
                </a:lnTo>
                <a:lnTo>
                  <a:pt x="40650" y="76500"/>
                </a:lnTo>
                <a:lnTo>
                  <a:pt x="40710" y="76560"/>
                </a:lnTo>
                <a:lnTo>
                  <a:pt x="40760" y="76640"/>
                </a:lnTo>
                <a:lnTo>
                  <a:pt x="40840" y="76740"/>
                </a:lnTo>
                <a:close/>
                <a:moveTo>
                  <a:pt x="36400" y="77330"/>
                </a:moveTo>
                <a:lnTo>
                  <a:pt x="36430" y="77430"/>
                </a:lnTo>
                <a:lnTo>
                  <a:pt x="36500" y="77610"/>
                </a:lnTo>
                <a:lnTo>
                  <a:pt x="36460" y="77660"/>
                </a:lnTo>
                <a:lnTo>
                  <a:pt x="36390" y="77650"/>
                </a:lnTo>
                <a:lnTo>
                  <a:pt x="36320" y="77630"/>
                </a:lnTo>
                <a:lnTo>
                  <a:pt x="36200" y="77570"/>
                </a:lnTo>
                <a:lnTo>
                  <a:pt x="36100" y="77510"/>
                </a:lnTo>
                <a:lnTo>
                  <a:pt x="36040" y="77520"/>
                </a:lnTo>
                <a:lnTo>
                  <a:pt x="36030" y="77620"/>
                </a:lnTo>
                <a:lnTo>
                  <a:pt x="35960" y="77650"/>
                </a:lnTo>
                <a:lnTo>
                  <a:pt x="35840" y="77600"/>
                </a:lnTo>
                <a:lnTo>
                  <a:pt x="35640" y="77550"/>
                </a:lnTo>
                <a:lnTo>
                  <a:pt x="35380" y="77460"/>
                </a:lnTo>
                <a:lnTo>
                  <a:pt x="35380" y="77350"/>
                </a:lnTo>
                <a:lnTo>
                  <a:pt x="35510" y="77260"/>
                </a:lnTo>
                <a:lnTo>
                  <a:pt x="35470" y="77140"/>
                </a:lnTo>
                <a:lnTo>
                  <a:pt x="35360" y="77110"/>
                </a:lnTo>
                <a:lnTo>
                  <a:pt x="35220" y="77140"/>
                </a:lnTo>
                <a:lnTo>
                  <a:pt x="35040" y="77090"/>
                </a:lnTo>
                <a:lnTo>
                  <a:pt x="34880" y="76990"/>
                </a:lnTo>
                <a:lnTo>
                  <a:pt x="34780" y="76870"/>
                </a:lnTo>
                <a:lnTo>
                  <a:pt x="34740" y="76690"/>
                </a:lnTo>
                <a:lnTo>
                  <a:pt x="34730" y="76490"/>
                </a:lnTo>
                <a:lnTo>
                  <a:pt x="34740" y="76280"/>
                </a:lnTo>
                <a:lnTo>
                  <a:pt x="34800" y="76070"/>
                </a:lnTo>
                <a:lnTo>
                  <a:pt x="34900" y="75920"/>
                </a:lnTo>
                <a:lnTo>
                  <a:pt x="35050" y="75850"/>
                </a:lnTo>
                <a:lnTo>
                  <a:pt x="35130" y="75830"/>
                </a:lnTo>
                <a:lnTo>
                  <a:pt x="35370" y="75800"/>
                </a:lnTo>
                <a:lnTo>
                  <a:pt x="35520" y="75850"/>
                </a:lnTo>
                <a:lnTo>
                  <a:pt x="35670" y="75950"/>
                </a:lnTo>
                <a:lnTo>
                  <a:pt x="35830" y="76140"/>
                </a:lnTo>
                <a:lnTo>
                  <a:pt x="35950" y="76460"/>
                </a:lnTo>
                <a:lnTo>
                  <a:pt x="35990" y="76720"/>
                </a:lnTo>
                <a:lnTo>
                  <a:pt x="36030" y="76840"/>
                </a:lnTo>
                <a:lnTo>
                  <a:pt x="36110" y="76940"/>
                </a:lnTo>
                <a:lnTo>
                  <a:pt x="36150" y="77080"/>
                </a:lnTo>
                <a:lnTo>
                  <a:pt x="36400" y="77330"/>
                </a:lnTo>
                <a:close/>
                <a:moveTo>
                  <a:pt x="36380" y="76120"/>
                </a:moveTo>
                <a:lnTo>
                  <a:pt x="36310" y="76110"/>
                </a:lnTo>
                <a:lnTo>
                  <a:pt x="36250" y="76050"/>
                </a:lnTo>
                <a:lnTo>
                  <a:pt x="36300" y="75950"/>
                </a:lnTo>
                <a:lnTo>
                  <a:pt x="36370" y="75860"/>
                </a:lnTo>
                <a:lnTo>
                  <a:pt x="36460" y="75650"/>
                </a:lnTo>
                <a:lnTo>
                  <a:pt x="36650" y="75400"/>
                </a:lnTo>
                <a:lnTo>
                  <a:pt x="36920" y="75250"/>
                </a:lnTo>
                <a:lnTo>
                  <a:pt x="37200" y="75180"/>
                </a:lnTo>
                <a:lnTo>
                  <a:pt x="37370" y="75210"/>
                </a:lnTo>
                <a:lnTo>
                  <a:pt x="37430" y="75310"/>
                </a:lnTo>
                <a:lnTo>
                  <a:pt x="37440" y="75420"/>
                </a:lnTo>
                <a:lnTo>
                  <a:pt x="37370" y="75490"/>
                </a:lnTo>
                <a:lnTo>
                  <a:pt x="37380" y="75530"/>
                </a:lnTo>
                <a:lnTo>
                  <a:pt x="37510" y="75610"/>
                </a:lnTo>
                <a:lnTo>
                  <a:pt x="37610" y="75720"/>
                </a:lnTo>
                <a:lnTo>
                  <a:pt x="37700" y="75860"/>
                </a:lnTo>
                <a:lnTo>
                  <a:pt x="37720" y="75960"/>
                </a:lnTo>
                <a:lnTo>
                  <a:pt x="37620" y="75970"/>
                </a:lnTo>
                <a:lnTo>
                  <a:pt x="37340" y="75890"/>
                </a:lnTo>
                <a:lnTo>
                  <a:pt x="37220" y="75920"/>
                </a:lnTo>
                <a:lnTo>
                  <a:pt x="37150" y="76020"/>
                </a:lnTo>
                <a:lnTo>
                  <a:pt x="36800" y="76180"/>
                </a:lnTo>
                <a:lnTo>
                  <a:pt x="36670" y="76350"/>
                </a:lnTo>
                <a:lnTo>
                  <a:pt x="36630" y="76530"/>
                </a:lnTo>
                <a:lnTo>
                  <a:pt x="36560" y="76580"/>
                </a:lnTo>
                <a:lnTo>
                  <a:pt x="36470" y="76480"/>
                </a:lnTo>
                <a:lnTo>
                  <a:pt x="36470" y="76310"/>
                </a:lnTo>
                <a:lnTo>
                  <a:pt x="36440" y="76160"/>
                </a:lnTo>
                <a:lnTo>
                  <a:pt x="36380" y="76120"/>
                </a:lnTo>
                <a:close/>
                <a:moveTo>
                  <a:pt x="30660" y="68190"/>
                </a:moveTo>
                <a:lnTo>
                  <a:pt x="30920" y="68280"/>
                </a:lnTo>
                <a:lnTo>
                  <a:pt x="30950" y="68630"/>
                </a:lnTo>
                <a:lnTo>
                  <a:pt x="30680" y="68880"/>
                </a:lnTo>
                <a:lnTo>
                  <a:pt x="30530" y="68820"/>
                </a:lnTo>
                <a:lnTo>
                  <a:pt x="30620" y="68720"/>
                </a:lnTo>
                <a:lnTo>
                  <a:pt x="30660" y="68630"/>
                </a:lnTo>
                <a:lnTo>
                  <a:pt x="30630" y="68560"/>
                </a:lnTo>
                <a:lnTo>
                  <a:pt x="30250" y="68360"/>
                </a:lnTo>
                <a:lnTo>
                  <a:pt x="30190" y="68330"/>
                </a:lnTo>
                <a:lnTo>
                  <a:pt x="29790" y="68390"/>
                </a:lnTo>
                <a:lnTo>
                  <a:pt x="29610" y="68480"/>
                </a:lnTo>
                <a:lnTo>
                  <a:pt x="29410" y="68510"/>
                </a:lnTo>
                <a:lnTo>
                  <a:pt x="29250" y="68450"/>
                </a:lnTo>
                <a:lnTo>
                  <a:pt x="29170" y="68350"/>
                </a:lnTo>
                <a:lnTo>
                  <a:pt x="29240" y="68260"/>
                </a:lnTo>
                <a:lnTo>
                  <a:pt x="29460" y="68250"/>
                </a:lnTo>
                <a:lnTo>
                  <a:pt x="29730" y="68150"/>
                </a:lnTo>
                <a:lnTo>
                  <a:pt x="29780" y="68080"/>
                </a:lnTo>
                <a:lnTo>
                  <a:pt x="29830" y="68040"/>
                </a:lnTo>
                <a:lnTo>
                  <a:pt x="29840" y="67970"/>
                </a:lnTo>
                <a:lnTo>
                  <a:pt x="30010" y="67920"/>
                </a:lnTo>
                <a:lnTo>
                  <a:pt x="30070" y="67810"/>
                </a:lnTo>
                <a:lnTo>
                  <a:pt x="30080" y="67690"/>
                </a:lnTo>
                <a:lnTo>
                  <a:pt x="29970" y="67550"/>
                </a:lnTo>
                <a:lnTo>
                  <a:pt x="29930" y="67380"/>
                </a:lnTo>
                <a:lnTo>
                  <a:pt x="30070" y="67310"/>
                </a:lnTo>
                <a:lnTo>
                  <a:pt x="30310" y="67360"/>
                </a:lnTo>
                <a:lnTo>
                  <a:pt x="30550" y="67490"/>
                </a:lnTo>
                <a:lnTo>
                  <a:pt x="30720" y="67660"/>
                </a:lnTo>
                <a:lnTo>
                  <a:pt x="30700" y="67760"/>
                </a:lnTo>
                <a:lnTo>
                  <a:pt x="30590" y="67770"/>
                </a:lnTo>
                <a:lnTo>
                  <a:pt x="30380" y="67910"/>
                </a:lnTo>
                <a:lnTo>
                  <a:pt x="30350" y="67990"/>
                </a:lnTo>
                <a:lnTo>
                  <a:pt x="30360" y="68080"/>
                </a:lnTo>
                <a:lnTo>
                  <a:pt x="30380" y="68160"/>
                </a:lnTo>
                <a:lnTo>
                  <a:pt x="30470" y="68190"/>
                </a:lnTo>
                <a:lnTo>
                  <a:pt x="30660" y="68190"/>
                </a:lnTo>
                <a:close/>
                <a:moveTo>
                  <a:pt x="29220" y="65160"/>
                </a:moveTo>
                <a:lnTo>
                  <a:pt x="29240" y="65080"/>
                </a:lnTo>
                <a:lnTo>
                  <a:pt x="29150" y="65050"/>
                </a:lnTo>
                <a:lnTo>
                  <a:pt x="28800" y="65000"/>
                </a:lnTo>
                <a:lnTo>
                  <a:pt x="28730" y="64930"/>
                </a:lnTo>
                <a:lnTo>
                  <a:pt x="28610" y="64920"/>
                </a:lnTo>
                <a:lnTo>
                  <a:pt x="28550" y="64900"/>
                </a:lnTo>
                <a:lnTo>
                  <a:pt x="28490" y="64850"/>
                </a:lnTo>
                <a:lnTo>
                  <a:pt x="28410" y="64810"/>
                </a:lnTo>
                <a:lnTo>
                  <a:pt x="28340" y="64720"/>
                </a:lnTo>
                <a:lnTo>
                  <a:pt x="28190" y="64380"/>
                </a:lnTo>
                <a:lnTo>
                  <a:pt x="28280" y="64250"/>
                </a:lnTo>
                <a:lnTo>
                  <a:pt x="28450" y="64190"/>
                </a:lnTo>
                <a:lnTo>
                  <a:pt x="28610" y="64250"/>
                </a:lnTo>
                <a:lnTo>
                  <a:pt x="28730" y="64330"/>
                </a:lnTo>
                <a:lnTo>
                  <a:pt x="28850" y="64290"/>
                </a:lnTo>
                <a:lnTo>
                  <a:pt x="28980" y="64230"/>
                </a:lnTo>
                <a:lnTo>
                  <a:pt x="29060" y="64270"/>
                </a:lnTo>
                <a:lnTo>
                  <a:pt x="29090" y="64340"/>
                </a:lnTo>
                <a:lnTo>
                  <a:pt x="29160" y="64340"/>
                </a:lnTo>
                <a:lnTo>
                  <a:pt x="29240" y="64310"/>
                </a:lnTo>
                <a:lnTo>
                  <a:pt x="29280" y="64420"/>
                </a:lnTo>
                <a:lnTo>
                  <a:pt x="29180" y="64520"/>
                </a:lnTo>
                <a:lnTo>
                  <a:pt x="29060" y="64520"/>
                </a:lnTo>
                <a:lnTo>
                  <a:pt x="29000" y="64590"/>
                </a:lnTo>
                <a:lnTo>
                  <a:pt x="29000" y="64670"/>
                </a:lnTo>
                <a:lnTo>
                  <a:pt x="29150" y="64830"/>
                </a:lnTo>
                <a:lnTo>
                  <a:pt x="29280" y="64880"/>
                </a:lnTo>
                <a:lnTo>
                  <a:pt x="29420" y="64890"/>
                </a:lnTo>
                <a:lnTo>
                  <a:pt x="29500" y="65010"/>
                </a:lnTo>
                <a:lnTo>
                  <a:pt x="29540" y="65160"/>
                </a:lnTo>
                <a:lnTo>
                  <a:pt x="29610" y="65250"/>
                </a:lnTo>
                <a:lnTo>
                  <a:pt x="29630" y="65380"/>
                </a:lnTo>
                <a:lnTo>
                  <a:pt x="29580" y="65540"/>
                </a:lnTo>
                <a:lnTo>
                  <a:pt x="29530" y="65580"/>
                </a:lnTo>
                <a:lnTo>
                  <a:pt x="29490" y="65530"/>
                </a:lnTo>
                <a:lnTo>
                  <a:pt x="29340" y="65490"/>
                </a:lnTo>
                <a:lnTo>
                  <a:pt x="29270" y="65410"/>
                </a:lnTo>
                <a:lnTo>
                  <a:pt x="29220" y="65310"/>
                </a:lnTo>
                <a:lnTo>
                  <a:pt x="29220" y="6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outh Gyeongs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970" y="61360"/>
                </a:moveTo>
                <a:lnTo>
                  <a:pt x="48260" y="61060"/>
                </a:lnTo>
                <a:lnTo>
                  <a:pt x="48270" y="60660"/>
                </a:lnTo>
                <a:lnTo>
                  <a:pt x="48360" y="60210"/>
                </a:lnTo>
                <a:lnTo>
                  <a:pt x="48930" y="59530"/>
                </a:lnTo>
                <a:lnTo>
                  <a:pt x="49010" y="59080"/>
                </a:lnTo>
                <a:lnTo>
                  <a:pt x="48820" y="58950"/>
                </a:lnTo>
                <a:lnTo>
                  <a:pt x="48680" y="58630"/>
                </a:lnTo>
                <a:lnTo>
                  <a:pt x="48700" y="58210"/>
                </a:lnTo>
                <a:lnTo>
                  <a:pt x="48550" y="57810"/>
                </a:lnTo>
                <a:lnTo>
                  <a:pt x="48530" y="57600"/>
                </a:lnTo>
                <a:lnTo>
                  <a:pt x="48480" y="57420"/>
                </a:lnTo>
                <a:lnTo>
                  <a:pt x="48130" y="57270"/>
                </a:lnTo>
                <a:lnTo>
                  <a:pt x="48140" y="56850"/>
                </a:lnTo>
                <a:lnTo>
                  <a:pt x="48330" y="56470"/>
                </a:lnTo>
                <a:lnTo>
                  <a:pt x="48450" y="55950"/>
                </a:lnTo>
                <a:lnTo>
                  <a:pt x="48610" y="55440"/>
                </a:lnTo>
                <a:lnTo>
                  <a:pt x="48820" y="55050"/>
                </a:lnTo>
                <a:lnTo>
                  <a:pt x="48990" y="54680"/>
                </a:lnTo>
                <a:lnTo>
                  <a:pt x="49030" y="54160"/>
                </a:lnTo>
                <a:lnTo>
                  <a:pt x="49180" y="53730"/>
                </a:lnTo>
                <a:lnTo>
                  <a:pt x="49490" y="53450"/>
                </a:lnTo>
                <a:lnTo>
                  <a:pt x="49780" y="53140"/>
                </a:lnTo>
                <a:lnTo>
                  <a:pt x="50040" y="52590"/>
                </a:lnTo>
                <a:lnTo>
                  <a:pt x="50170" y="52510"/>
                </a:lnTo>
                <a:lnTo>
                  <a:pt x="50350" y="52530"/>
                </a:lnTo>
                <a:lnTo>
                  <a:pt x="50690" y="52420"/>
                </a:lnTo>
                <a:lnTo>
                  <a:pt x="51360" y="52060"/>
                </a:lnTo>
                <a:lnTo>
                  <a:pt x="51490" y="51710"/>
                </a:lnTo>
                <a:lnTo>
                  <a:pt x="51990" y="51180"/>
                </a:lnTo>
                <a:lnTo>
                  <a:pt x="52100" y="51550"/>
                </a:lnTo>
                <a:lnTo>
                  <a:pt x="52370" y="51710"/>
                </a:lnTo>
                <a:lnTo>
                  <a:pt x="52500" y="51810"/>
                </a:lnTo>
                <a:lnTo>
                  <a:pt x="52620" y="51910"/>
                </a:lnTo>
                <a:lnTo>
                  <a:pt x="52640" y="52050"/>
                </a:lnTo>
                <a:lnTo>
                  <a:pt x="52690" y="52180"/>
                </a:lnTo>
                <a:lnTo>
                  <a:pt x="52800" y="52230"/>
                </a:lnTo>
                <a:lnTo>
                  <a:pt x="52910" y="52270"/>
                </a:lnTo>
                <a:lnTo>
                  <a:pt x="53320" y="52300"/>
                </a:lnTo>
                <a:lnTo>
                  <a:pt x="53500" y="52450"/>
                </a:lnTo>
                <a:lnTo>
                  <a:pt x="53720" y="52600"/>
                </a:lnTo>
                <a:lnTo>
                  <a:pt x="54110" y="52630"/>
                </a:lnTo>
                <a:lnTo>
                  <a:pt x="54490" y="52620"/>
                </a:lnTo>
                <a:lnTo>
                  <a:pt x="54840" y="52740"/>
                </a:lnTo>
                <a:lnTo>
                  <a:pt x="55100" y="53020"/>
                </a:lnTo>
                <a:lnTo>
                  <a:pt x="55280" y="53370"/>
                </a:lnTo>
                <a:lnTo>
                  <a:pt x="55580" y="53580"/>
                </a:lnTo>
                <a:lnTo>
                  <a:pt x="55660" y="53740"/>
                </a:lnTo>
                <a:lnTo>
                  <a:pt x="55700" y="53880"/>
                </a:lnTo>
                <a:lnTo>
                  <a:pt x="55910" y="54010"/>
                </a:lnTo>
                <a:lnTo>
                  <a:pt x="56090" y="54220"/>
                </a:lnTo>
                <a:lnTo>
                  <a:pt x="56080" y="54620"/>
                </a:lnTo>
                <a:lnTo>
                  <a:pt x="55920" y="54990"/>
                </a:lnTo>
                <a:lnTo>
                  <a:pt x="56130" y="55760"/>
                </a:lnTo>
                <a:lnTo>
                  <a:pt x="56970" y="55800"/>
                </a:lnTo>
                <a:lnTo>
                  <a:pt x="57380" y="55740"/>
                </a:lnTo>
                <a:lnTo>
                  <a:pt x="57770" y="55810"/>
                </a:lnTo>
                <a:lnTo>
                  <a:pt x="58140" y="55980"/>
                </a:lnTo>
                <a:lnTo>
                  <a:pt x="58490" y="56240"/>
                </a:lnTo>
                <a:lnTo>
                  <a:pt x="58870" y="56320"/>
                </a:lnTo>
                <a:lnTo>
                  <a:pt x="59600" y="55950"/>
                </a:lnTo>
                <a:lnTo>
                  <a:pt x="59970" y="56020"/>
                </a:lnTo>
                <a:lnTo>
                  <a:pt x="60300" y="55540"/>
                </a:lnTo>
                <a:lnTo>
                  <a:pt x="60620" y="55300"/>
                </a:lnTo>
                <a:lnTo>
                  <a:pt x="60730" y="56220"/>
                </a:lnTo>
                <a:lnTo>
                  <a:pt x="61070" y="56640"/>
                </a:lnTo>
                <a:lnTo>
                  <a:pt x="61490" y="56910"/>
                </a:lnTo>
                <a:lnTo>
                  <a:pt x="61990" y="56860"/>
                </a:lnTo>
                <a:lnTo>
                  <a:pt x="62490" y="56770"/>
                </a:lnTo>
                <a:lnTo>
                  <a:pt x="62940" y="56900"/>
                </a:lnTo>
                <a:lnTo>
                  <a:pt x="63360" y="57120"/>
                </a:lnTo>
                <a:lnTo>
                  <a:pt x="63860" y="57140"/>
                </a:lnTo>
                <a:lnTo>
                  <a:pt x="64310" y="56790"/>
                </a:lnTo>
                <a:lnTo>
                  <a:pt x="64500" y="56720"/>
                </a:lnTo>
                <a:lnTo>
                  <a:pt x="64700" y="56690"/>
                </a:lnTo>
                <a:lnTo>
                  <a:pt x="64880" y="56530"/>
                </a:lnTo>
                <a:lnTo>
                  <a:pt x="65040" y="56330"/>
                </a:lnTo>
                <a:lnTo>
                  <a:pt x="65530" y="56130"/>
                </a:lnTo>
                <a:lnTo>
                  <a:pt x="66050" y="56260"/>
                </a:lnTo>
                <a:lnTo>
                  <a:pt x="66450" y="56440"/>
                </a:lnTo>
                <a:lnTo>
                  <a:pt x="66830" y="56320"/>
                </a:lnTo>
                <a:lnTo>
                  <a:pt x="66890" y="56980"/>
                </a:lnTo>
                <a:lnTo>
                  <a:pt x="66550" y="57660"/>
                </a:lnTo>
                <a:lnTo>
                  <a:pt x="66750" y="58070"/>
                </a:lnTo>
                <a:lnTo>
                  <a:pt x="67590" y="58200"/>
                </a:lnTo>
                <a:lnTo>
                  <a:pt x="67940" y="58470"/>
                </a:lnTo>
                <a:lnTo>
                  <a:pt x="68520" y="59140"/>
                </a:lnTo>
                <a:lnTo>
                  <a:pt x="69220" y="59530"/>
                </a:lnTo>
                <a:lnTo>
                  <a:pt x="69530" y="59770"/>
                </a:lnTo>
                <a:lnTo>
                  <a:pt x="69620" y="60230"/>
                </a:lnTo>
                <a:lnTo>
                  <a:pt x="69920" y="60520"/>
                </a:lnTo>
                <a:lnTo>
                  <a:pt x="70300" y="60660"/>
                </a:lnTo>
                <a:lnTo>
                  <a:pt x="70360" y="60710"/>
                </a:lnTo>
                <a:lnTo>
                  <a:pt x="70300" y="60930"/>
                </a:lnTo>
                <a:lnTo>
                  <a:pt x="70270" y="61230"/>
                </a:lnTo>
                <a:lnTo>
                  <a:pt x="70190" y="61390"/>
                </a:lnTo>
                <a:lnTo>
                  <a:pt x="70100" y="61530"/>
                </a:lnTo>
                <a:lnTo>
                  <a:pt x="70180" y="61760"/>
                </a:lnTo>
                <a:lnTo>
                  <a:pt x="70180" y="61850"/>
                </a:lnTo>
                <a:lnTo>
                  <a:pt x="70030" y="62160"/>
                </a:lnTo>
                <a:lnTo>
                  <a:pt x="69810" y="62620"/>
                </a:lnTo>
                <a:lnTo>
                  <a:pt x="69570" y="62910"/>
                </a:lnTo>
                <a:lnTo>
                  <a:pt x="69440" y="63180"/>
                </a:lnTo>
                <a:lnTo>
                  <a:pt x="69420" y="63230"/>
                </a:lnTo>
                <a:lnTo>
                  <a:pt x="69390" y="63170"/>
                </a:lnTo>
                <a:lnTo>
                  <a:pt x="69120" y="62890"/>
                </a:lnTo>
                <a:lnTo>
                  <a:pt x="68870" y="62580"/>
                </a:lnTo>
                <a:lnTo>
                  <a:pt x="68560" y="62320"/>
                </a:lnTo>
                <a:lnTo>
                  <a:pt x="68320" y="61990"/>
                </a:lnTo>
                <a:lnTo>
                  <a:pt x="68240" y="61620"/>
                </a:lnTo>
                <a:lnTo>
                  <a:pt x="67980" y="61450"/>
                </a:lnTo>
                <a:lnTo>
                  <a:pt x="67630" y="61440"/>
                </a:lnTo>
                <a:lnTo>
                  <a:pt x="67310" y="61570"/>
                </a:lnTo>
                <a:lnTo>
                  <a:pt x="67060" y="61760"/>
                </a:lnTo>
                <a:lnTo>
                  <a:pt x="66860" y="62000"/>
                </a:lnTo>
                <a:lnTo>
                  <a:pt x="66720" y="62980"/>
                </a:lnTo>
                <a:lnTo>
                  <a:pt x="66530" y="63270"/>
                </a:lnTo>
                <a:lnTo>
                  <a:pt x="66320" y="63530"/>
                </a:lnTo>
                <a:lnTo>
                  <a:pt x="66210" y="63730"/>
                </a:lnTo>
                <a:lnTo>
                  <a:pt x="66150" y="63670"/>
                </a:lnTo>
                <a:lnTo>
                  <a:pt x="66020" y="63860"/>
                </a:lnTo>
                <a:lnTo>
                  <a:pt x="65610" y="64590"/>
                </a:lnTo>
                <a:lnTo>
                  <a:pt x="65420" y="64600"/>
                </a:lnTo>
                <a:lnTo>
                  <a:pt x="65410" y="64260"/>
                </a:lnTo>
                <a:lnTo>
                  <a:pt x="65420" y="63950"/>
                </a:lnTo>
                <a:lnTo>
                  <a:pt x="65330" y="63930"/>
                </a:lnTo>
                <a:lnTo>
                  <a:pt x="65210" y="64200"/>
                </a:lnTo>
                <a:lnTo>
                  <a:pt x="65120" y="64590"/>
                </a:lnTo>
                <a:lnTo>
                  <a:pt x="64780" y="64550"/>
                </a:lnTo>
                <a:lnTo>
                  <a:pt x="63890" y="64570"/>
                </a:lnTo>
                <a:lnTo>
                  <a:pt x="63840" y="64260"/>
                </a:lnTo>
                <a:lnTo>
                  <a:pt x="63750" y="64100"/>
                </a:lnTo>
                <a:lnTo>
                  <a:pt x="63620" y="64560"/>
                </a:lnTo>
                <a:lnTo>
                  <a:pt x="63490" y="64630"/>
                </a:lnTo>
                <a:lnTo>
                  <a:pt x="63170" y="64490"/>
                </a:lnTo>
                <a:lnTo>
                  <a:pt x="63020" y="64210"/>
                </a:lnTo>
                <a:lnTo>
                  <a:pt x="62860" y="64190"/>
                </a:lnTo>
                <a:lnTo>
                  <a:pt x="62650" y="64350"/>
                </a:lnTo>
                <a:lnTo>
                  <a:pt x="62650" y="63630"/>
                </a:lnTo>
                <a:lnTo>
                  <a:pt x="62600" y="63570"/>
                </a:lnTo>
                <a:lnTo>
                  <a:pt x="62480" y="63610"/>
                </a:lnTo>
                <a:lnTo>
                  <a:pt x="62380" y="63770"/>
                </a:lnTo>
                <a:lnTo>
                  <a:pt x="62380" y="64020"/>
                </a:lnTo>
                <a:lnTo>
                  <a:pt x="62160" y="63850"/>
                </a:lnTo>
                <a:lnTo>
                  <a:pt x="61990" y="63610"/>
                </a:lnTo>
                <a:lnTo>
                  <a:pt x="61810" y="63460"/>
                </a:lnTo>
                <a:lnTo>
                  <a:pt x="61530" y="63570"/>
                </a:lnTo>
                <a:lnTo>
                  <a:pt x="61590" y="63340"/>
                </a:lnTo>
                <a:lnTo>
                  <a:pt x="61480" y="63000"/>
                </a:lnTo>
                <a:lnTo>
                  <a:pt x="61530" y="62880"/>
                </a:lnTo>
                <a:lnTo>
                  <a:pt x="61400" y="62440"/>
                </a:lnTo>
                <a:lnTo>
                  <a:pt x="61320" y="62400"/>
                </a:lnTo>
                <a:lnTo>
                  <a:pt x="61160" y="62540"/>
                </a:lnTo>
                <a:lnTo>
                  <a:pt x="61000" y="62800"/>
                </a:lnTo>
                <a:lnTo>
                  <a:pt x="60990" y="62980"/>
                </a:lnTo>
                <a:lnTo>
                  <a:pt x="61160" y="63340"/>
                </a:lnTo>
                <a:lnTo>
                  <a:pt x="61260" y="63780"/>
                </a:lnTo>
                <a:lnTo>
                  <a:pt x="61320" y="63930"/>
                </a:lnTo>
                <a:lnTo>
                  <a:pt x="61430" y="64130"/>
                </a:lnTo>
                <a:lnTo>
                  <a:pt x="61660" y="64440"/>
                </a:lnTo>
                <a:lnTo>
                  <a:pt x="61690" y="64590"/>
                </a:lnTo>
                <a:lnTo>
                  <a:pt x="61630" y="64810"/>
                </a:lnTo>
                <a:lnTo>
                  <a:pt x="61730" y="64830"/>
                </a:lnTo>
                <a:lnTo>
                  <a:pt x="61900" y="64900"/>
                </a:lnTo>
                <a:lnTo>
                  <a:pt x="62000" y="64930"/>
                </a:lnTo>
                <a:lnTo>
                  <a:pt x="61880" y="65010"/>
                </a:lnTo>
                <a:lnTo>
                  <a:pt x="61760" y="65040"/>
                </a:lnTo>
                <a:lnTo>
                  <a:pt x="61480" y="65040"/>
                </a:lnTo>
                <a:lnTo>
                  <a:pt x="61340" y="65000"/>
                </a:lnTo>
                <a:lnTo>
                  <a:pt x="61300" y="64920"/>
                </a:lnTo>
                <a:lnTo>
                  <a:pt x="61290" y="64810"/>
                </a:lnTo>
                <a:lnTo>
                  <a:pt x="61250" y="64700"/>
                </a:lnTo>
                <a:lnTo>
                  <a:pt x="61120" y="64560"/>
                </a:lnTo>
                <a:lnTo>
                  <a:pt x="61020" y="64490"/>
                </a:lnTo>
                <a:lnTo>
                  <a:pt x="60290" y="64230"/>
                </a:lnTo>
                <a:lnTo>
                  <a:pt x="60090" y="64220"/>
                </a:lnTo>
                <a:lnTo>
                  <a:pt x="59640" y="64300"/>
                </a:lnTo>
                <a:lnTo>
                  <a:pt x="59520" y="64360"/>
                </a:lnTo>
                <a:lnTo>
                  <a:pt x="59530" y="64480"/>
                </a:lnTo>
                <a:lnTo>
                  <a:pt x="59680" y="64700"/>
                </a:lnTo>
                <a:lnTo>
                  <a:pt x="59430" y="64750"/>
                </a:lnTo>
                <a:lnTo>
                  <a:pt x="58970" y="64990"/>
                </a:lnTo>
                <a:lnTo>
                  <a:pt x="58430" y="65130"/>
                </a:lnTo>
                <a:lnTo>
                  <a:pt x="58360" y="65340"/>
                </a:lnTo>
                <a:lnTo>
                  <a:pt x="58340" y="65570"/>
                </a:lnTo>
                <a:lnTo>
                  <a:pt x="58190" y="65720"/>
                </a:lnTo>
                <a:lnTo>
                  <a:pt x="58190" y="65830"/>
                </a:lnTo>
                <a:lnTo>
                  <a:pt x="59550" y="65110"/>
                </a:lnTo>
                <a:lnTo>
                  <a:pt x="59770" y="65090"/>
                </a:lnTo>
                <a:lnTo>
                  <a:pt x="59820" y="65390"/>
                </a:lnTo>
                <a:lnTo>
                  <a:pt x="59900" y="65600"/>
                </a:lnTo>
                <a:lnTo>
                  <a:pt x="59930" y="65790"/>
                </a:lnTo>
                <a:lnTo>
                  <a:pt x="59820" y="66010"/>
                </a:lnTo>
                <a:lnTo>
                  <a:pt x="59650" y="66110"/>
                </a:lnTo>
                <a:lnTo>
                  <a:pt x="59380" y="66150"/>
                </a:lnTo>
                <a:lnTo>
                  <a:pt x="59120" y="66140"/>
                </a:lnTo>
                <a:lnTo>
                  <a:pt x="58940" y="66070"/>
                </a:lnTo>
                <a:lnTo>
                  <a:pt x="58850" y="66230"/>
                </a:lnTo>
                <a:lnTo>
                  <a:pt x="58910" y="66310"/>
                </a:lnTo>
                <a:lnTo>
                  <a:pt x="59040" y="66380"/>
                </a:lnTo>
                <a:lnTo>
                  <a:pt x="59130" y="66520"/>
                </a:lnTo>
                <a:lnTo>
                  <a:pt x="59140" y="66600"/>
                </a:lnTo>
                <a:lnTo>
                  <a:pt x="59150" y="66730"/>
                </a:lnTo>
                <a:lnTo>
                  <a:pt x="59130" y="67070"/>
                </a:lnTo>
                <a:lnTo>
                  <a:pt x="59030" y="67750"/>
                </a:lnTo>
                <a:lnTo>
                  <a:pt x="59150" y="67870"/>
                </a:lnTo>
                <a:lnTo>
                  <a:pt x="59270" y="67830"/>
                </a:lnTo>
                <a:lnTo>
                  <a:pt x="59360" y="67700"/>
                </a:lnTo>
                <a:lnTo>
                  <a:pt x="59410" y="67530"/>
                </a:lnTo>
                <a:lnTo>
                  <a:pt x="59590" y="67750"/>
                </a:lnTo>
                <a:lnTo>
                  <a:pt x="59400" y="68090"/>
                </a:lnTo>
                <a:lnTo>
                  <a:pt x="59060" y="68540"/>
                </a:lnTo>
                <a:lnTo>
                  <a:pt x="58760" y="68630"/>
                </a:lnTo>
                <a:lnTo>
                  <a:pt x="58350" y="68600"/>
                </a:lnTo>
                <a:lnTo>
                  <a:pt x="58350" y="68350"/>
                </a:lnTo>
                <a:lnTo>
                  <a:pt x="58620" y="68340"/>
                </a:lnTo>
                <a:lnTo>
                  <a:pt x="58730" y="68320"/>
                </a:lnTo>
                <a:lnTo>
                  <a:pt x="58800" y="68210"/>
                </a:lnTo>
                <a:lnTo>
                  <a:pt x="57950" y="68120"/>
                </a:lnTo>
                <a:lnTo>
                  <a:pt x="57780" y="68050"/>
                </a:lnTo>
                <a:lnTo>
                  <a:pt x="57580" y="67780"/>
                </a:lnTo>
                <a:lnTo>
                  <a:pt x="57560" y="67640"/>
                </a:lnTo>
                <a:lnTo>
                  <a:pt x="57700" y="67550"/>
                </a:lnTo>
                <a:lnTo>
                  <a:pt x="58010" y="67430"/>
                </a:lnTo>
                <a:lnTo>
                  <a:pt x="57700" y="66810"/>
                </a:lnTo>
                <a:lnTo>
                  <a:pt x="57480" y="67030"/>
                </a:lnTo>
                <a:lnTo>
                  <a:pt x="57250" y="67460"/>
                </a:lnTo>
                <a:lnTo>
                  <a:pt x="56940" y="67480"/>
                </a:lnTo>
                <a:lnTo>
                  <a:pt x="56650" y="67100"/>
                </a:lnTo>
                <a:lnTo>
                  <a:pt x="56500" y="67000"/>
                </a:lnTo>
                <a:lnTo>
                  <a:pt x="56200" y="66970"/>
                </a:lnTo>
                <a:lnTo>
                  <a:pt x="56060" y="67050"/>
                </a:lnTo>
                <a:lnTo>
                  <a:pt x="55980" y="67250"/>
                </a:lnTo>
                <a:lnTo>
                  <a:pt x="55960" y="67510"/>
                </a:lnTo>
                <a:lnTo>
                  <a:pt x="55960" y="67750"/>
                </a:lnTo>
                <a:lnTo>
                  <a:pt x="55680" y="67700"/>
                </a:lnTo>
                <a:lnTo>
                  <a:pt x="55050" y="67730"/>
                </a:lnTo>
                <a:lnTo>
                  <a:pt x="54800" y="67590"/>
                </a:lnTo>
                <a:lnTo>
                  <a:pt x="54770" y="67500"/>
                </a:lnTo>
                <a:lnTo>
                  <a:pt x="54770" y="67260"/>
                </a:lnTo>
                <a:lnTo>
                  <a:pt x="54750" y="67200"/>
                </a:lnTo>
                <a:lnTo>
                  <a:pt x="54690" y="67180"/>
                </a:lnTo>
                <a:lnTo>
                  <a:pt x="54540" y="67210"/>
                </a:lnTo>
                <a:lnTo>
                  <a:pt x="54340" y="67160"/>
                </a:lnTo>
                <a:lnTo>
                  <a:pt x="54020" y="67130"/>
                </a:lnTo>
                <a:lnTo>
                  <a:pt x="53910" y="67070"/>
                </a:lnTo>
                <a:lnTo>
                  <a:pt x="53850" y="66940"/>
                </a:lnTo>
                <a:lnTo>
                  <a:pt x="53860" y="66810"/>
                </a:lnTo>
                <a:lnTo>
                  <a:pt x="53890" y="66690"/>
                </a:lnTo>
                <a:lnTo>
                  <a:pt x="53910" y="66580"/>
                </a:lnTo>
                <a:lnTo>
                  <a:pt x="53890" y="65350"/>
                </a:lnTo>
                <a:lnTo>
                  <a:pt x="53910" y="65150"/>
                </a:lnTo>
                <a:lnTo>
                  <a:pt x="53950" y="65060"/>
                </a:lnTo>
                <a:lnTo>
                  <a:pt x="54020" y="64940"/>
                </a:lnTo>
                <a:lnTo>
                  <a:pt x="54080" y="64780"/>
                </a:lnTo>
                <a:lnTo>
                  <a:pt x="54100" y="64580"/>
                </a:lnTo>
                <a:lnTo>
                  <a:pt x="53890" y="64830"/>
                </a:lnTo>
                <a:lnTo>
                  <a:pt x="53710" y="65130"/>
                </a:lnTo>
                <a:lnTo>
                  <a:pt x="53500" y="65350"/>
                </a:lnTo>
                <a:lnTo>
                  <a:pt x="53170" y="65380"/>
                </a:lnTo>
                <a:lnTo>
                  <a:pt x="53420" y="65960"/>
                </a:lnTo>
                <a:lnTo>
                  <a:pt x="53250" y="66080"/>
                </a:lnTo>
                <a:lnTo>
                  <a:pt x="52880" y="66070"/>
                </a:lnTo>
                <a:lnTo>
                  <a:pt x="52530" y="66290"/>
                </a:lnTo>
                <a:lnTo>
                  <a:pt x="52390" y="65900"/>
                </a:lnTo>
                <a:lnTo>
                  <a:pt x="52300" y="65730"/>
                </a:lnTo>
                <a:lnTo>
                  <a:pt x="52150" y="65620"/>
                </a:lnTo>
                <a:lnTo>
                  <a:pt x="52110" y="66150"/>
                </a:lnTo>
                <a:lnTo>
                  <a:pt x="51970" y="66570"/>
                </a:lnTo>
                <a:lnTo>
                  <a:pt x="51680" y="66820"/>
                </a:lnTo>
                <a:lnTo>
                  <a:pt x="51320" y="66860"/>
                </a:lnTo>
                <a:lnTo>
                  <a:pt x="51180" y="66800"/>
                </a:lnTo>
                <a:lnTo>
                  <a:pt x="51050" y="66770"/>
                </a:lnTo>
                <a:lnTo>
                  <a:pt x="50940" y="66780"/>
                </a:lnTo>
                <a:lnTo>
                  <a:pt x="50860" y="66860"/>
                </a:lnTo>
                <a:lnTo>
                  <a:pt x="50650" y="66690"/>
                </a:lnTo>
                <a:lnTo>
                  <a:pt x="50510" y="66650"/>
                </a:lnTo>
                <a:lnTo>
                  <a:pt x="50480" y="66580"/>
                </a:lnTo>
                <a:lnTo>
                  <a:pt x="50480" y="66270"/>
                </a:lnTo>
                <a:lnTo>
                  <a:pt x="50300" y="65820"/>
                </a:lnTo>
                <a:lnTo>
                  <a:pt x="49450" y="64900"/>
                </a:lnTo>
                <a:lnTo>
                  <a:pt x="49310" y="64590"/>
                </a:lnTo>
                <a:lnTo>
                  <a:pt x="49190" y="64240"/>
                </a:lnTo>
                <a:lnTo>
                  <a:pt x="48890" y="63930"/>
                </a:lnTo>
                <a:lnTo>
                  <a:pt x="48550" y="63680"/>
                </a:lnTo>
                <a:lnTo>
                  <a:pt x="48370" y="63350"/>
                </a:lnTo>
                <a:lnTo>
                  <a:pt x="48310" y="62470"/>
                </a:lnTo>
                <a:lnTo>
                  <a:pt x="48180" y="62050"/>
                </a:lnTo>
                <a:lnTo>
                  <a:pt x="47900" y="61720"/>
                </a:lnTo>
                <a:lnTo>
                  <a:pt x="47970" y="61360"/>
                </a:lnTo>
                <a:close/>
                <a:moveTo>
                  <a:pt x="54100" y="69000"/>
                </a:moveTo>
                <a:lnTo>
                  <a:pt x="54170" y="69190"/>
                </a:lnTo>
                <a:lnTo>
                  <a:pt x="54130" y="69350"/>
                </a:lnTo>
                <a:lnTo>
                  <a:pt x="54060" y="69530"/>
                </a:lnTo>
                <a:lnTo>
                  <a:pt x="54020" y="69740"/>
                </a:lnTo>
                <a:lnTo>
                  <a:pt x="54050" y="70080"/>
                </a:lnTo>
                <a:lnTo>
                  <a:pt x="54040" y="70280"/>
                </a:lnTo>
                <a:lnTo>
                  <a:pt x="53960" y="70360"/>
                </a:lnTo>
                <a:lnTo>
                  <a:pt x="53860" y="70420"/>
                </a:lnTo>
                <a:lnTo>
                  <a:pt x="53970" y="70760"/>
                </a:lnTo>
                <a:lnTo>
                  <a:pt x="53920" y="70930"/>
                </a:lnTo>
                <a:lnTo>
                  <a:pt x="53710" y="70970"/>
                </a:lnTo>
                <a:lnTo>
                  <a:pt x="53510" y="70850"/>
                </a:lnTo>
                <a:lnTo>
                  <a:pt x="53290" y="70750"/>
                </a:lnTo>
                <a:lnTo>
                  <a:pt x="53040" y="70870"/>
                </a:lnTo>
                <a:lnTo>
                  <a:pt x="52820" y="70900"/>
                </a:lnTo>
                <a:lnTo>
                  <a:pt x="52690" y="70580"/>
                </a:lnTo>
                <a:lnTo>
                  <a:pt x="52530" y="69910"/>
                </a:lnTo>
                <a:lnTo>
                  <a:pt x="52310" y="69790"/>
                </a:lnTo>
                <a:lnTo>
                  <a:pt x="52130" y="69920"/>
                </a:lnTo>
                <a:lnTo>
                  <a:pt x="52010" y="70190"/>
                </a:lnTo>
                <a:lnTo>
                  <a:pt x="51970" y="70540"/>
                </a:lnTo>
                <a:lnTo>
                  <a:pt x="51890" y="70680"/>
                </a:lnTo>
                <a:lnTo>
                  <a:pt x="51690" y="70690"/>
                </a:lnTo>
                <a:lnTo>
                  <a:pt x="51490" y="70620"/>
                </a:lnTo>
                <a:lnTo>
                  <a:pt x="51370" y="70540"/>
                </a:lnTo>
                <a:lnTo>
                  <a:pt x="51280" y="70390"/>
                </a:lnTo>
                <a:lnTo>
                  <a:pt x="51260" y="70270"/>
                </a:lnTo>
                <a:lnTo>
                  <a:pt x="51260" y="70120"/>
                </a:lnTo>
                <a:lnTo>
                  <a:pt x="51230" y="69910"/>
                </a:lnTo>
                <a:lnTo>
                  <a:pt x="50860" y="68690"/>
                </a:lnTo>
                <a:lnTo>
                  <a:pt x="50810" y="68400"/>
                </a:lnTo>
                <a:lnTo>
                  <a:pt x="50840" y="68110"/>
                </a:lnTo>
                <a:lnTo>
                  <a:pt x="51000" y="67810"/>
                </a:lnTo>
                <a:lnTo>
                  <a:pt x="51100" y="67740"/>
                </a:lnTo>
                <a:lnTo>
                  <a:pt x="51210" y="67720"/>
                </a:lnTo>
                <a:lnTo>
                  <a:pt x="51290" y="67660"/>
                </a:lnTo>
                <a:lnTo>
                  <a:pt x="51350" y="67300"/>
                </a:lnTo>
                <a:lnTo>
                  <a:pt x="51430" y="67190"/>
                </a:lnTo>
                <a:lnTo>
                  <a:pt x="51650" y="67020"/>
                </a:lnTo>
                <a:lnTo>
                  <a:pt x="51830" y="66930"/>
                </a:lnTo>
                <a:lnTo>
                  <a:pt x="52040" y="67000"/>
                </a:lnTo>
                <a:lnTo>
                  <a:pt x="52210" y="67160"/>
                </a:lnTo>
                <a:lnTo>
                  <a:pt x="52320" y="67370"/>
                </a:lnTo>
                <a:lnTo>
                  <a:pt x="52300" y="67580"/>
                </a:lnTo>
                <a:lnTo>
                  <a:pt x="52180" y="67790"/>
                </a:lnTo>
                <a:lnTo>
                  <a:pt x="51880" y="68110"/>
                </a:lnTo>
                <a:lnTo>
                  <a:pt x="51930" y="68220"/>
                </a:lnTo>
                <a:lnTo>
                  <a:pt x="52000" y="68510"/>
                </a:lnTo>
                <a:lnTo>
                  <a:pt x="52070" y="68660"/>
                </a:lnTo>
                <a:lnTo>
                  <a:pt x="52190" y="68740"/>
                </a:lnTo>
                <a:lnTo>
                  <a:pt x="52480" y="68840"/>
                </a:lnTo>
                <a:lnTo>
                  <a:pt x="52640" y="69130"/>
                </a:lnTo>
                <a:lnTo>
                  <a:pt x="52900" y="69090"/>
                </a:lnTo>
                <a:lnTo>
                  <a:pt x="53240" y="68960"/>
                </a:lnTo>
                <a:lnTo>
                  <a:pt x="53550" y="68890"/>
                </a:lnTo>
                <a:lnTo>
                  <a:pt x="54010" y="68970"/>
                </a:lnTo>
                <a:lnTo>
                  <a:pt x="54100" y="69000"/>
                </a:lnTo>
                <a:close/>
                <a:moveTo>
                  <a:pt x="63310" y="68110"/>
                </a:moveTo>
                <a:lnTo>
                  <a:pt x="63290" y="68300"/>
                </a:lnTo>
                <a:lnTo>
                  <a:pt x="63230" y="68510"/>
                </a:lnTo>
                <a:lnTo>
                  <a:pt x="63110" y="68630"/>
                </a:lnTo>
                <a:lnTo>
                  <a:pt x="62930" y="68550"/>
                </a:lnTo>
                <a:lnTo>
                  <a:pt x="63000" y="68770"/>
                </a:lnTo>
                <a:lnTo>
                  <a:pt x="63180" y="69150"/>
                </a:lnTo>
                <a:lnTo>
                  <a:pt x="63210" y="69400"/>
                </a:lnTo>
                <a:lnTo>
                  <a:pt x="63110" y="69440"/>
                </a:lnTo>
                <a:lnTo>
                  <a:pt x="62870" y="69360"/>
                </a:lnTo>
                <a:lnTo>
                  <a:pt x="62620" y="69230"/>
                </a:lnTo>
                <a:lnTo>
                  <a:pt x="62460" y="69110"/>
                </a:lnTo>
                <a:lnTo>
                  <a:pt x="62420" y="69350"/>
                </a:lnTo>
                <a:lnTo>
                  <a:pt x="62380" y="69470"/>
                </a:lnTo>
                <a:lnTo>
                  <a:pt x="62140" y="69740"/>
                </a:lnTo>
                <a:lnTo>
                  <a:pt x="62070" y="69960"/>
                </a:lnTo>
                <a:lnTo>
                  <a:pt x="62230" y="70080"/>
                </a:lnTo>
                <a:lnTo>
                  <a:pt x="62450" y="70180"/>
                </a:lnTo>
                <a:lnTo>
                  <a:pt x="62560" y="70300"/>
                </a:lnTo>
                <a:lnTo>
                  <a:pt x="62350" y="70490"/>
                </a:lnTo>
                <a:lnTo>
                  <a:pt x="61370" y="70790"/>
                </a:lnTo>
                <a:lnTo>
                  <a:pt x="61070" y="70810"/>
                </a:lnTo>
                <a:lnTo>
                  <a:pt x="61540" y="70480"/>
                </a:lnTo>
                <a:lnTo>
                  <a:pt x="61350" y="70390"/>
                </a:lnTo>
                <a:lnTo>
                  <a:pt x="61270" y="70240"/>
                </a:lnTo>
                <a:lnTo>
                  <a:pt x="61280" y="70040"/>
                </a:lnTo>
                <a:lnTo>
                  <a:pt x="61350" y="69800"/>
                </a:lnTo>
                <a:lnTo>
                  <a:pt x="60930" y="70020"/>
                </a:lnTo>
                <a:lnTo>
                  <a:pt x="60810" y="69930"/>
                </a:lnTo>
                <a:lnTo>
                  <a:pt x="60750" y="69740"/>
                </a:lnTo>
                <a:lnTo>
                  <a:pt x="60750" y="69550"/>
                </a:lnTo>
                <a:lnTo>
                  <a:pt x="60840" y="69460"/>
                </a:lnTo>
                <a:lnTo>
                  <a:pt x="61180" y="69390"/>
                </a:lnTo>
                <a:lnTo>
                  <a:pt x="61270" y="69210"/>
                </a:lnTo>
                <a:lnTo>
                  <a:pt x="61280" y="68950"/>
                </a:lnTo>
                <a:lnTo>
                  <a:pt x="61350" y="68660"/>
                </a:lnTo>
                <a:lnTo>
                  <a:pt x="61170" y="68550"/>
                </a:lnTo>
                <a:lnTo>
                  <a:pt x="61030" y="68720"/>
                </a:lnTo>
                <a:lnTo>
                  <a:pt x="60540" y="68940"/>
                </a:lnTo>
                <a:lnTo>
                  <a:pt x="60330" y="69110"/>
                </a:lnTo>
                <a:lnTo>
                  <a:pt x="60170" y="68870"/>
                </a:lnTo>
                <a:lnTo>
                  <a:pt x="59980" y="68660"/>
                </a:lnTo>
                <a:lnTo>
                  <a:pt x="59820" y="68420"/>
                </a:lnTo>
                <a:lnTo>
                  <a:pt x="59780" y="68110"/>
                </a:lnTo>
                <a:lnTo>
                  <a:pt x="59870" y="67920"/>
                </a:lnTo>
                <a:lnTo>
                  <a:pt x="60050" y="67740"/>
                </a:lnTo>
                <a:lnTo>
                  <a:pt x="60250" y="67610"/>
                </a:lnTo>
                <a:lnTo>
                  <a:pt x="60430" y="67530"/>
                </a:lnTo>
                <a:lnTo>
                  <a:pt x="60940" y="67430"/>
                </a:lnTo>
                <a:lnTo>
                  <a:pt x="61070" y="67430"/>
                </a:lnTo>
                <a:lnTo>
                  <a:pt x="61300" y="67530"/>
                </a:lnTo>
                <a:lnTo>
                  <a:pt x="61480" y="67640"/>
                </a:lnTo>
                <a:lnTo>
                  <a:pt x="61660" y="67730"/>
                </a:lnTo>
                <a:lnTo>
                  <a:pt x="61910" y="67750"/>
                </a:lnTo>
                <a:lnTo>
                  <a:pt x="61910" y="67650"/>
                </a:lnTo>
                <a:lnTo>
                  <a:pt x="61660" y="67480"/>
                </a:lnTo>
                <a:lnTo>
                  <a:pt x="61510" y="67230"/>
                </a:lnTo>
                <a:lnTo>
                  <a:pt x="61450" y="66950"/>
                </a:lnTo>
                <a:lnTo>
                  <a:pt x="61440" y="66690"/>
                </a:lnTo>
                <a:lnTo>
                  <a:pt x="61610" y="66710"/>
                </a:lnTo>
                <a:lnTo>
                  <a:pt x="62560" y="66170"/>
                </a:lnTo>
                <a:lnTo>
                  <a:pt x="62400" y="65870"/>
                </a:lnTo>
                <a:lnTo>
                  <a:pt x="62480" y="65560"/>
                </a:lnTo>
                <a:lnTo>
                  <a:pt x="62690" y="65400"/>
                </a:lnTo>
                <a:lnTo>
                  <a:pt x="62930" y="65490"/>
                </a:lnTo>
                <a:lnTo>
                  <a:pt x="62990" y="65630"/>
                </a:lnTo>
                <a:lnTo>
                  <a:pt x="62990" y="65790"/>
                </a:lnTo>
                <a:lnTo>
                  <a:pt x="62900" y="66400"/>
                </a:lnTo>
                <a:lnTo>
                  <a:pt x="62910" y="66500"/>
                </a:lnTo>
                <a:lnTo>
                  <a:pt x="62970" y="66690"/>
                </a:lnTo>
                <a:lnTo>
                  <a:pt x="63050" y="66850"/>
                </a:lnTo>
                <a:lnTo>
                  <a:pt x="63110" y="67010"/>
                </a:lnTo>
                <a:lnTo>
                  <a:pt x="63110" y="67230"/>
                </a:lnTo>
                <a:lnTo>
                  <a:pt x="63060" y="67420"/>
                </a:lnTo>
                <a:lnTo>
                  <a:pt x="62840" y="67990"/>
                </a:lnTo>
                <a:lnTo>
                  <a:pt x="63120" y="67890"/>
                </a:lnTo>
                <a:lnTo>
                  <a:pt x="63250" y="67800"/>
                </a:lnTo>
                <a:lnTo>
                  <a:pt x="63290" y="67830"/>
                </a:lnTo>
                <a:lnTo>
                  <a:pt x="63310" y="68110"/>
                </a:lnTo>
                <a:close/>
                <a:moveTo>
                  <a:pt x="54140" y="68500"/>
                </a:moveTo>
                <a:lnTo>
                  <a:pt x="54200" y="68550"/>
                </a:lnTo>
                <a:lnTo>
                  <a:pt x="54270" y="68660"/>
                </a:lnTo>
                <a:lnTo>
                  <a:pt x="54130" y="68700"/>
                </a:lnTo>
                <a:lnTo>
                  <a:pt x="53520" y="68530"/>
                </a:lnTo>
                <a:lnTo>
                  <a:pt x="53180" y="68640"/>
                </a:lnTo>
                <a:lnTo>
                  <a:pt x="52990" y="68620"/>
                </a:lnTo>
                <a:lnTo>
                  <a:pt x="52780" y="68500"/>
                </a:lnTo>
                <a:lnTo>
                  <a:pt x="52660" y="68260"/>
                </a:lnTo>
                <a:lnTo>
                  <a:pt x="52760" y="68010"/>
                </a:lnTo>
                <a:lnTo>
                  <a:pt x="52940" y="67770"/>
                </a:lnTo>
                <a:lnTo>
                  <a:pt x="53060" y="67540"/>
                </a:lnTo>
                <a:lnTo>
                  <a:pt x="53180" y="67380"/>
                </a:lnTo>
                <a:lnTo>
                  <a:pt x="53400" y="67320"/>
                </a:lnTo>
                <a:lnTo>
                  <a:pt x="53470" y="67510"/>
                </a:lnTo>
                <a:lnTo>
                  <a:pt x="53370" y="67770"/>
                </a:lnTo>
                <a:lnTo>
                  <a:pt x="53330" y="67950"/>
                </a:lnTo>
                <a:lnTo>
                  <a:pt x="53340" y="68110"/>
                </a:lnTo>
                <a:lnTo>
                  <a:pt x="53410" y="68160"/>
                </a:lnTo>
                <a:lnTo>
                  <a:pt x="53490" y="67980"/>
                </a:lnTo>
                <a:lnTo>
                  <a:pt x="53650" y="67720"/>
                </a:lnTo>
                <a:lnTo>
                  <a:pt x="53780" y="67700"/>
                </a:lnTo>
                <a:lnTo>
                  <a:pt x="53820" y="67820"/>
                </a:lnTo>
                <a:lnTo>
                  <a:pt x="53890" y="67880"/>
                </a:lnTo>
                <a:lnTo>
                  <a:pt x="53960" y="67920"/>
                </a:lnTo>
                <a:lnTo>
                  <a:pt x="53990" y="68120"/>
                </a:lnTo>
                <a:lnTo>
                  <a:pt x="54060" y="68390"/>
                </a:lnTo>
                <a:lnTo>
                  <a:pt x="54140" y="68500"/>
                </a:lnTo>
                <a:close/>
                <a:moveTo>
                  <a:pt x="64580" y="65580"/>
                </a:moveTo>
                <a:lnTo>
                  <a:pt x="64520" y="65920"/>
                </a:lnTo>
                <a:lnTo>
                  <a:pt x="64430" y="66040"/>
                </a:lnTo>
                <a:lnTo>
                  <a:pt x="64360" y="66070"/>
                </a:lnTo>
                <a:lnTo>
                  <a:pt x="64330" y="66000"/>
                </a:lnTo>
                <a:lnTo>
                  <a:pt x="64270" y="65710"/>
                </a:lnTo>
                <a:lnTo>
                  <a:pt x="64160" y="65600"/>
                </a:lnTo>
                <a:lnTo>
                  <a:pt x="64130" y="65510"/>
                </a:lnTo>
                <a:lnTo>
                  <a:pt x="64140" y="65400"/>
                </a:lnTo>
                <a:lnTo>
                  <a:pt x="64100" y="65260"/>
                </a:lnTo>
                <a:lnTo>
                  <a:pt x="64020" y="65130"/>
                </a:lnTo>
                <a:lnTo>
                  <a:pt x="64060" y="65010"/>
                </a:lnTo>
                <a:lnTo>
                  <a:pt x="64210" y="64930"/>
                </a:lnTo>
                <a:lnTo>
                  <a:pt x="64360" y="64910"/>
                </a:lnTo>
                <a:lnTo>
                  <a:pt x="64500" y="64950"/>
                </a:lnTo>
                <a:lnTo>
                  <a:pt x="64590" y="65160"/>
                </a:lnTo>
                <a:lnTo>
                  <a:pt x="64580" y="65580"/>
                </a:lnTo>
                <a:close/>
                <a:moveTo>
                  <a:pt x="57150" y="71890"/>
                </a:moveTo>
                <a:lnTo>
                  <a:pt x="57190" y="71930"/>
                </a:lnTo>
                <a:lnTo>
                  <a:pt x="57170" y="72020"/>
                </a:lnTo>
                <a:lnTo>
                  <a:pt x="57040" y="72180"/>
                </a:lnTo>
                <a:lnTo>
                  <a:pt x="56980" y="72220"/>
                </a:lnTo>
                <a:lnTo>
                  <a:pt x="56890" y="72230"/>
                </a:lnTo>
                <a:lnTo>
                  <a:pt x="56760" y="72200"/>
                </a:lnTo>
                <a:lnTo>
                  <a:pt x="56660" y="72220"/>
                </a:lnTo>
                <a:lnTo>
                  <a:pt x="56510" y="72290"/>
                </a:lnTo>
                <a:lnTo>
                  <a:pt x="56440" y="72360"/>
                </a:lnTo>
                <a:lnTo>
                  <a:pt x="56360" y="72370"/>
                </a:lnTo>
                <a:lnTo>
                  <a:pt x="56350" y="72310"/>
                </a:lnTo>
                <a:lnTo>
                  <a:pt x="56390" y="72210"/>
                </a:lnTo>
                <a:lnTo>
                  <a:pt x="56380" y="72120"/>
                </a:lnTo>
                <a:lnTo>
                  <a:pt x="56320" y="72060"/>
                </a:lnTo>
                <a:lnTo>
                  <a:pt x="56270" y="72050"/>
                </a:lnTo>
                <a:lnTo>
                  <a:pt x="56210" y="72010"/>
                </a:lnTo>
                <a:lnTo>
                  <a:pt x="56220" y="71920"/>
                </a:lnTo>
                <a:lnTo>
                  <a:pt x="56250" y="71850"/>
                </a:lnTo>
                <a:lnTo>
                  <a:pt x="56260" y="71760"/>
                </a:lnTo>
                <a:lnTo>
                  <a:pt x="56310" y="71710"/>
                </a:lnTo>
                <a:lnTo>
                  <a:pt x="56400" y="71680"/>
                </a:lnTo>
                <a:lnTo>
                  <a:pt x="56830" y="71910"/>
                </a:lnTo>
                <a:lnTo>
                  <a:pt x="56830" y="72010"/>
                </a:lnTo>
                <a:lnTo>
                  <a:pt x="56900" y="72020"/>
                </a:lnTo>
                <a:lnTo>
                  <a:pt x="57150" y="71890"/>
                </a:lnTo>
                <a:close/>
                <a:moveTo>
                  <a:pt x="58390" y="68920"/>
                </a:moveTo>
                <a:lnTo>
                  <a:pt x="58520" y="68860"/>
                </a:lnTo>
                <a:lnTo>
                  <a:pt x="58730" y="68810"/>
                </a:lnTo>
                <a:lnTo>
                  <a:pt x="58960" y="68800"/>
                </a:lnTo>
                <a:lnTo>
                  <a:pt x="59100" y="68930"/>
                </a:lnTo>
                <a:lnTo>
                  <a:pt x="59130" y="69140"/>
                </a:lnTo>
                <a:lnTo>
                  <a:pt x="59060" y="69270"/>
                </a:lnTo>
                <a:lnTo>
                  <a:pt x="59110" y="69350"/>
                </a:lnTo>
                <a:lnTo>
                  <a:pt x="59050" y="69450"/>
                </a:lnTo>
                <a:lnTo>
                  <a:pt x="58910" y="69390"/>
                </a:lnTo>
                <a:lnTo>
                  <a:pt x="58860" y="69430"/>
                </a:lnTo>
                <a:lnTo>
                  <a:pt x="58860" y="69470"/>
                </a:lnTo>
                <a:lnTo>
                  <a:pt x="58970" y="69490"/>
                </a:lnTo>
                <a:lnTo>
                  <a:pt x="59090" y="69580"/>
                </a:lnTo>
                <a:lnTo>
                  <a:pt x="59030" y="69680"/>
                </a:lnTo>
                <a:lnTo>
                  <a:pt x="58890" y="69850"/>
                </a:lnTo>
                <a:lnTo>
                  <a:pt x="58670" y="69860"/>
                </a:lnTo>
                <a:lnTo>
                  <a:pt x="58570" y="69730"/>
                </a:lnTo>
                <a:lnTo>
                  <a:pt x="58520" y="69600"/>
                </a:lnTo>
                <a:lnTo>
                  <a:pt x="58400" y="69600"/>
                </a:lnTo>
                <a:lnTo>
                  <a:pt x="58430" y="69490"/>
                </a:lnTo>
                <a:lnTo>
                  <a:pt x="58390" y="69380"/>
                </a:lnTo>
                <a:lnTo>
                  <a:pt x="58220" y="69360"/>
                </a:lnTo>
                <a:lnTo>
                  <a:pt x="58160" y="69310"/>
                </a:lnTo>
                <a:lnTo>
                  <a:pt x="58290" y="69200"/>
                </a:lnTo>
                <a:lnTo>
                  <a:pt x="58310" y="69080"/>
                </a:lnTo>
                <a:lnTo>
                  <a:pt x="58180" y="68970"/>
                </a:lnTo>
                <a:lnTo>
                  <a:pt x="57930" y="68890"/>
                </a:lnTo>
                <a:lnTo>
                  <a:pt x="57780" y="68940"/>
                </a:lnTo>
                <a:lnTo>
                  <a:pt x="57690" y="68930"/>
                </a:lnTo>
                <a:lnTo>
                  <a:pt x="57660" y="68820"/>
                </a:lnTo>
                <a:lnTo>
                  <a:pt x="57770" y="68700"/>
                </a:lnTo>
                <a:lnTo>
                  <a:pt x="57930" y="68660"/>
                </a:lnTo>
                <a:lnTo>
                  <a:pt x="58140" y="68750"/>
                </a:lnTo>
                <a:lnTo>
                  <a:pt x="58300" y="68870"/>
                </a:lnTo>
                <a:lnTo>
                  <a:pt x="58390" y="68920"/>
                </a:lnTo>
                <a:close/>
                <a:moveTo>
                  <a:pt x="56410" y="68650"/>
                </a:moveTo>
                <a:lnTo>
                  <a:pt x="56610" y="68880"/>
                </a:lnTo>
                <a:lnTo>
                  <a:pt x="56690" y="69010"/>
                </a:lnTo>
                <a:lnTo>
                  <a:pt x="56630" y="69100"/>
                </a:lnTo>
                <a:lnTo>
                  <a:pt x="56490" y="69100"/>
                </a:lnTo>
                <a:lnTo>
                  <a:pt x="56420" y="69130"/>
                </a:lnTo>
                <a:lnTo>
                  <a:pt x="56430" y="69250"/>
                </a:lnTo>
                <a:lnTo>
                  <a:pt x="56390" y="69300"/>
                </a:lnTo>
                <a:lnTo>
                  <a:pt x="56260" y="69260"/>
                </a:lnTo>
                <a:lnTo>
                  <a:pt x="56180" y="69220"/>
                </a:lnTo>
                <a:lnTo>
                  <a:pt x="56030" y="69120"/>
                </a:lnTo>
                <a:lnTo>
                  <a:pt x="55950" y="68990"/>
                </a:lnTo>
                <a:lnTo>
                  <a:pt x="55960" y="68900"/>
                </a:lnTo>
                <a:lnTo>
                  <a:pt x="56060" y="68750"/>
                </a:lnTo>
                <a:lnTo>
                  <a:pt x="56240" y="68610"/>
                </a:lnTo>
                <a:lnTo>
                  <a:pt x="56410" y="6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us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210" y="63730"/>
                </a:moveTo>
                <a:lnTo>
                  <a:pt x="66320" y="63530"/>
                </a:lnTo>
                <a:lnTo>
                  <a:pt x="66530" y="63270"/>
                </a:lnTo>
                <a:lnTo>
                  <a:pt x="66720" y="62980"/>
                </a:lnTo>
                <a:lnTo>
                  <a:pt x="66860" y="62000"/>
                </a:lnTo>
                <a:lnTo>
                  <a:pt x="67060" y="61760"/>
                </a:lnTo>
                <a:lnTo>
                  <a:pt x="67310" y="61570"/>
                </a:lnTo>
                <a:lnTo>
                  <a:pt x="67630" y="61440"/>
                </a:lnTo>
                <a:lnTo>
                  <a:pt x="67980" y="61450"/>
                </a:lnTo>
                <a:lnTo>
                  <a:pt x="68240" y="61620"/>
                </a:lnTo>
                <a:lnTo>
                  <a:pt x="68320" y="61990"/>
                </a:lnTo>
                <a:lnTo>
                  <a:pt x="68560" y="62320"/>
                </a:lnTo>
                <a:lnTo>
                  <a:pt x="68870" y="62580"/>
                </a:lnTo>
                <a:lnTo>
                  <a:pt x="69120" y="62890"/>
                </a:lnTo>
                <a:lnTo>
                  <a:pt x="69390" y="63170"/>
                </a:lnTo>
                <a:lnTo>
                  <a:pt x="69420" y="63230"/>
                </a:lnTo>
                <a:lnTo>
                  <a:pt x="69350" y="63370"/>
                </a:lnTo>
                <a:lnTo>
                  <a:pt x="69140" y="63360"/>
                </a:lnTo>
                <a:lnTo>
                  <a:pt x="68990" y="63360"/>
                </a:lnTo>
                <a:lnTo>
                  <a:pt x="68790" y="63390"/>
                </a:lnTo>
                <a:lnTo>
                  <a:pt x="68650" y="63380"/>
                </a:lnTo>
                <a:lnTo>
                  <a:pt x="68510" y="63440"/>
                </a:lnTo>
                <a:lnTo>
                  <a:pt x="68340" y="63460"/>
                </a:lnTo>
                <a:lnTo>
                  <a:pt x="68330" y="63700"/>
                </a:lnTo>
                <a:lnTo>
                  <a:pt x="68440" y="63860"/>
                </a:lnTo>
                <a:lnTo>
                  <a:pt x="68460" y="64050"/>
                </a:lnTo>
                <a:lnTo>
                  <a:pt x="68390" y="64270"/>
                </a:lnTo>
                <a:lnTo>
                  <a:pt x="68080" y="64410"/>
                </a:lnTo>
                <a:lnTo>
                  <a:pt x="67840" y="64200"/>
                </a:lnTo>
                <a:lnTo>
                  <a:pt x="67690" y="64080"/>
                </a:lnTo>
                <a:lnTo>
                  <a:pt x="67580" y="63940"/>
                </a:lnTo>
                <a:lnTo>
                  <a:pt x="67220" y="64320"/>
                </a:lnTo>
                <a:lnTo>
                  <a:pt x="67060" y="64630"/>
                </a:lnTo>
                <a:lnTo>
                  <a:pt x="67010" y="64950"/>
                </a:lnTo>
                <a:lnTo>
                  <a:pt x="66900" y="65030"/>
                </a:lnTo>
                <a:lnTo>
                  <a:pt x="66840" y="64860"/>
                </a:lnTo>
                <a:lnTo>
                  <a:pt x="66670" y="64690"/>
                </a:lnTo>
                <a:lnTo>
                  <a:pt x="66690" y="64840"/>
                </a:lnTo>
                <a:lnTo>
                  <a:pt x="66720" y="65180"/>
                </a:lnTo>
                <a:lnTo>
                  <a:pt x="66620" y="65180"/>
                </a:lnTo>
                <a:lnTo>
                  <a:pt x="66570" y="65070"/>
                </a:lnTo>
                <a:lnTo>
                  <a:pt x="66510" y="65040"/>
                </a:lnTo>
                <a:lnTo>
                  <a:pt x="66370" y="65140"/>
                </a:lnTo>
                <a:lnTo>
                  <a:pt x="66240" y="65220"/>
                </a:lnTo>
                <a:lnTo>
                  <a:pt x="66150" y="65110"/>
                </a:lnTo>
                <a:lnTo>
                  <a:pt x="66040" y="64730"/>
                </a:lnTo>
                <a:lnTo>
                  <a:pt x="66090" y="64400"/>
                </a:lnTo>
                <a:lnTo>
                  <a:pt x="66190" y="63970"/>
                </a:lnTo>
                <a:lnTo>
                  <a:pt x="66210" y="63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Uls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60" y="60710"/>
                </a:moveTo>
                <a:lnTo>
                  <a:pt x="70300" y="60660"/>
                </a:lnTo>
                <a:lnTo>
                  <a:pt x="69920" y="60520"/>
                </a:lnTo>
                <a:lnTo>
                  <a:pt x="69620" y="60230"/>
                </a:lnTo>
                <a:lnTo>
                  <a:pt x="69530" y="59770"/>
                </a:lnTo>
                <a:lnTo>
                  <a:pt x="69220" y="59530"/>
                </a:lnTo>
                <a:lnTo>
                  <a:pt x="68520" y="59140"/>
                </a:lnTo>
                <a:lnTo>
                  <a:pt x="67940" y="58470"/>
                </a:lnTo>
                <a:lnTo>
                  <a:pt x="67590" y="58200"/>
                </a:lnTo>
                <a:lnTo>
                  <a:pt x="66750" y="58070"/>
                </a:lnTo>
                <a:lnTo>
                  <a:pt x="66550" y="57660"/>
                </a:lnTo>
                <a:lnTo>
                  <a:pt x="66890" y="56980"/>
                </a:lnTo>
                <a:lnTo>
                  <a:pt x="66830" y="56320"/>
                </a:lnTo>
                <a:lnTo>
                  <a:pt x="67160" y="56050"/>
                </a:lnTo>
                <a:lnTo>
                  <a:pt x="67500" y="55850"/>
                </a:lnTo>
                <a:lnTo>
                  <a:pt x="67710" y="55840"/>
                </a:lnTo>
                <a:lnTo>
                  <a:pt x="67800" y="55680"/>
                </a:lnTo>
                <a:lnTo>
                  <a:pt x="67670" y="55460"/>
                </a:lnTo>
                <a:lnTo>
                  <a:pt x="67590" y="55230"/>
                </a:lnTo>
                <a:lnTo>
                  <a:pt x="68050" y="54880"/>
                </a:lnTo>
                <a:lnTo>
                  <a:pt x="68620" y="54680"/>
                </a:lnTo>
                <a:lnTo>
                  <a:pt x="69090" y="54600"/>
                </a:lnTo>
                <a:lnTo>
                  <a:pt x="69550" y="54700"/>
                </a:lnTo>
                <a:lnTo>
                  <a:pt x="70030" y="54910"/>
                </a:lnTo>
                <a:lnTo>
                  <a:pt x="70160" y="55110"/>
                </a:lnTo>
                <a:lnTo>
                  <a:pt x="70160" y="55360"/>
                </a:lnTo>
                <a:lnTo>
                  <a:pt x="70200" y="55580"/>
                </a:lnTo>
                <a:lnTo>
                  <a:pt x="70360" y="55700"/>
                </a:lnTo>
                <a:lnTo>
                  <a:pt x="70590" y="55760"/>
                </a:lnTo>
                <a:lnTo>
                  <a:pt x="71850" y="55540"/>
                </a:lnTo>
                <a:lnTo>
                  <a:pt x="72930" y="55800"/>
                </a:lnTo>
                <a:lnTo>
                  <a:pt x="72940" y="55800"/>
                </a:lnTo>
                <a:lnTo>
                  <a:pt x="72960" y="55820"/>
                </a:lnTo>
                <a:lnTo>
                  <a:pt x="73050" y="55980"/>
                </a:lnTo>
                <a:lnTo>
                  <a:pt x="73000" y="56340"/>
                </a:lnTo>
                <a:lnTo>
                  <a:pt x="72970" y="56770"/>
                </a:lnTo>
                <a:lnTo>
                  <a:pt x="72880" y="57420"/>
                </a:lnTo>
                <a:lnTo>
                  <a:pt x="72740" y="57690"/>
                </a:lnTo>
                <a:lnTo>
                  <a:pt x="72520" y="58000"/>
                </a:lnTo>
                <a:lnTo>
                  <a:pt x="72310" y="58110"/>
                </a:lnTo>
                <a:lnTo>
                  <a:pt x="72220" y="57810"/>
                </a:lnTo>
                <a:lnTo>
                  <a:pt x="72140" y="57430"/>
                </a:lnTo>
                <a:lnTo>
                  <a:pt x="71970" y="57140"/>
                </a:lnTo>
                <a:lnTo>
                  <a:pt x="71780" y="57100"/>
                </a:lnTo>
                <a:lnTo>
                  <a:pt x="71670" y="57420"/>
                </a:lnTo>
                <a:lnTo>
                  <a:pt x="71850" y="57460"/>
                </a:lnTo>
                <a:lnTo>
                  <a:pt x="71960" y="57600"/>
                </a:lnTo>
                <a:lnTo>
                  <a:pt x="72020" y="57810"/>
                </a:lnTo>
                <a:lnTo>
                  <a:pt x="72030" y="58050"/>
                </a:lnTo>
                <a:lnTo>
                  <a:pt x="71970" y="58270"/>
                </a:lnTo>
                <a:lnTo>
                  <a:pt x="71830" y="58320"/>
                </a:lnTo>
                <a:lnTo>
                  <a:pt x="71670" y="58340"/>
                </a:lnTo>
                <a:lnTo>
                  <a:pt x="71560" y="58440"/>
                </a:lnTo>
                <a:lnTo>
                  <a:pt x="71580" y="58560"/>
                </a:lnTo>
                <a:lnTo>
                  <a:pt x="71600" y="58870"/>
                </a:lnTo>
                <a:lnTo>
                  <a:pt x="71660" y="59190"/>
                </a:lnTo>
                <a:lnTo>
                  <a:pt x="71530" y="59400"/>
                </a:lnTo>
                <a:lnTo>
                  <a:pt x="71420" y="59600"/>
                </a:lnTo>
                <a:lnTo>
                  <a:pt x="71530" y="59760"/>
                </a:lnTo>
                <a:lnTo>
                  <a:pt x="71620" y="59850"/>
                </a:lnTo>
                <a:lnTo>
                  <a:pt x="71600" y="60080"/>
                </a:lnTo>
                <a:lnTo>
                  <a:pt x="71320" y="60170"/>
                </a:lnTo>
                <a:lnTo>
                  <a:pt x="71060" y="60330"/>
                </a:lnTo>
                <a:lnTo>
                  <a:pt x="70680" y="60700"/>
                </a:lnTo>
                <a:lnTo>
                  <a:pt x="70360" y="60690"/>
                </a:lnTo>
                <a:lnTo>
                  <a:pt x="70360" y="6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North Gyeongs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70" y="32040"/>
                </a:moveTo>
                <a:lnTo>
                  <a:pt x="62320" y="32230"/>
                </a:lnTo>
                <a:lnTo>
                  <a:pt x="62660" y="32370"/>
                </a:lnTo>
                <a:lnTo>
                  <a:pt x="63060" y="32460"/>
                </a:lnTo>
                <a:lnTo>
                  <a:pt x="63410" y="32490"/>
                </a:lnTo>
                <a:lnTo>
                  <a:pt x="63490" y="32130"/>
                </a:lnTo>
                <a:lnTo>
                  <a:pt x="63530" y="31740"/>
                </a:lnTo>
                <a:lnTo>
                  <a:pt x="63440" y="31320"/>
                </a:lnTo>
                <a:lnTo>
                  <a:pt x="63690" y="31020"/>
                </a:lnTo>
                <a:lnTo>
                  <a:pt x="64060" y="30840"/>
                </a:lnTo>
                <a:lnTo>
                  <a:pt x="64430" y="30870"/>
                </a:lnTo>
                <a:lnTo>
                  <a:pt x="64620" y="31210"/>
                </a:lnTo>
                <a:lnTo>
                  <a:pt x="64880" y="31270"/>
                </a:lnTo>
                <a:lnTo>
                  <a:pt x="65110" y="31390"/>
                </a:lnTo>
                <a:lnTo>
                  <a:pt x="65080" y="31680"/>
                </a:lnTo>
                <a:lnTo>
                  <a:pt x="65110" y="31980"/>
                </a:lnTo>
                <a:lnTo>
                  <a:pt x="65520" y="31820"/>
                </a:lnTo>
                <a:lnTo>
                  <a:pt x="65900" y="31520"/>
                </a:lnTo>
                <a:lnTo>
                  <a:pt x="66070" y="31590"/>
                </a:lnTo>
                <a:lnTo>
                  <a:pt x="66180" y="31740"/>
                </a:lnTo>
                <a:lnTo>
                  <a:pt x="66330" y="31760"/>
                </a:lnTo>
                <a:lnTo>
                  <a:pt x="66510" y="31690"/>
                </a:lnTo>
                <a:lnTo>
                  <a:pt x="67040" y="31780"/>
                </a:lnTo>
                <a:lnTo>
                  <a:pt x="67540" y="32010"/>
                </a:lnTo>
                <a:lnTo>
                  <a:pt x="67900" y="31920"/>
                </a:lnTo>
                <a:lnTo>
                  <a:pt x="68260" y="31720"/>
                </a:lnTo>
                <a:lnTo>
                  <a:pt x="68730" y="31830"/>
                </a:lnTo>
                <a:lnTo>
                  <a:pt x="69150" y="32090"/>
                </a:lnTo>
                <a:lnTo>
                  <a:pt x="69280" y="32480"/>
                </a:lnTo>
                <a:lnTo>
                  <a:pt x="68960" y="32720"/>
                </a:lnTo>
                <a:lnTo>
                  <a:pt x="68570" y="32560"/>
                </a:lnTo>
                <a:lnTo>
                  <a:pt x="68310" y="32660"/>
                </a:lnTo>
                <a:lnTo>
                  <a:pt x="68080" y="32830"/>
                </a:lnTo>
                <a:lnTo>
                  <a:pt x="67980" y="33250"/>
                </a:lnTo>
                <a:lnTo>
                  <a:pt x="68040" y="33800"/>
                </a:lnTo>
                <a:lnTo>
                  <a:pt x="68320" y="34220"/>
                </a:lnTo>
                <a:lnTo>
                  <a:pt x="68770" y="34440"/>
                </a:lnTo>
                <a:lnTo>
                  <a:pt x="68870" y="34800"/>
                </a:lnTo>
                <a:lnTo>
                  <a:pt x="69000" y="35110"/>
                </a:lnTo>
                <a:lnTo>
                  <a:pt x="69310" y="35240"/>
                </a:lnTo>
                <a:lnTo>
                  <a:pt x="69600" y="35410"/>
                </a:lnTo>
                <a:lnTo>
                  <a:pt x="70590" y="35480"/>
                </a:lnTo>
                <a:lnTo>
                  <a:pt x="70540" y="35870"/>
                </a:lnTo>
                <a:lnTo>
                  <a:pt x="70650" y="35980"/>
                </a:lnTo>
                <a:lnTo>
                  <a:pt x="70760" y="36100"/>
                </a:lnTo>
                <a:lnTo>
                  <a:pt x="70620" y="36530"/>
                </a:lnTo>
                <a:lnTo>
                  <a:pt x="70430" y="36980"/>
                </a:lnTo>
                <a:lnTo>
                  <a:pt x="70470" y="37450"/>
                </a:lnTo>
                <a:lnTo>
                  <a:pt x="70590" y="37870"/>
                </a:lnTo>
                <a:lnTo>
                  <a:pt x="70630" y="38250"/>
                </a:lnTo>
                <a:lnTo>
                  <a:pt x="70480" y="38650"/>
                </a:lnTo>
                <a:lnTo>
                  <a:pt x="71420" y="39000"/>
                </a:lnTo>
                <a:lnTo>
                  <a:pt x="71860" y="38800"/>
                </a:lnTo>
                <a:lnTo>
                  <a:pt x="72310" y="38910"/>
                </a:lnTo>
                <a:lnTo>
                  <a:pt x="72440" y="38910"/>
                </a:lnTo>
                <a:lnTo>
                  <a:pt x="72450" y="38940"/>
                </a:lnTo>
                <a:lnTo>
                  <a:pt x="72520" y="39610"/>
                </a:lnTo>
                <a:lnTo>
                  <a:pt x="72700" y="40300"/>
                </a:lnTo>
                <a:lnTo>
                  <a:pt x="72780" y="41000"/>
                </a:lnTo>
                <a:lnTo>
                  <a:pt x="72690" y="42430"/>
                </a:lnTo>
                <a:lnTo>
                  <a:pt x="72610" y="42740"/>
                </a:lnTo>
                <a:lnTo>
                  <a:pt x="72190" y="43250"/>
                </a:lnTo>
                <a:lnTo>
                  <a:pt x="72030" y="43540"/>
                </a:lnTo>
                <a:lnTo>
                  <a:pt x="71960" y="43870"/>
                </a:lnTo>
                <a:lnTo>
                  <a:pt x="71900" y="45900"/>
                </a:lnTo>
                <a:lnTo>
                  <a:pt x="71940" y="46180"/>
                </a:lnTo>
                <a:lnTo>
                  <a:pt x="72030" y="46330"/>
                </a:lnTo>
                <a:lnTo>
                  <a:pt x="72120" y="46390"/>
                </a:lnTo>
                <a:lnTo>
                  <a:pt x="72190" y="46480"/>
                </a:lnTo>
                <a:lnTo>
                  <a:pt x="72270" y="47050"/>
                </a:lnTo>
                <a:lnTo>
                  <a:pt x="72370" y="47480"/>
                </a:lnTo>
                <a:lnTo>
                  <a:pt x="72480" y="47560"/>
                </a:lnTo>
                <a:lnTo>
                  <a:pt x="72550" y="47660"/>
                </a:lnTo>
                <a:lnTo>
                  <a:pt x="72500" y="47920"/>
                </a:lnTo>
                <a:lnTo>
                  <a:pt x="72390" y="48070"/>
                </a:lnTo>
                <a:lnTo>
                  <a:pt x="72250" y="48130"/>
                </a:lnTo>
                <a:lnTo>
                  <a:pt x="72120" y="48180"/>
                </a:lnTo>
                <a:lnTo>
                  <a:pt x="71890" y="48360"/>
                </a:lnTo>
                <a:lnTo>
                  <a:pt x="71880" y="48590"/>
                </a:lnTo>
                <a:lnTo>
                  <a:pt x="72160" y="48860"/>
                </a:lnTo>
                <a:lnTo>
                  <a:pt x="72370" y="49090"/>
                </a:lnTo>
                <a:lnTo>
                  <a:pt x="72590" y="49350"/>
                </a:lnTo>
                <a:lnTo>
                  <a:pt x="72860" y="49400"/>
                </a:lnTo>
                <a:lnTo>
                  <a:pt x="73210" y="49130"/>
                </a:lnTo>
                <a:lnTo>
                  <a:pt x="74070" y="48180"/>
                </a:lnTo>
                <a:lnTo>
                  <a:pt x="74240" y="47910"/>
                </a:lnTo>
                <a:lnTo>
                  <a:pt x="74460" y="48080"/>
                </a:lnTo>
                <a:lnTo>
                  <a:pt x="74510" y="48370"/>
                </a:lnTo>
                <a:lnTo>
                  <a:pt x="74610" y="48670"/>
                </a:lnTo>
                <a:lnTo>
                  <a:pt x="74680" y="49010"/>
                </a:lnTo>
                <a:lnTo>
                  <a:pt x="74460" y="49340"/>
                </a:lnTo>
                <a:lnTo>
                  <a:pt x="73980" y="50310"/>
                </a:lnTo>
                <a:lnTo>
                  <a:pt x="73940" y="50750"/>
                </a:lnTo>
                <a:lnTo>
                  <a:pt x="73790" y="51890"/>
                </a:lnTo>
                <a:lnTo>
                  <a:pt x="73440" y="52890"/>
                </a:lnTo>
                <a:lnTo>
                  <a:pt x="73460" y="53510"/>
                </a:lnTo>
                <a:lnTo>
                  <a:pt x="73100" y="54590"/>
                </a:lnTo>
                <a:lnTo>
                  <a:pt x="72840" y="55110"/>
                </a:lnTo>
                <a:lnTo>
                  <a:pt x="72720" y="55370"/>
                </a:lnTo>
                <a:lnTo>
                  <a:pt x="72830" y="55670"/>
                </a:lnTo>
                <a:lnTo>
                  <a:pt x="72940" y="55800"/>
                </a:lnTo>
                <a:lnTo>
                  <a:pt x="72930" y="55800"/>
                </a:lnTo>
                <a:lnTo>
                  <a:pt x="71850" y="55540"/>
                </a:lnTo>
                <a:lnTo>
                  <a:pt x="70590" y="55760"/>
                </a:lnTo>
                <a:lnTo>
                  <a:pt x="70360" y="55700"/>
                </a:lnTo>
                <a:lnTo>
                  <a:pt x="70200" y="55580"/>
                </a:lnTo>
                <a:lnTo>
                  <a:pt x="70160" y="55360"/>
                </a:lnTo>
                <a:lnTo>
                  <a:pt x="70160" y="55110"/>
                </a:lnTo>
                <a:lnTo>
                  <a:pt x="70030" y="54910"/>
                </a:lnTo>
                <a:lnTo>
                  <a:pt x="69550" y="54700"/>
                </a:lnTo>
                <a:lnTo>
                  <a:pt x="69090" y="54600"/>
                </a:lnTo>
                <a:lnTo>
                  <a:pt x="68620" y="54680"/>
                </a:lnTo>
                <a:lnTo>
                  <a:pt x="68050" y="54880"/>
                </a:lnTo>
                <a:lnTo>
                  <a:pt x="67590" y="55230"/>
                </a:lnTo>
                <a:lnTo>
                  <a:pt x="67670" y="55460"/>
                </a:lnTo>
                <a:lnTo>
                  <a:pt x="67800" y="55680"/>
                </a:lnTo>
                <a:lnTo>
                  <a:pt x="67710" y="55840"/>
                </a:lnTo>
                <a:lnTo>
                  <a:pt x="67500" y="55850"/>
                </a:lnTo>
                <a:lnTo>
                  <a:pt x="67160" y="56050"/>
                </a:lnTo>
                <a:lnTo>
                  <a:pt x="66830" y="56320"/>
                </a:lnTo>
                <a:lnTo>
                  <a:pt x="66450" y="56440"/>
                </a:lnTo>
                <a:lnTo>
                  <a:pt x="66050" y="56260"/>
                </a:lnTo>
                <a:lnTo>
                  <a:pt x="65530" y="56130"/>
                </a:lnTo>
                <a:lnTo>
                  <a:pt x="65040" y="56330"/>
                </a:lnTo>
                <a:lnTo>
                  <a:pt x="64880" y="56530"/>
                </a:lnTo>
                <a:lnTo>
                  <a:pt x="64700" y="56690"/>
                </a:lnTo>
                <a:lnTo>
                  <a:pt x="64500" y="56720"/>
                </a:lnTo>
                <a:lnTo>
                  <a:pt x="64310" y="56790"/>
                </a:lnTo>
                <a:lnTo>
                  <a:pt x="63860" y="57140"/>
                </a:lnTo>
                <a:lnTo>
                  <a:pt x="63360" y="57120"/>
                </a:lnTo>
                <a:lnTo>
                  <a:pt x="62940" y="56900"/>
                </a:lnTo>
                <a:lnTo>
                  <a:pt x="62490" y="56770"/>
                </a:lnTo>
                <a:lnTo>
                  <a:pt x="61990" y="56860"/>
                </a:lnTo>
                <a:lnTo>
                  <a:pt x="61490" y="56910"/>
                </a:lnTo>
                <a:lnTo>
                  <a:pt x="61070" y="56640"/>
                </a:lnTo>
                <a:lnTo>
                  <a:pt x="60730" y="56220"/>
                </a:lnTo>
                <a:lnTo>
                  <a:pt x="60620" y="55300"/>
                </a:lnTo>
                <a:lnTo>
                  <a:pt x="60300" y="55540"/>
                </a:lnTo>
                <a:lnTo>
                  <a:pt x="59970" y="56020"/>
                </a:lnTo>
                <a:lnTo>
                  <a:pt x="59600" y="55950"/>
                </a:lnTo>
                <a:lnTo>
                  <a:pt x="58870" y="56320"/>
                </a:lnTo>
                <a:lnTo>
                  <a:pt x="58490" y="56240"/>
                </a:lnTo>
                <a:lnTo>
                  <a:pt x="58140" y="55980"/>
                </a:lnTo>
                <a:lnTo>
                  <a:pt x="57770" y="55810"/>
                </a:lnTo>
                <a:lnTo>
                  <a:pt x="57380" y="55740"/>
                </a:lnTo>
                <a:lnTo>
                  <a:pt x="56970" y="55800"/>
                </a:lnTo>
                <a:lnTo>
                  <a:pt x="56130" y="55760"/>
                </a:lnTo>
                <a:lnTo>
                  <a:pt x="55920" y="54990"/>
                </a:lnTo>
                <a:lnTo>
                  <a:pt x="56080" y="54620"/>
                </a:lnTo>
                <a:lnTo>
                  <a:pt x="56090" y="54220"/>
                </a:lnTo>
                <a:lnTo>
                  <a:pt x="55910" y="54010"/>
                </a:lnTo>
                <a:lnTo>
                  <a:pt x="55700" y="53880"/>
                </a:lnTo>
                <a:lnTo>
                  <a:pt x="55660" y="53740"/>
                </a:lnTo>
                <a:lnTo>
                  <a:pt x="55580" y="53580"/>
                </a:lnTo>
                <a:lnTo>
                  <a:pt x="55280" y="53370"/>
                </a:lnTo>
                <a:lnTo>
                  <a:pt x="55100" y="53020"/>
                </a:lnTo>
                <a:lnTo>
                  <a:pt x="54840" y="52740"/>
                </a:lnTo>
                <a:lnTo>
                  <a:pt x="54490" y="52620"/>
                </a:lnTo>
                <a:lnTo>
                  <a:pt x="54110" y="52630"/>
                </a:lnTo>
                <a:lnTo>
                  <a:pt x="53720" y="52600"/>
                </a:lnTo>
                <a:lnTo>
                  <a:pt x="53500" y="52450"/>
                </a:lnTo>
                <a:lnTo>
                  <a:pt x="53320" y="52300"/>
                </a:lnTo>
                <a:lnTo>
                  <a:pt x="52910" y="52270"/>
                </a:lnTo>
                <a:lnTo>
                  <a:pt x="52800" y="52230"/>
                </a:lnTo>
                <a:lnTo>
                  <a:pt x="52690" y="52180"/>
                </a:lnTo>
                <a:lnTo>
                  <a:pt x="52640" y="52050"/>
                </a:lnTo>
                <a:lnTo>
                  <a:pt x="52620" y="51910"/>
                </a:lnTo>
                <a:lnTo>
                  <a:pt x="52500" y="51810"/>
                </a:lnTo>
                <a:lnTo>
                  <a:pt x="52370" y="51710"/>
                </a:lnTo>
                <a:lnTo>
                  <a:pt x="52100" y="51550"/>
                </a:lnTo>
                <a:lnTo>
                  <a:pt x="51990" y="51180"/>
                </a:lnTo>
                <a:lnTo>
                  <a:pt x="52050" y="50110"/>
                </a:lnTo>
                <a:lnTo>
                  <a:pt x="51500" y="49170"/>
                </a:lnTo>
                <a:lnTo>
                  <a:pt x="51830" y="49000"/>
                </a:lnTo>
                <a:lnTo>
                  <a:pt x="52170" y="48890"/>
                </a:lnTo>
                <a:lnTo>
                  <a:pt x="52380" y="48480"/>
                </a:lnTo>
                <a:lnTo>
                  <a:pt x="52490" y="48050"/>
                </a:lnTo>
                <a:lnTo>
                  <a:pt x="52600" y="47860"/>
                </a:lnTo>
                <a:lnTo>
                  <a:pt x="52730" y="47700"/>
                </a:lnTo>
                <a:lnTo>
                  <a:pt x="52760" y="47430"/>
                </a:lnTo>
                <a:lnTo>
                  <a:pt x="52750" y="47200"/>
                </a:lnTo>
                <a:lnTo>
                  <a:pt x="52680" y="46750"/>
                </a:lnTo>
                <a:lnTo>
                  <a:pt x="53010" y="46460"/>
                </a:lnTo>
                <a:lnTo>
                  <a:pt x="53330" y="46520"/>
                </a:lnTo>
                <a:lnTo>
                  <a:pt x="53620" y="46540"/>
                </a:lnTo>
                <a:lnTo>
                  <a:pt x="53460" y="45670"/>
                </a:lnTo>
                <a:lnTo>
                  <a:pt x="53160" y="45440"/>
                </a:lnTo>
                <a:lnTo>
                  <a:pt x="52470" y="45610"/>
                </a:lnTo>
                <a:lnTo>
                  <a:pt x="52200" y="45480"/>
                </a:lnTo>
                <a:lnTo>
                  <a:pt x="51820" y="45160"/>
                </a:lnTo>
                <a:lnTo>
                  <a:pt x="51490" y="45050"/>
                </a:lnTo>
                <a:lnTo>
                  <a:pt x="50950" y="45180"/>
                </a:lnTo>
                <a:lnTo>
                  <a:pt x="50860" y="44380"/>
                </a:lnTo>
                <a:lnTo>
                  <a:pt x="51160" y="44120"/>
                </a:lnTo>
                <a:lnTo>
                  <a:pt x="51360" y="43740"/>
                </a:lnTo>
                <a:lnTo>
                  <a:pt x="51210" y="43470"/>
                </a:lnTo>
                <a:lnTo>
                  <a:pt x="51120" y="43180"/>
                </a:lnTo>
                <a:lnTo>
                  <a:pt x="51200" y="42770"/>
                </a:lnTo>
                <a:lnTo>
                  <a:pt x="51260" y="41860"/>
                </a:lnTo>
                <a:lnTo>
                  <a:pt x="51390" y="41470"/>
                </a:lnTo>
                <a:lnTo>
                  <a:pt x="51640" y="41230"/>
                </a:lnTo>
                <a:lnTo>
                  <a:pt x="50980" y="40260"/>
                </a:lnTo>
                <a:lnTo>
                  <a:pt x="50450" y="40170"/>
                </a:lnTo>
                <a:lnTo>
                  <a:pt x="50290" y="39790"/>
                </a:lnTo>
                <a:lnTo>
                  <a:pt x="50490" y="39700"/>
                </a:lnTo>
                <a:lnTo>
                  <a:pt x="50690" y="39660"/>
                </a:lnTo>
                <a:lnTo>
                  <a:pt x="50890" y="39450"/>
                </a:lnTo>
                <a:lnTo>
                  <a:pt x="51190" y="39040"/>
                </a:lnTo>
                <a:lnTo>
                  <a:pt x="51270" y="38870"/>
                </a:lnTo>
                <a:lnTo>
                  <a:pt x="51260" y="38710"/>
                </a:lnTo>
                <a:lnTo>
                  <a:pt x="51300" y="38510"/>
                </a:lnTo>
                <a:lnTo>
                  <a:pt x="51720" y="38220"/>
                </a:lnTo>
                <a:lnTo>
                  <a:pt x="52190" y="38000"/>
                </a:lnTo>
                <a:lnTo>
                  <a:pt x="52490" y="37560"/>
                </a:lnTo>
                <a:lnTo>
                  <a:pt x="53000" y="37780"/>
                </a:lnTo>
                <a:lnTo>
                  <a:pt x="53960" y="37930"/>
                </a:lnTo>
                <a:lnTo>
                  <a:pt x="53770" y="37550"/>
                </a:lnTo>
                <a:lnTo>
                  <a:pt x="53510" y="37220"/>
                </a:lnTo>
                <a:lnTo>
                  <a:pt x="53600" y="36870"/>
                </a:lnTo>
                <a:lnTo>
                  <a:pt x="53770" y="36500"/>
                </a:lnTo>
                <a:lnTo>
                  <a:pt x="53930" y="36220"/>
                </a:lnTo>
                <a:lnTo>
                  <a:pt x="54150" y="36370"/>
                </a:lnTo>
                <a:lnTo>
                  <a:pt x="54420" y="36340"/>
                </a:lnTo>
                <a:lnTo>
                  <a:pt x="54640" y="36040"/>
                </a:lnTo>
                <a:lnTo>
                  <a:pt x="54870" y="35900"/>
                </a:lnTo>
                <a:lnTo>
                  <a:pt x="55090" y="36040"/>
                </a:lnTo>
                <a:lnTo>
                  <a:pt x="55510" y="36180"/>
                </a:lnTo>
                <a:lnTo>
                  <a:pt x="55900" y="36210"/>
                </a:lnTo>
                <a:lnTo>
                  <a:pt x="56000" y="35940"/>
                </a:lnTo>
                <a:lnTo>
                  <a:pt x="56060" y="35670"/>
                </a:lnTo>
                <a:lnTo>
                  <a:pt x="56210" y="35450"/>
                </a:lnTo>
                <a:lnTo>
                  <a:pt x="56380" y="35270"/>
                </a:lnTo>
                <a:lnTo>
                  <a:pt x="56560" y="35470"/>
                </a:lnTo>
                <a:lnTo>
                  <a:pt x="56780" y="35630"/>
                </a:lnTo>
                <a:lnTo>
                  <a:pt x="57100" y="35910"/>
                </a:lnTo>
                <a:lnTo>
                  <a:pt x="57310" y="36320"/>
                </a:lnTo>
                <a:lnTo>
                  <a:pt x="57790" y="36480"/>
                </a:lnTo>
                <a:lnTo>
                  <a:pt x="58920" y="36000"/>
                </a:lnTo>
                <a:lnTo>
                  <a:pt x="59120" y="35340"/>
                </a:lnTo>
                <a:lnTo>
                  <a:pt x="58940" y="35170"/>
                </a:lnTo>
                <a:lnTo>
                  <a:pt x="58850" y="35000"/>
                </a:lnTo>
                <a:lnTo>
                  <a:pt x="59020" y="34690"/>
                </a:lnTo>
                <a:lnTo>
                  <a:pt x="59160" y="34370"/>
                </a:lnTo>
                <a:lnTo>
                  <a:pt x="59460" y="33940"/>
                </a:lnTo>
                <a:lnTo>
                  <a:pt x="59880" y="33640"/>
                </a:lnTo>
                <a:lnTo>
                  <a:pt x="60000" y="33430"/>
                </a:lnTo>
                <a:lnTo>
                  <a:pt x="60170" y="33290"/>
                </a:lnTo>
                <a:lnTo>
                  <a:pt x="60450" y="33200"/>
                </a:lnTo>
                <a:lnTo>
                  <a:pt x="60670" y="32980"/>
                </a:lnTo>
                <a:lnTo>
                  <a:pt x="61020" y="32690"/>
                </a:lnTo>
                <a:lnTo>
                  <a:pt x="61330" y="32360"/>
                </a:lnTo>
                <a:lnTo>
                  <a:pt x="61460" y="32280"/>
                </a:lnTo>
                <a:lnTo>
                  <a:pt x="61620" y="32340"/>
                </a:lnTo>
                <a:lnTo>
                  <a:pt x="61810" y="32230"/>
                </a:lnTo>
                <a:lnTo>
                  <a:pt x="61970" y="32040"/>
                </a:lnTo>
                <a:close/>
                <a:moveTo>
                  <a:pt x="63210" y="51820"/>
                </a:moveTo>
                <a:lnTo>
                  <a:pt x="63420" y="51600"/>
                </a:lnTo>
                <a:lnTo>
                  <a:pt x="63490" y="51340"/>
                </a:lnTo>
                <a:lnTo>
                  <a:pt x="63480" y="51050"/>
                </a:lnTo>
                <a:lnTo>
                  <a:pt x="63460" y="50790"/>
                </a:lnTo>
                <a:lnTo>
                  <a:pt x="63310" y="50660"/>
                </a:lnTo>
                <a:lnTo>
                  <a:pt x="63200" y="50500"/>
                </a:lnTo>
                <a:lnTo>
                  <a:pt x="63200" y="50080"/>
                </a:lnTo>
                <a:lnTo>
                  <a:pt x="63260" y="49960"/>
                </a:lnTo>
                <a:lnTo>
                  <a:pt x="63270" y="49830"/>
                </a:lnTo>
                <a:lnTo>
                  <a:pt x="63100" y="49530"/>
                </a:lnTo>
                <a:lnTo>
                  <a:pt x="62550" y="49130"/>
                </a:lnTo>
                <a:lnTo>
                  <a:pt x="61840" y="49180"/>
                </a:lnTo>
                <a:lnTo>
                  <a:pt x="60980" y="49300"/>
                </a:lnTo>
                <a:lnTo>
                  <a:pt x="60340" y="49830"/>
                </a:lnTo>
                <a:lnTo>
                  <a:pt x="60420" y="50590"/>
                </a:lnTo>
                <a:lnTo>
                  <a:pt x="60190" y="50840"/>
                </a:lnTo>
                <a:lnTo>
                  <a:pt x="60040" y="51170"/>
                </a:lnTo>
                <a:lnTo>
                  <a:pt x="60170" y="51190"/>
                </a:lnTo>
                <a:lnTo>
                  <a:pt x="60290" y="51240"/>
                </a:lnTo>
                <a:lnTo>
                  <a:pt x="60270" y="51410"/>
                </a:lnTo>
                <a:lnTo>
                  <a:pt x="60210" y="51560"/>
                </a:lnTo>
                <a:lnTo>
                  <a:pt x="59990" y="51600"/>
                </a:lnTo>
                <a:lnTo>
                  <a:pt x="59790" y="51600"/>
                </a:lnTo>
                <a:lnTo>
                  <a:pt x="59600" y="51860"/>
                </a:lnTo>
                <a:lnTo>
                  <a:pt x="59680" y="52170"/>
                </a:lnTo>
                <a:lnTo>
                  <a:pt x="59890" y="52250"/>
                </a:lnTo>
                <a:lnTo>
                  <a:pt x="60090" y="52450"/>
                </a:lnTo>
                <a:lnTo>
                  <a:pt x="60250" y="52760"/>
                </a:lnTo>
                <a:lnTo>
                  <a:pt x="60490" y="52950"/>
                </a:lnTo>
                <a:lnTo>
                  <a:pt x="60660" y="53060"/>
                </a:lnTo>
                <a:lnTo>
                  <a:pt x="60780" y="53170"/>
                </a:lnTo>
                <a:lnTo>
                  <a:pt x="60890" y="53080"/>
                </a:lnTo>
                <a:lnTo>
                  <a:pt x="61080" y="52740"/>
                </a:lnTo>
                <a:lnTo>
                  <a:pt x="61270" y="52590"/>
                </a:lnTo>
                <a:lnTo>
                  <a:pt x="61710" y="52630"/>
                </a:lnTo>
                <a:lnTo>
                  <a:pt x="62490" y="52830"/>
                </a:lnTo>
                <a:lnTo>
                  <a:pt x="62800" y="52650"/>
                </a:lnTo>
                <a:lnTo>
                  <a:pt x="62840" y="52490"/>
                </a:lnTo>
                <a:lnTo>
                  <a:pt x="62840" y="52390"/>
                </a:lnTo>
                <a:lnTo>
                  <a:pt x="62970" y="52050"/>
                </a:lnTo>
                <a:lnTo>
                  <a:pt x="62980" y="51910"/>
                </a:lnTo>
                <a:lnTo>
                  <a:pt x="62980" y="51800"/>
                </a:lnTo>
                <a:lnTo>
                  <a:pt x="63110" y="51790"/>
                </a:lnTo>
                <a:lnTo>
                  <a:pt x="63210" y="51820"/>
                </a:lnTo>
                <a:close/>
                <a:moveTo>
                  <a:pt x="92520" y="23120"/>
                </a:moveTo>
                <a:lnTo>
                  <a:pt x="92750" y="23300"/>
                </a:lnTo>
                <a:lnTo>
                  <a:pt x="92740" y="23730"/>
                </a:lnTo>
                <a:lnTo>
                  <a:pt x="92590" y="24220"/>
                </a:lnTo>
                <a:lnTo>
                  <a:pt x="92430" y="24540"/>
                </a:lnTo>
                <a:lnTo>
                  <a:pt x="92170" y="24670"/>
                </a:lnTo>
                <a:lnTo>
                  <a:pt x="91830" y="24600"/>
                </a:lnTo>
                <a:lnTo>
                  <a:pt x="91490" y="24400"/>
                </a:lnTo>
                <a:lnTo>
                  <a:pt x="91270" y="24130"/>
                </a:lnTo>
                <a:lnTo>
                  <a:pt x="91200" y="23780"/>
                </a:lnTo>
                <a:lnTo>
                  <a:pt x="91310" y="23520"/>
                </a:lnTo>
                <a:lnTo>
                  <a:pt x="91560" y="23360"/>
                </a:lnTo>
                <a:lnTo>
                  <a:pt x="92040" y="23280"/>
                </a:lnTo>
                <a:lnTo>
                  <a:pt x="92360" y="23160"/>
                </a:lnTo>
                <a:lnTo>
                  <a:pt x="92520" y="23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Jej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870" y="90900"/>
                </a:moveTo>
                <a:lnTo>
                  <a:pt x="38970" y="91110"/>
                </a:lnTo>
                <a:lnTo>
                  <a:pt x="38910" y="91190"/>
                </a:lnTo>
                <a:lnTo>
                  <a:pt x="38780" y="91230"/>
                </a:lnTo>
                <a:lnTo>
                  <a:pt x="38680" y="91340"/>
                </a:lnTo>
                <a:lnTo>
                  <a:pt x="38690" y="91430"/>
                </a:lnTo>
                <a:lnTo>
                  <a:pt x="38780" y="91580"/>
                </a:lnTo>
                <a:lnTo>
                  <a:pt x="38780" y="91670"/>
                </a:lnTo>
                <a:lnTo>
                  <a:pt x="38730" y="91760"/>
                </a:lnTo>
                <a:lnTo>
                  <a:pt x="38610" y="91910"/>
                </a:lnTo>
                <a:lnTo>
                  <a:pt x="38590" y="91960"/>
                </a:lnTo>
                <a:lnTo>
                  <a:pt x="38350" y="92240"/>
                </a:lnTo>
                <a:lnTo>
                  <a:pt x="37880" y="92610"/>
                </a:lnTo>
                <a:lnTo>
                  <a:pt x="37740" y="92920"/>
                </a:lnTo>
                <a:lnTo>
                  <a:pt x="37540" y="93270"/>
                </a:lnTo>
                <a:lnTo>
                  <a:pt x="37530" y="93420"/>
                </a:lnTo>
                <a:lnTo>
                  <a:pt x="37440" y="93630"/>
                </a:lnTo>
                <a:lnTo>
                  <a:pt x="37100" y="93670"/>
                </a:lnTo>
                <a:lnTo>
                  <a:pt x="36970" y="93740"/>
                </a:lnTo>
                <a:lnTo>
                  <a:pt x="36620" y="93700"/>
                </a:lnTo>
                <a:lnTo>
                  <a:pt x="36100" y="94120"/>
                </a:lnTo>
                <a:lnTo>
                  <a:pt x="34730" y="94370"/>
                </a:lnTo>
                <a:lnTo>
                  <a:pt x="34270" y="94760"/>
                </a:lnTo>
                <a:lnTo>
                  <a:pt x="33710" y="94880"/>
                </a:lnTo>
                <a:lnTo>
                  <a:pt x="33110" y="94820"/>
                </a:lnTo>
                <a:lnTo>
                  <a:pt x="32420" y="94950"/>
                </a:lnTo>
                <a:lnTo>
                  <a:pt x="31850" y="94780"/>
                </a:lnTo>
                <a:lnTo>
                  <a:pt x="30560" y="94800"/>
                </a:lnTo>
                <a:lnTo>
                  <a:pt x="30160" y="94980"/>
                </a:lnTo>
                <a:lnTo>
                  <a:pt x="29920" y="95410"/>
                </a:lnTo>
                <a:lnTo>
                  <a:pt x="29700" y="95450"/>
                </a:lnTo>
                <a:lnTo>
                  <a:pt x="29480" y="95350"/>
                </a:lnTo>
                <a:lnTo>
                  <a:pt x="29180" y="94850"/>
                </a:lnTo>
                <a:lnTo>
                  <a:pt x="28760" y="94710"/>
                </a:lnTo>
                <a:lnTo>
                  <a:pt x="28370" y="94290"/>
                </a:lnTo>
                <a:lnTo>
                  <a:pt x="28230" y="93780"/>
                </a:lnTo>
                <a:lnTo>
                  <a:pt x="28470" y="93120"/>
                </a:lnTo>
                <a:lnTo>
                  <a:pt x="28700" y="92710"/>
                </a:lnTo>
                <a:lnTo>
                  <a:pt x="28840" y="92570"/>
                </a:lnTo>
                <a:lnTo>
                  <a:pt x="29310" y="92290"/>
                </a:lnTo>
                <a:lnTo>
                  <a:pt x="29710" y="91590"/>
                </a:lnTo>
                <a:lnTo>
                  <a:pt x="30080" y="91490"/>
                </a:lnTo>
                <a:lnTo>
                  <a:pt x="30250" y="91120"/>
                </a:lnTo>
                <a:lnTo>
                  <a:pt x="30890" y="90900"/>
                </a:lnTo>
                <a:lnTo>
                  <a:pt x="32270" y="90510"/>
                </a:lnTo>
                <a:lnTo>
                  <a:pt x="32620" y="90210"/>
                </a:lnTo>
                <a:lnTo>
                  <a:pt x="33940" y="90070"/>
                </a:lnTo>
                <a:lnTo>
                  <a:pt x="34840" y="89680"/>
                </a:lnTo>
                <a:lnTo>
                  <a:pt x="35050" y="89740"/>
                </a:lnTo>
                <a:lnTo>
                  <a:pt x="36150" y="89560"/>
                </a:lnTo>
                <a:lnTo>
                  <a:pt x="36780" y="89510"/>
                </a:lnTo>
                <a:lnTo>
                  <a:pt x="37200" y="89580"/>
                </a:lnTo>
                <a:lnTo>
                  <a:pt x="37370" y="89820"/>
                </a:lnTo>
                <a:lnTo>
                  <a:pt x="37570" y="89980"/>
                </a:lnTo>
                <a:lnTo>
                  <a:pt x="38220" y="90240"/>
                </a:lnTo>
                <a:lnTo>
                  <a:pt x="38420" y="90440"/>
                </a:lnTo>
                <a:lnTo>
                  <a:pt x="38550" y="90930"/>
                </a:lnTo>
                <a:lnTo>
                  <a:pt x="38680" y="91120"/>
                </a:lnTo>
                <a:lnTo>
                  <a:pt x="38750" y="91040"/>
                </a:lnTo>
                <a:lnTo>
                  <a:pt x="38830" y="90970"/>
                </a:lnTo>
                <a:lnTo>
                  <a:pt x="38870" y="90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eo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170" y="23040"/>
                </a:moveTo>
                <a:lnTo>
                  <a:pt x="41540" y="23040"/>
                </a:lnTo>
                <a:lnTo>
                  <a:pt x="41860" y="22920"/>
                </a:lnTo>
                <a:lnTo>
                  <a:pt x="42140" y="22920"/>
                </a:lnTo>
                <a:lnTo>
                  <a:pt x="42240" y="23170"/>
                </a:lnTo>
                <a:lnTo>
                  <a:pt x="42200" y="23420"/>
                </a:lnTo>
                <a:lnTo>
                  <a:pt x="42010" y="23520"/>
                </a:lnTo>
                <a:lnTo>
                  <a:pt x="41810" y="23660"/>
                </a:lnTo>
                <a:lnTo>
                  <a:pt x="41810" y="23960"/>
                </a:lnTo>
                <a:lnTo>
                  <a:pt x="41920" y="24090"/>
                </a:lnTo>
                <a:lnTo>
                  <a:pt x="41690" y="24400"/>
                </a:lnTo>
                <a:lnTo>
                  <a:pt x="41560" y="24630"/>
                </a:lnTo>
                <a:lnTo>
                  <a:pt x="41210" y="24840"/>
                </a:lnTo>
                <a:lnTo>
                  <a:pt x="40820" y="24930"/>
                </a:lnTo>
                <a:lnTo>
                  <a:pt x="40420" y="25130"/>
                </a:lnTo>
                <a:lnTo>
                  <a:pt x="40270" y="24770"/>
                </a:lnTo>
                <a:lnTo>
                  <a:pt x="39930" y="24850"/>
                </a:lnTo>
                <a:lnTo>
                  <a:pt x="39590" y="24950"/>
                </a:lnTo>
                <a:lnTo>
                  <a:pt x="39350" y="25090"/>
                </a:lnTo>
                <a:lnTo>
                  <a:pt x="39110" y="25130"/>
                </a:lnTo>
                <a:lnTo>
                  <a:pt x="38530" y="25110"/>
                </a:lnTo>
                <a:lnTo>
                  <a:pt x="38130" y="24590"/>
                </a:lnTo>
                <a:lnTo>
                  <a:pt x="37730" y="24470"/>
                </a:lnTo>
                <a:lnTo>
                  <a:pt x="37460" y="24290"/>
                </a:lnTo>
                <a:lnTo>
                  <a:pt x="37390" y="23800"/>
                </a:lnTo>
                <a:lnTo>
                  <a:pt x="37120" y="23420"/>
                </a:lnTo>
                <a:lnTo>
                  <a:pt x="36800" y="23020"/>
                </a:lnTo>
                <a:lnTo>
                  <a:pt x="37010" y="22590"/>
                </a:lnTo>
                <a:lnTo>
                  <a:pt x="37390" y="22610"/>
                </a:lnTo>
                <a:lnTo>
                  <a:pt x="37820" y="22880"/>
                </a:lnTo>
                <a:lnTo>
                  <a:pt x="38140" y="22770"/>
                </a:lnTo>
                <a:lnTo>
                  <a:pt x="38430" y="22590"/>
                </a:lnTo>
                <a:lnTo>
                  <a:pt x="38450" y="22300"/>
                </a:lnTo>
                <a:lnTo>
                  <a:pt x="38530" y="22030"/>
                </a:lnTo>
                <a:lnTo>
                  <a:pt x="39140" y="21970"/>
                </a:lnTo>
                <a:lnTo>
                  <a:pt x="39450" y="21570"/>
                </a:lnTo>
                <a:lnTo>
                  <a:pt x="39640" y="21160"/>
                </a:lnTo>
                <a:lnTo>
                  <a:pt x="39910" y="20870"/>
                </a:lnTo>
                <a:lnTo>
                  <a:pt x="40340" y="20770"/>
                </a:lnTo>
                <a:lnTo>
                  <a:pt x="40820" y="20810"/>
                </a:lnTo>
                <a:lnTo>
                  <a:pt x="41060" y="21210"/>
                </a:lnTo>
                <a:lnTo>
                  <a:pt x="41150" y="21760"/>
                </a:lnTo>
                <a:lnTo>
                  <a:pt x="41290" y="22140"/>
                </a:lnTo>
                <a:lnTo>
                  <a:pt x="41300" y="22560"/>
                </a:lnTo>
                <a:lnTo>
                  <a:pt x="41170" y="23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Daeje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40" y="43000"/>
                </a:moveTo>
                <a:lnTo>
                  <a:pt x="46070" y="43390"/>
                </a:lnTo>
                <a:lnTo>
                  <a:pt x="45890" y="43680"/>
                </a:lnTo>
                <a:lnTo>
                  <a:pt x="45700" y="44410"/>
                </a:lnTo>
                <a:lnTo>
                  <a:pt x="45340" y="44690"/>
                </a:lnTo>
                <a:lnTo>
                  <a:pt x="45150" y="44760"/>
                </a:lnTo>
                <a:lnTo>
                  <a:pt x="44560" y="45200"/>
                </a:lnTo>
                <a:lnTo>
                  <a:pt x="43890" y="45370"/>
                </a:lnTo>
                <a:lnTo>
                  <a:pt x="43610" y="44460"/>
                </a:lnTo>
                <a:lnTo>
                  <a:pt x="43540" y="43240"/>
                </a:lnTo>
                <a:lnTo>
                  <a:pt x="43290" y="42760"/>
                </a:lnTo>
                <a:lnTo>
                  <a:pt x="42570" y="41620"/>
                </a:lnTo>
                <a:lnTo>
                  <a:pt x="43190" y="41450"/>
                </a:lnTo>
                <a:lnTo>
                  <a:pt x="44070" y="41210"/>
                </a:lnTo>
                <a:lnTo>
                  <a:pt x="44380" y="41240"/>
                </a:lnTo>
                <a:lnTo>
                  <a:pt x="44350" y="41360"/>
                </a:lnTo>
                <a:lnTo>
                  <a:pt x="44400" y="41490"/>
                </a:lnTo>
                <a:lnTo>
                  <a:pt x="44490" y="41590"/>
                </a:lnTo>
                <a:lnTo>
                  <a:pt x="44610" y="41650"/>
                </a:lnTo>
                <a:lnTo>
                  <a:pt x="44690" y="41840"/>
                </a:lnTo>
                <a:lnTo>
                  <a:pt x="44640" y="42130"/>
                </a:lnTo>
                <a:lnTo>
                  <a:pt x="45050" y="42250"/>
                </a:lnTo>
                <a:lnTo>
                  <a:pt x="45480" y="42150"/>
                </a:lnTo>
                <a:lnTo>
                  <a:pt x="45640" y="41920"/>
                </a:lnTo>
                <a:lnTo>
                  <a:pt x="45830" y="41970"/>
                </a:lnTo>
                <a:lnTo>
                  <a:pt x="45810" y="42160"/>
                </a:lnTo>
                <a:lnTo>
                  <a:pt x="45970" y="42250"/>
                </a:lnTo>
                <a:lnTo>
                  <a:pt x="46000" y="42550"/>
                </a:lnTo>
                <a:lnTo>
                  <a:pt x="46140" y="43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ej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570" y="41620"/>
                </a:moveTo>
                <a:lnTo>
                  <a:pt x="41640" y="41870"/>
                </a:lnTo>
                <a:lnTo>
                  <a:pt x="40410" y="41630"/>
                </a:lnTo>
                <a:lnTo>
                  <a:pt x="40530" y="41280"/>
                </a:lnTo>
                <a:lnTo>
                  <a:pt x="40740" y="41080"/>
                </a:lnTo>
                <a:lnTo>
                  <a:pt x="40700" y="38520"/>
                </a:lnTo>
                <a:lnTo>
                  <a:pt x="41010" y="37650"/>
                </a:lnTo>
                <a:lnTo>
                  <a:pt x="42940" y="38420"/>
                </a:lnTo>
                <a:lnTo>
                  <a:pt x="42680" y="38990"/>
                </a:lnTo>
                <a:lnTo>
                  <a:pt x="42700" y="39280"/>
                </a:lnTo>
                <a:lnTo>
                  <a:pt x="42530" y="39760"/>
                </a:lnTo>
                <a:lnTo>
                  <a:pt x="42470" y="40280"/>
                </a:lnTo>
                <a:lnTo>
                  <a:pt x="43470" y="40080"/>
                </a:lnTo>
                <a:lnTo>
                  <a:pt x="44500" y="40150"/>
                </a:lnTo>
                <a:lnTo>
                  <a:pt x="44490" y="40330"/>
                </a:lnTo>
                <a:lnTo>
                  <a:pt x="44420" y="40490"/>
                </a:lnTo>
                <a:lnTo>
                  <a:pt x="44390" y="40620"/>
                </a:lnTo>
                <a:lnTo>
                  <a:pt x="44440" y="40720"/>
                </a:lnTo>
                <a:lnTo>
                  <a:pt x="44450" y="40810"/>
                </a:lnTo>
                <a:lnTo>
                  <a:pt x="44460" y="40900"/>
                </a:lnTo>
                <a:lnTo>
                  <a:pt x="44440" y="41070"/>
                </a:lnTo>
                <a:lnTo>
                  <a:pt x="44380" y="41240"/>
                </a:lnTo>
                <a:lnTo>
                  <a:pt x="44070" y="41210"/>
                </a:lnTo>
                <a:lnTo>
                  <a:pt x="43190" y="41450"/>
                </a:lnTo>
                <a:lnTo>
                  <a:pt x="42570" y="4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North Chungche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830" y="30190"/>
                </a:moveTo>
                <a:lnTo>
                  <a:pt x="49260" y="29800"/>
                </a:lnTo>
                <a:lnTo>
                  <a:pt x="50700" y="29600"/>
                </a:lnTo>
                <a:lnTo>
                  <a:pt x="50590" y="30420"/>
                </a:lnTo>
                <a:lnTo>
                  <a:pt x="51000" y="30320"/>
                </a:lnTo>
                <a:lnTo>
                  <a:pt x="51410" y="30350"/>
                </a:lnTo>
                <a:lnTo>
                  <a:pt x="51530" y="30420"/>
                </a:lnTo>
                <a:lnTo>
                  <a:pt x="51640" y="30480"/>
                </a:lnTo>
                <a:lnTo>
                  <a:pt x="51750" y="30390"/>
                </a:lnTo>
                <a:lnTo>
                  <a:pt x="51840" y="30280"/>
                </a:lnTo>
                <a:lnTo>
                  <a:pt x="52120" y="30090"/>
                </a:lnTo>
                <a:lnTo>
                  <a:pt x="52040" y="29260"/>
                </a:lnTo>
                <a:lnTo>
                  <a:pt x="52300" y="28950"/>
                </a:lnTo>
                <a:lnTo>
                  <a:pt x="52990" y="28710"/>
                </a:lnTo>
                <a:lnTo>
                  <a:pt x="53500" y="29260"/>
                </a:lnTo>
                <a:lnTo>
                  <a:pt x="53500" y="29620"/>
                </a:lnTo>
                <a:lnTo>
                  <a:pt x="53670" y="29860"/>
                </a:lnTo>
                <a:lnTo>
                  <a:pt x="54120" y="29750"/>
                </a:lnTo>
                <a:lnTo>
                  <a:pt x="54570" y="29500"/>
                </a:lnTo>
                <a:lnTo>
                  <a:pt x="54840" y="29290"/>
                </a:lnTo>
                <a:lnTo>
                  <a:pt x="55170" y="29360"/>
                </a:lnTo>
                <a:lnTo>
                  <a:pt x="55430" y="29220"/>
                </a:lnTo>
                <a:lnTo>
                  <a:pt x="55750" y="28980"/>
                </a:lnTo>
                <a:lnTo>
                  <a:pt x="56500" y="29250"/>
                </a:lnTo>
                <a:lnTo>
                  <a:pt x="57280" y="29370"/>
                </a:lnTo>
                <a:lnTo>
                  <a:pt x="57520" y="29440"/>
                </a:lnTo>
                <a:lnTo>
                  <a:pt x="57360" y="29800"/>
                </a:lnTo>
                <a:lnTo>
                  <a:pt x="56970" y="30080"/>
                </a:lnTo>
                <a:lnTo>
                  <a:pt x="56740" y="30440"/>
                </a:lnTo>
                <a:lnTo>
                  <a:pt x="56890" y="30610"/>
                </a:lnTo>
                <a:lnTo>
                  <a:pt x="57080" y="30710"/>
                </a:lnTo>
                <a:lnTo>
                  <a:pt x="57200" y="30720"/>
                </a:lnTo>
                <a:lnTo>
                  <a:pt x="57330" y="30660"/>
                </a:lnTo>
                <a:lnTo>
                  <a:pt x="57740" y="30520"/>
                </a:lnTo>
                <a:lnTo>
                  <a:pt x="58380" y="30450"/>
                </a:lnTo>
                <a:lnTo>
                  <a:pt x="58520" y="30590"/>
                </a:lnTo>
                <a:lnTo>
                  <a:pt x="58490" y="30840"/>
                </a:lnTo>
                <a:lnTo>
                  <a:pt x="58760" y="31120"/>
                </a:lnTo>
                <a:lnTo>
                  <a:pt x="58860" y="31340"/>
                </a:lnTo>
                <a:lnTo>
                  <a:pt x="59110" y="31320"/>
                </a:lnTo>
                <a:lnTo>
                  <a:pt x="59400" y="31270"/>
                </a:lnTo>
                <a:lnTo>
                  <a:pt x="59730" y="31170"/>
                </a:lnTo>
                <a:lnTo>
                  <a:pt x="60050" y="31160"/>
                </a:lnTo>
                <a:lnTo>
                  <a:pt x="60370" y="31410"/>
                </a:lnTo>
                <a:lnTo>
                  <a:pt x="60730" y="31640"/>
                </a:lnTo>
                <a:lnTo>
                  <a:pt x="61080" y="31710"/>
                </a:lnTo>
                <a:lnTo>
                  <a:pt x="61430" y="31750"/>
                </a:lnTo>
                <a:lnTo>
                  <a:pt x="61700" y="31870"/>
                </a:lnTo>
                <a:lnTo>
                  <a:pt x="61970" y="32040"/>
                </a:lnTo>
                <a:lnTo>
                  <a:pt x="61810" y="32230"/>
                </a:lnTo>
                <a:lnTo>
                  <a:pt x="61620" y="32340"/>
                </a:lnTo>
                <a:lnTo>
                  <a:pt x="61460" y="32280"/>
                </a:lnTo>
                <a:lnTo>
                  <a:pt x="61330" y="32360"/>
                </a:lnTo>
                <a:lnTo>
                  <a:pt x="61020" y="32690"/>
                </a:lnTo>
                <a:lnTo>
                  <a:pt x="60670" y="32980"/>
                </a:lnTo>
                <a:lnTo>
                  <a:pt x="60450" y="33200"/>
                </a:lnTo>
                <a:lnTo>
                  <a:pt x="60170" y="33290"/>
                </a:lnTo>
                <a:lnTo>
                  <a:pt x="60000" y="33430"/>
                </a:lnTo>
                <a:lnTo>
                  <a:pt x="59880" y="33640"/>
                </a:lnTo>
                <a:lnTo>
                  <a:pt x="59460" y="33940"/>
                </a:lnTo>
                <a:lnTo>
                  <a:pt x="59160" y="34370"/>
                </a:lnTo>
                <a:lnTo>
                  <a:pt x="59020" y="34690"/>
                </a:lnTo>
                <a:lnTo>
                  <a:pt x="58850" y="35000"/>
                </a:lnTo>
                <a:lnTo>
                  <a:pt x="58940" y="35170"/>
                </a:lnTo>
                <a:lnTo>
                  <a:pt x="59120" y="35340"/>
                </a:lnTo>
                <a:lnTo>
                  <a:pt x="58920" y="36000"/>
                </a:lnTo>
                <a:lnTo>
                  <a:pt x="57790" y="36480"/>
                </a:lnTo>
                <a:lnTo>
                  <a:pt x="57310" y="36320"/>
                </a:lnTo>
                <a:lnTo>
                  <a:pt x="57100" y="35910"/>
                </a:lnTo>
                <a:lnTo>
                  <a:pt x="56780" y="35630"/>
                </a:lnTo>
                <a:lnTo>
                  <a:pt x="56560" y="35470"/>
                </a:lnTo>
                <a:lnTo>
                  <a:pt x="56380" y="35270"/>
                </a:lnTo>
                <a:lnTo>
                  <a:pt x="56210" y="35450"/>
                </a:lnTo>
                <a:lnTo>
                  <a:pt x="56060" y="35670"/>
                </a:lnTo>
                <a:lnTo>
                  <a:pt x="56000" y="35940"/>
                </a:lnTo>
                <a:lnTo>
                  <a:pt x="55900" y="36210"/>
                </a:lnTo>
                <a:lnTo>
                  <a:pt x="55510" y="36180"/>
                </a:lnTo>
                <a:lnTo>
                  <a:pt x="55090" y="36040"/>
                </a:lnTo>
                <a:lnTo>
                  <a:pt x="54870" y="35900"/>
                </a:lnTo>
                <a:lnTo>
                  <a:pt x="54640" y="36040"/>
                </a:lnTo>
                <a:lnTo>
                  <a:pt x="54420" y="36340"/>
                </a:lnTo>
                <a:lnTo>
                  <a:pt x="54150" y="36370"/>
                </a:lnTo>
                <a:lnTo>
                  <a:pt x="53930" y="36220"/>
                </a:lnTo>
                <a:lnTo>
                  <a:pt x="53770" y="36500"/>
                </a:lnTo>
                <a:lnTo>
                  <a:pt x="53600" y="36870"/>
                </a:lnTo>
                <a:lnTo>
                  <a:pt x="53510" y="37220"/>
                </a:lnTo>
                <a:lnTo>
                  <a:pt x="53770" y="37550"/>
                </a:lnTo>
                <a:lnTo>
                  <a:pt x="53960" y="37930"/>
                </a:lnTo>
                <a:lnTo>
                  <a:pt x="53000" y="37780"/>
                </a:lnTo>
                <a:lnTo>
                  <a:pt x="52490" y="37560"/>
                </a:lnTo>
                <a:lnTo>
                  <a:pt x="52190" y="38000"/>
                </a:lnTo>
                <a:lnTo>
                  <a:pt x="51720" y="38220"/>
                </a:lnTo>
                <a:lnTo>
                  <a:pt x="51300" y="38510"/>
                </a:lnTo>
                <a:lnTo>
                  <a:pt x="51260" y="38710"/>
                </a:lnTo>
                <a:lnTo>
                  <a:pt x="51270" y="38870"/>
                </a:lnTo>
                <a:lnTo>
                  <a:pt x="51190" y="39040"/>
                </a:lnTo>
                <a:lnTo>
                  <a:pt x="50890" y="39450"/>
                </a:lnTo>
                <a:lnTo>
                  <a:pt x="50690" y="39660"/>
                </a:lnTo>
                <a:lnTo>
                  <a:pt x="50490" y="39700"/>
                </a:lnTo>
                <a:lnTo>
                  <a:pt x="50290" y="39790"/>
                </a:lnTo>
                <a:lnTo>
                  <a:pt x="50450" y="40170"/>
                </a:lnTo>
                <a:lnTo>
                  <a:pt x="50980" y="40260"/>
                </a:lnTo>
                <a:lnTo>
                  <a:pt x="51640" y="41230"/>
                </a:lnTo>
                <a:lnTo>
                  <a:pt x="51390" y="41470"/>
                </a:lnTo>
                <a:lnTo>
                  <a:pt x="51260" y="41860"/>
                </a:lnTo>
                <a:lnTo>
                  <a:pt x="51200" y="42770"/>
                </a:lnTo>
                <a:lnTo>
                  <a:pt x="51120" y="43180"/>
                </a:lnTo>
                <a:lnTo>
                  <a:pt x="51210" y="43470"/>
                </a:lnTo>
                <a:lnTo>
                  <a:pt x="51360" y="43740"/>
                </a:lnTo>
                <a:lnTo>
                  <a:pt x="51160" y="44120"/>
                </a:lnTo>
                <a:lnTo>
                  <a:pt x="50860" y="44380"/>
                </a:lnTo>
                <a:lnTo>
                  <a:pt x="50950" y="45180"/>
                </a:lnTo>
                <a:lnTo>
                  <a:pt x="51490" y="45050"/>
                </a:lnTo>
                <a:lnTo>
                  <a:pt x="51820" y="45160"/>
                </a:lnTo>
                <a:lnTo>
                  <a:pt x="52200" y="45480"/>
                </a:lnTo>
                <a:lnTo>
                  <a:pt x="52470" y="45610"/>
                </a:lnTo>
                <a:lnTo>
                  <a:pt x="53160" y="45440"/>
                </a:lnTo>
                <a:lnTo>
                  <a:pt x="53460" y="45670"/>
                </a:lnTo>
                <a:lnTo>
                  <a:pt x="53620" y="46540"/>
                </a:lnTo>
                <a:lnTo>
                  <a:pt x="53330" y="46520"/>
                </a:lnTo>
                <a:lnTo>
                  <a:pt x="53010" y="46460"/>
                </a:lnTo>
                <a:lnTo>
                  <a:pt x="52680" y="46750"/>
                </a:lnTo>
                <a:lnTo>
                  <a:pt x="52750" y="47200"/>
                </a:lnTo>
                <a:lnTo>
                  <a:pt x="52760" y="47430"/>
                </a:lnTo>
                <a:lnTo>
                  <a:pt x="52730" y="47700"/>
                </a:lnTo>
                <a:lnTo>
                  <a:pt x="52600" y="47860"/>
                </a:lnTo>
                <a:lnTo>
                  <a:pt x="52490" y="48050"/>
                </a:lnTo>
                <a:lnTo>
                  <a:pt x="52380" y="48480"/>
                </a:lnTo>
                <a:lnTo>
                  <a:pt x="52170" y="48890"/>
                </a:lnTo>
                <a:lnTo>
                  <a:pt x="51830" y="49000"/>
                </a:lnTo>
                <a:lnTo>
                  <a:pt x="51500" y="49170"/>
                </a:lnTo>
                <a:lnTo>
                  <a:pt x="51320" y="49350"/>
                </a:lnTo>
                <a:lnTo>
                  <a:pt x="51150" y="49510"/>
                </a:lnTo>
                <a:lnTo>
                  <a:pt x="50950" y="49400"/>
                </a:lnTo>
                <a:lnTo>
                  <a:pt x="50750" y="49210"/>
                </a:lnTo>
                <a:lnTo>
                  <a:pt x="50250" y="49440"/>
                </a:lnTo>
                <a:lnTo>
                  <a:pt x="49820" y="49700"/>
                </a:lnTo>
                <a:lnTo>
                  <a:pt x="49600" y="49640"/>
                </a:lnTo>
                <a:lnTo>
                  <a:pt x="49470" y="49480"/>
                </a:lnTo>
                <a:lnTo>
                  <a:pt x="48870" y="49280"/>
                </a:lnTo>
                <a:lnTo>
                  <a:pt x="48660" y="49040"/>
                </a:lnTo>
                <a:lnTo>
                  <a:pt x="48430" y="48910"/>
                </a:lnTo>
                <a:lnTo>
                  <a:pt x="48350" y="49030"/>
                </a:lnTo>
                <a:lnTo>
                  <a:pt x="48240" y="49050"/>
                </a:lnTo>
                <a:lnTo>
                  <a:pt x="48110" y="48930"/>
                </a:lnTo>
                <a:lnTo>
                  <a:pt x="47990" y="48790"/>
                </a:lnTo>
                <a:lnTo>
                  <a:pt x="47680" y="48310"/>
                </a:lnTo>
                <a:lnTo>
                  <a:pt x="47410" y="47820"/>
                </a:lnTo>
                <a:lnTo>
                  <a:pt x="47290" y="47250"/>
                </a:lnTo>
                <a:lnTo>
                  <a:pt x="47310" y="46670"/>
                </a:lnTo>
                <a:lnTo>
                  <a:pt x="47170" y="46170"/>
                </a:lnTo>
                <a:lnTo>
                  <a:pt x="46750" y="45910"/>
                </a:lnTo>
                <a:lnTo>
                  <a:pt x="46350" y="45780"/>
                </a:lnTo>
                <a:lnTo>
                  <a:pt x="45910" y="45870"/>
                </a:lnTo>
                <a:lnTo>
                  <a:pt x="45880" y="45390"/>
                </a:lnTo>
                <a:lnTo>
                  <a:pt x="45900" y="44930"/>
                </a:lnTo>
                <a:lnTo>
                  <a:pt x="46060" y="44280"/>
                </a:lnTo>
                <a:lnTo>
                  <a:pt x="46370" y="43730"/>
                </a:lnTo>
                <a:lnTo>
                  <a:pt x="46490" y="43440"/>
                </a:lnTo>
                <a:lnTo>
                  <a:pt x="46630" y="43190"/>
                </a:lnTo>
                <a:lnTo>
                  <a:pt x="46850" y="43030"/>
                </a:lnTo>
                <a:lnTo>
                  <a:pt x="46910" y="42730"/>
                </a:lnTo>
                <a:lnTo>
                  <a:pt x="46730" y="42680"/>
                </a:lnTo>
                <a:lnTo>
                  <a:pt x="46540" y="42590"/>
                </a:lnTo>
                <a:lnTo>
                  <a:pt x="46320" y="42760"/>
                </a:lnTo>
                <a:lnTo>
                  <a:pt x="46140" y="43000"/>
                </a:lnTo>
                <a:lnTo>
                  <a:pt x="46000" y="42550"/>
                </a:lnTo>
                <a:lnTo>
                  <a:pt x="45970" y="42250"/>
                </a:lnTo>
                <a:lnTo>
                  <a:pt x="45810" y="42160"/>
                </a:lnTo>
                <a:lnTo>
                  <a:pt x="45830" y="41970"/>
                </a:lnTo>
                <a:lnTo>
                  <a:pt x="45640" y="41920"/>
                </a:lnTo>
                <a:lnTo>
                  <a:pt x="45480" y="42150"/>
                </a:lnTo>
                <a:lnTo>
                  <a:pt x="45050" y="42250"/>
                </a:lnTo>
                <a:lnTo>
                  <a:pt x="44640" y="42130"/>
                </a:lnTo>
                <a:lnTo>
                  <a:pt x="44690" y="41840"/>
                </a:lnTo>
                <a:lnTo>
                  <a:pt x="44610" y="41650"/>
                </a:lnTo>
                <a:lnTo>
                  <a:pt x="44490" y="41590"/>
                </a:lnTo>
                <a:lnTo>
                  <a:pt x="44400" y="41490"/>
                </a:lnTo>
                <a:lnTo>
                  <a:pt x="44350" y="41360"/>
                </a:lnTo>
                <a:lnTo>
                  <a:pt x="44380" y="41240"/>
                </a:lnTo>
                <a:lnTo>
                  <a:pt x="44440" y="41070"/>
                </a:lnTo>
                <a:lnTo>
                  <a:pt x="44460" y="40900"/>
                </a:lnTo>
                <a:lnTo>
                  <a:pt x="44450" y="40810"/>
                </a:lnTo>
                <a:lnTo>
                  <a:pt x="44440" y="40720"/>
                </a:lnTo>
                <a:lnTo>
                  <a:pt x="44390" y="40620"/>
                </a:lnTo>
                <a:lnTo>
                  <a:pt x="44420" y="40490"/>
                </a:lnTo>
                <a:lnTo>
                  <a:pt x="44490" y="40330"/>
                </a:lnTo>
                <a:lnTo>
                  <a:pt x="44500" y="40150"/>
                </a:lnTo>
                <a:lnTo>
                  <a:pt x="43470" y="40080"/>
                </a:lnTo>
                <a:lnTo>
                  <a:pt x="42470" y="40280"/>
                </a:lnTo>
                <a:lnTo>
                  <a:pt x="42530" y="39760"/>
                </a:lnTo>
                <a:lnTo>
                  <a:pt x="42700" y="39280"/>
                </a:lnTo>
                <a:lnTo>
                  <a:pt x="42680" y="38990"/>
                </a:lnTo>
                <a:lnTo>
                  <a:pt x="42940" y="38420"/>
                </a:lnTo>
                <a:lnTo>
                  <a:pt x="43320" y="37870"/>
                </a:lnTo>
                <a:lnTo>
                  <a:pt x="43600" y="37380"/>
                </a:lnTo>
                <a:lnTo>
                  <a:pt x="43720" y="37250"/>
                </a:lnTo>
                <a:lnTo>
                  <a:pt x="43850" y="37270"/>
                </a:lnTo>
                <a:lnTo>
                  <a:pt x="43970" y="37240"/>
                </a:lnTo>
                <a:lnTo>
                  <a:pt x="44040" y="37110"/>
                </a:lnTo>
                <a:lnTo>
                  <a:pt x="44060" y="36960"/>
                </a:lnTo>
                <a:lnTo>
                  <a:pt x="44100" y="36780"/>
                </a:lnTo>
                <a:lnTo>
                  <a:pt x="44170" y="36600"/>
                </a:lnTo>
                <a:lnTo>
                  <a:pt x="44200" y="36410"/>
                </a:lnTo>
                <a:lnTo>
                  <a:pt x="44170" y="36220"/>
                </a:lnTo>
                <a:lnTo>
                  <a:pt x="44080" y="36050"/>
                </a:lnTo>
                <a:lnTo>
                  <a:pt x="43970" y="35940"/>
                </a:lnTo>
                <a:lnTo>
                  <a:pt x="43980" y="35600"/>
                </a:lnTo>
                <a:lnTo>
                  <a:pt x="43800" y="35470"/>
                </a:lnTo>
                <a:lnTo>
                  <a:pt x="43570" y="35000"/>
                </a:lnTo>
                <a:lnTo>
                  <a:pt x="43390" y="34900"/>
                </a:lnTo>
                <a:lnTo>
                  <a:pt x="43230" y="34730"/>
                </a:lnTo>
                <a:lnTo>
                  <a:pt x="43120" y="34480"/>
                </a:lnTo>
                <a:lnTo>
                  <a:pt x="43730" y="34300"/>
                </a:lnTo>
                <a:lnTo>
                  <a:pt x="44310" y="34020"/>
                </a:lnTo>
                <a:lnTo>
                  <a:pt x="44760" y="33870"/>
                </a:lnTo>
                <a:lnTo>
                  <a:pt x="44880" y="33370"/>
                </a:lnTo>
                <a:lnTo>
                  <a:pt x="45100" y="33130"/>
                </a:lnTo>
                <a:lnTo>
                  <a:pt x="45450" y="32980"/>
                </a:lnTo>
                <a:lnTo>
                  <a:pt x="45610" y="32770"/>
                </a:lnTo>
                <a:lnTo>
                  <a:pt x="45730" y="32480"/>
                </a:lnTo>
                <a:lnTo>
                  <a:pt x="45940" y="32260"/>
                </a:lnTo>
                <a:lnTo>
                  <a:pt x="46200" y="32320"/>
                </a:lnTo>
                <a:lnTo>
                  <a:pt x="46280" y="32420"/>
                </a:lnTo>
                <a:lnTo>
                  <a:pt x="46620" y="32180"/>
                </a:lnTo>
                <a:lnTo>
                  <a:pt x="47270" y="30970"/>
                </a:lnTo>
                <a:lnTo>
                  <a:pt x="47330" y="30830"/>
                </a:lnTo>
                <a:lnTo>
                  <a:pt x="47410" y="30700"/>
                </a:lnTo>
                <a:lnTo>
                  <a:pt x="47520" y="30610"/>
                </a:lnTo>
                <a:lnTo>
                  <a:pt x="47620" y="30540"/>
                </a:lnTo>
                <a:lnTo>
                  <a:pt x="47730" y="30370"/>
                </a:lnTo>
                <a:lnTo>
                  <a:pt x="47830" y="3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Gwangj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400" y="61980"/>
                </a:moveTo>
                <a:lnTo>
                  <a:pt x="39680" y="62740"/>
                </a:lnTo>
                <a:lnTo>
                  <a:pt x="39140" y="63460"/>
                </a:lnTo>
                <a:lnTo>
                  <a:pt x="38310" y="63320"/>
                </a:lnTo>
                <a:lnTo>
                  <a:pt x="37570" y="62880"/>
                </a:lnTo>
                <a:lnTo>
                  <a:pt x="37200" y="62060"/>
                </a:lnTo>
                <a:lnTo>
                  <a:pt x="37490" y="61790"/>
                </a:lnTo>
                <a:lnTo>
                  <a:pt x="37980" y="61910"/>
                </a:lnTo>
                <a:lnTo>
                  <a:pt x="38330" y="61830"/>
                </a:lnTo>
                <a:lnTo>
                  <a:pt x="38700" y="61720"/>
                </a:lnTo>
                <a:lnTo>
                  <a:pt x="39400" y="6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Daeg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210" y="51820"/>
                </a:moveTo>
                <a:lnTo>
                  <a:pt x="63110" y="51790"/>
                </a:lnTo>
                <a:lnTo>
                  <a:pt x="62980" y="51800"/>
                </a:lnTo>
                <a:lnTo>
                  <a:pt x="62980" y="51910"/>
                </a:lnTo>
                <a:lnTo>
                  <a:pt x="62970" y="52050"/>
                </a:lnTo>
                <a:lnTo>
                  <a:pt x="62840" y="52390"/>
                </a:lnTo>
                <a:lnTo>
                  <a:pt x="62840" y="52490"/>
                </a:lnTo>
                <a:lnTo>
                  <a:pt x="62800" y="52650"/>
                </a:lnTo>
                <a:lnTo>
                  <a:pt x="62490" y="52830"/>
                </a:lnTo>
                <a:lnTo>
                  <a:pt x="61710" y="52630"/>
                </a:lnTo>
                <a:lnTo>
                  <a:pt x="61270" y="52590"/>
                </a:lnTo>
                <a:lnTo>
                  <a:pt x="61080" y="52740"/>
                </a:lnTo>
                <a:lnTo>
                  <a:pt x="60890" y="53080"/>
                </a:lnTo>
                <a:lnTo>
                  <a:pt x="60780" y="53170"/>
                </a:lnTo>
                <a:lnTo>
                  <a:pt x="60660" y="53060"/>
                </a:lnTo>
                <a:lnTo>
                  <a:pt x="60490" y="52950"/>
                </a:lnTo>
                <a:lnTo>
                  <a:pt x="60250" y="52760"/>
                </a:lnTo>
                <a:lnTo>
                  <a:pt x="60090" y="52450"/>
                </a:lnTo>
                <a:lnTo>
                  <a:pt x="59890" y="52250"/>
                </a:lnTo>
                <a:lnTo>
                  <a:pt x="59680" y="52170"/>
                </a:lnTo>
                <a:lnTo>
                  <a:pt x="59600" y="51860"/>
                </a:lnTo>
                <a:lnTo>
                  <a:pt x="59790" y="51600"/>
                </a:lnTo>
                <a:lnTo>
                  <a:pt x="59990" y="51600"/>
                </a:lnTo>
                <a:lnTo>
                  <a:pt x="60210" y="51560"/>
                </a:lnTo>
                <a:lnTo>
                  <a:pt x="60270" y="51410"/>
                </a:lnTo>
                <a:lnTo>
                  <a:pt x="60290" y="51240"/>
                </a:lnTo>
                <a:lnTo>
                  <a:pt x="60170" y="51190"/>
                </a:lnTo>
                <a:lnTo>
                  <a:pt x="60040" y="51170"/>
                </a:lnTo>
                <a:lnTo>
                  <a:pt x="60190" y="50840"/>
                </a:lnTo>
                <a:lnTo>
                  <a:pt x="60420" y="50590"/>
                </a:lnTo>
                <a:lnTo>
                  <a:pt x="60340" y="49830"/>
                </a:lnTo>
                <a:lnTo>
                  <a:pt x="60980" y="49300"/>
                </a:lnTo>
                <a:lnTo>
                  <a:pt x="61840" y="49180"/>
                </a:lnTo>
                <a:lnTo>
                  <a:pt x="62550" y="49130"/>
                </a:lnTo>
                <a:lnTo>
                  <a:pt x="63100" y="49530"/>
                </a:lnTo>
                <a:lnTo>
                  <a:pt x="63270" y="49830"/>
                </a:lnTo>
                <a:lnTo>
                  <a:pt x="63260" y="49960"/>
                </a:lnTo>
                <a:lnTo>
                  <a:pt x="63200" y="50080"/>
                </a:lnTo>
                <a:lnTo>
                  <a:pt x="63200" y="50500"/>
                </a:lnTo>
                <a:lnTo>
                  <a:pt x="63310" y="50660"/>
                </a:lnTo>
                <a:lnTo>
                  <a:pt x="63460" y="50790"/>
                </a:lnTo>
                <a:lnTo>
                  <a:pt x="63480" y="51050"/>
                </a:lnTo>
                <a:lnTo>
                  <a:pt x="63490" y="51340"/>
                </a:lnTo>
                <a:lnTo>
                  <a:pt x="63420" y="51600"/>
                </a:lnTo>
                <a:lnTo>
                  <a:pt x="63210" y="5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