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Cape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West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930" y="34570"/>
                </a:moveTo>
                <a:lnTo>
                  <a:pt x="22090" y="34620"/>
                </a:lnTo>
                <a:lnTo>
                  <a:pt x="22110" y="34250"/>
                </a:lnTo>
                <a:lnTo>
                  <a:pt x="22260" y="34060"/>
                </a:lnTo>
                <a:lnTo>
                  <a:pt x="22300" y="33810"/>
                </a:lnTo>
                <a:lnTo>
                  <a:pt x="22480" y="33640"/>
                </a:lnTo>
                <a:lnTo>
                  <a:pt x="22550" y="33400"/>
                </a:lnTo>
                <a:lnTo>
                  <a:pt x="22630" y="33310"/>
                </a:lnTo>
                <a:lnTo>
                  <a:pt x="22700" y="33260"/>
                </a:lnTo>
                <a:lnTo>
                  <a:pt x="22750" y="33250"/>
                </a:lnTo>
                <a:lnTo>
                  <a:pt x="22800" y="33260"/>
                </a:lnTo>
                <a:lnTo>
                  <a:pt x="22850" y="33280"/>
                </a:lnTo>
                <a:lnTo>
                  <a:pt x="22900" y="33330"/>
                </a:lnTo>
                <a:lnTo>
                  <a:pt x="22980" y="33370"/>
                </a:lnTo>
                <a:lnTo>
                  <a:pt x="23090" y="33420"/>
                </a:lnTo>
                <a:lnTo>
                  <a:pt x="23220" y="33360"/>
                </a:lnTo>
                <a:lnTo>
                  <a:pt x="23360" y="33280"/>
                </a:lnTo>
                <a:lnTo>
                  <a:pt x="23500" y="33070"/>
                </a:lnTo>
                <a:lnTo>
                  <a:pt x="23620" y="32840"/>
                </a:lnTo>
                <a:lnTo>
                  <a:pt x="23700" y="32570"/>
                </a:lnTo>
                <a:lnTo>
                  <a:pt x="23790" y="32420"/>
                </a:lnTo>
                <a:lnTo>
                  <a:pt x="23840" y="32310"/>
                </a:lnTo>
                <a:lnTo>
                  <a:pt x="24000" y="32400"/>
                </a:lnTo>
                <a:lnTo>
                  <a:pt x="24040" y="32300"/>
                </a:lnTo>
                <a:lnTo>
                  <a:pt x="24130" y="32220"/>
                </a:lnTo>
                <a:lnTo>
                  <a:pt x="24290" y="32210"/>
                </a:lnTo>
                <a:lnTo>
                  <a:pt x="24500" y="32370"/>
                </a:lnTo>
                <a:lnTo>
                  <a:pt x="24680" y="32470"/>
                </a:lnTo>
                <a:lnTo>
                  <a:pt x="24810" y="32570"/>
                </a:lnTo>
                <a:lnTo>
                  <a:pt x="24910" y="32710"/>
                </a:lnTo>
                <a:lnTo>
                  <a:pt x="24990" y="32840"/>
                </a:lnTo>
                <a:lnTo>
                  <a:pt x="25120" y="32980"/>
                </a:lnTo>
                <a:lnTo>
                  <a:pt x="25410" y="33080"/>
                </a:lnTo>
                <a:lnTo>
                  <a:pt x="25410" y="33490"/>
                </a:lnTo>
                <a:lnTo>
                  <a:pt x="25310" y="33630"/>
                </a:lnTo>
                <a:lnTo>
                  <a:pt x="25380" y="33830"/>
                </a:lnTo>
                <a:lnTo>
                  <a:pt x="25310" y="34070"/>
                </a:lnTo>
                <a:lnTo>
                  <a:pt x="25410" y="34720"/>
                </a:lnTo>
                <a:lnTo>
                  <a:pt x="25470" y="34890"/>
                </a:lnTo>
                <a:lnTo>
                  <a:pt x="25550" y="34990"/>
                </a:lnTo>
                <a:lnTo>
                  <a:pt x="25580" y="35040"/>
                </a:lnTo>
                <a:lnTo>
                  <a:pt x="25580" y="35090"/>
                </a:lnTo>
                <a:lnTo>
                  <a:pt x="25560" y="35200"/>
                </a:lnTo>
                <a:lnTo>
                  <a:pt x="25620" y="35530"/>
                </a:lnTo>
                <a:lnTo>
                  <a:pt x="25620" y="35670"/>
                </a:lnTo>
                <a:lnTo>
                  <a:pt x="25640" y="35750"/>
                </a:lnTo>
                <a:lnTo>
                  <a:pt x="25720" y="35820"/>
                </a:lnTo>
                <a:lnTo>
                  <a:pt x="25740" y="35900"/>
                </a:lnTo>
                <a:lnTo>
                  <a:pt x="25770" y="35960"/>
                </a:lnTo>
                <a:lnTo>
                  <a:pt x="25790" y="36040"/>
                </a:lnTo>
                <a:lnTo>
                  <a:pt x="25770" y="36110"/>
                </a:lnTo>
                <a:lnTo>
                  <a:pt x="25770" y="36250"/>
                </a:lnTo>
                <a:lnTo>
                  <a:pt x="25750" y="36330"/>
                </a:lnTo>
                <a:lnTo>
                  <a:pt x="25810" y="36630"/>
                </a:lnTo>
                <a:lnTo>
                  <a:pt x="25790" y="36790"/>
                </a:lnTo>
                <a:lnTo>
                  <a:pt x="25730" y="36910"/>
                </a:lnTo>
                <a:lnTo>
                  <a:pt x="25680" y="37140"/>
                </a:lnTo>
                <a:lnTo>
                  <a:pt x="25830" y="37150"/>
                </a:lnTo>
                <a:lnTo>
                  <a:pt x="25870" y="37160"/>
                </a:lnTo>
                <a:lnTo>
                  <a:pt x="25920" y="37190"/>
                </a:lnTo>
                <a:lnTo>
                  <a:pt x="25950" y="37210"/>
                </a:lnTo>
                <a:lnTo>
                  <a:pt x="25970" y="37230"/>
                </a:lnTo>
                <a:lnTo>
                  <a:pt x="25980" y="37240"/>
                </a:lnTo>
                <a:lnTo>
                  <a:pt x="26000" y="37250"/>
                </a:lnTo>
                <a:lnTo>
                  <a:pt x="26020" y="37250"/>
                </a:lnTo>
                <a:lnTo>
                  <a:pt x="26030" y="37240"/>
                </a:lnTo>
                <a:lnTo>
                  <a:pt x="26060" y="37220"/>
                </a:lnTo>
                <a:lnTo>
                  <a:pt x="26080" y="37220"/>
                </a:lnTo>
                <a:lnTo>
                  <a:pt x="26100" y="37220"/>
                </a:lnTo>
                <a:lnTo>
                  <a:pt x="26110" y="37220"/>
                </a:lnTo>
                <a:lnTo>
                  <a:pt x="26130" y="37230"/>
                </a:lnTo>
                <a:lnTo>
                  <a:pt x="26140" y="37240"/>
                </a:lnTo>
                <a:lnTo>
                  <a:pt x="26170" y="37240"/>
                </a:lnTo>
                <a:lnTo>
                  <a:pt x="26220" y="37210"/>
                </a:lnTo>
                <a:lnTo>
                  <a:pt x="26320" y="37130"/>
                </a:lnTo>
                <a:lnTo>
                  <a:pt x="26360" y="37110"/>
                </a:lnTo>
                <a:lnTo>
                  <a:pt x="26380" y="37120"/>
                </a:lnTo>
                <a:lnTo>
                  <a:pt x="26330" y="37300"/>
                </a:lnTo>
                <a:lnTo>
                  <a:pt x="26330" y="37350"/>
                </a:lnTo>
                <a:lnTo>
                  <a:pt x="26340" y="37380"/>
                </a:lnTo>
                <a:lnTo>
                  <a:pt x="26430" y="37420"/>
                </a:lnTo>
                <a:lnTo>
                  <a:pt x="26460" y="37440"/>
                </a:lnTo>
                <a:lnTo>
                  <a:pt x="26490" y="37480"/>
                </a:lnTo>
                <a:lnTo>
                  <a:pt x="26540" y="37590"/>
                </a:lnTo>
                <a:lnTo>
                  <a:pt x="26560" y="37620"/>
                </a:lnTo>
                <a:lnTo>
                  <a:pt x="26580" y="37630"/>
                </a:lnTo>
                <a:lnTo>
                  <a:pt x="26610" y="37630"/>
                </a:lnTo>
                <a:lnTo>
                  <a:pt x="26630" y="37630"/>
                </a:lnTo>
                <a:lnTo>
                  <a:pt x="26650" y="37640"/>
                </a:lnTo>
                <a:lnTo>
                  <a:pt x="26680" y="37670"/>
                </a:lnTo>
                <a:lnTo>
                  <a:pt x="26690" y="37680"/>
                </a:lnTo>
                <a:lnTo>
                  <a:pt x="26710" y="37680"/>
                </a:lnTo>
                <a:lnTo>
                  <a:pt x="26730" y="37670"/>
                </a:lnTo>
                <a:lnTo>
                  <a:pt x="26740" y="37660"/>
                </a:lnTo>
                <a:lnTo>
                  <a:pt x="26760" y="37660"/>
                </a:lnTo>
                <a:lnTo>
                  <a:pt x="26770" y="37650"/>
                </a:lnTo>
                <a:lnTo>
                  <a:pt x="26790" y="37650"/>
                </a:lnTo>
                <a:lnTo>
                  <a:pt x="26800" y="37660"/>
                </a:lnTo>
                <a:lnTo>
                  <a:pt x="26820" y="37660"/>
                </a:lnTo>
                <a:lnTo>
                  <a:pt x="26830" y="37670"/>
                </a:lnTo>
                <a:lnTo>
                  <a:pt x="26850" y="37690"/>
                </a:lnTo>
                <a:lnTo>
                  <a:pt x="26860" y="37700"/>
                </a:lnTo>
                <a:lnTo>
                  <a:pt x="26890" y="37750"/>
                </a:lnTo>
                <a:lnTo>
                  <a:pt x="26900" y="37770"/>
                </a:lnTo>
                <a:lnTo>
                  <a:pt x="26910" y="37780"/>
                </a:lnTo>
                <a:lnTo>
                  <a:pt x="26930" y="37790"/>
                </a:lnTo>
                <a:lnTo>
                  <a:pt x="26950" y="37790"/>
                </a:lnTo>
                <a:lnTo>
                  <a:pt x="26990" y="37790"/>
                </a:lnTo>
                <a:lnTo>
                  <a:pt x="27000" y="37800"/>
                </a:lnTo>
                <a:lnTo>
                  <a:pt x="27010" y="37820"/>
                </a:lnTo>
                <a:lnTo>
                  <a:pt x="27000" y="37890"/>
                </a:lnTo>
                <a:lnTo>
                  <a:pt x="27000" y="37930"/>
                </a:lnTo>
                <a:lnTo>
                  <a:pt x="27010" y="37960"/>
                </a:lnTo>
                <a:lnTo>
                  <a:pt x="27010" y="37990"/>
                </a:lnTo>
                <a:lnTo>
                  <a:pt x="27000" y="38040"/>
                </a:lnTo>
                <a:lnTo>
                  <a:pt x="27000" y="38060"/>
                </a:lnTo>
                <a:lnTo>
                  <a:pt x="27030" y="38140"/>
                </a:lnTo>
                <a:lnTo>
                  <a:pt x="27050" y="38330"/>
                </a:lnTo>
                <a:lnTo>
                  <a:pt x="27040" y="38360"/>
                </a:lnTo>
                <a:lnTo>
                  <a:pt x="26910" y="38490"/>
                </a:lnTo>
                <a:lnTo>
                  <a:pt x="26850" y="38600"/>
                </a:lnTo>
                <a:lnTo>
                  <a:pt x="26880" y="38780"/>
                </a:lnTo>
                <a:lnTo>
                  <a:pt x="26890" y="38870"/>
                </a:lnTo>
                <a:lnTo>
                  <a:pt x="26920" y="38930"/>
                </a:lnTo>
                <a:lnTo>
                  <a:pt x="27040" y="39150"/>
                </a:lnTo>
                <a:lnTo>
                  <a:pt x="27040" y="39230"/>
                </a:lnTo>
                <a:lnTo>
                  <a:pt x="27000" y="39560"/>
                </a:lnTo>
                <a:lnTo>
                  <a:pt x="27180" y="39750"/>
                </a:lnTo>
                <a:lnTo>
                  <a:pt x="27350" y="39670"/>
                </a:lnTo>
                <a:lnTo>
                  <a:pt x="27360" y="39640"/>
                </a:lnTo>
                <a:lnTo>
                  <a:pt x="27350" y="39620"/>
                </a:lnTo>
                <a:lnTo>
                  <a:pt x="27340" y="39610"/>
                </a:lnTo>
                <a:lnTo>
                  <a:pt x="27330" y="39590"/>
                </a:lnTo>
                <a:lnTo>
                  <a:pt x="27290" y="39490"/>
                </a:lnTo>
                <a:lnTo>
                  <a:pt x="27310" y="39380"/>
                </a:lnTo>
                <a:lnTo>
                  <a:pt x="27370" y="39240"/>
                </a:lnTo>
                <a:lnTo>
                  <a:pt x="27400" y="39120"/>
                </a:lnTo>
                <a:lnTo>
                  <a:pt x="27460" y="39070"/>
                </a:lnTo>
                <a:lnTo>
                  <a:pt x="27530" y="39100"/>
                </a:lnTo>
                <a:lnTo>
                  <a:pt x="27590" y="39090"/>
                </a:lnTo>
                <a:lnTo>
                  <a:pt x="27680" y="39050"/>
                </a:lnTo>
                <a:lnTo>
                  <a:pt x="27760" y="38940"/>
                </a:lnTo>
                <a:lnTo>
                  <a:pt x="27900" y="38880"/>
                </a:lnTo>
                <a:lnTo>
                  <a:pt x="27970" y="38820"/>
                </a:lnTo>
                <a:lnTo>
                  <a:pt x="28170" y="38820"/>
                </a:lnTo>
                <a:lnTo>
                  <a:pt x="28340" y="38770"/>
                </a:lnTo>
                <a:lnTo>
                  <a:pt x="28610" y="38550"/>
                </a:lnTo>
                <a:lnTo>
                  <a:pt x="28700" y="38420"/>
                </a:lnTo>
                <a:lnTo>
                  <a:pt x="28790" y="38370"/>
                </a:lnTo>
                <a:lnTo>
                  <a:pt x="28970" y="38180"/>
                </a:lnTo>
                <a:lnTo>
                  <a:pt x="29060" y="38170"/>
                </a:lnTo>
                <a:lnTo>
                  <a:pt x="29110" y="38210"/>
                </a:lnTo>
                <a:lnTo>
                  <a:pt x="29150" y="38290"/>
                </a:lnTo>
                <a:lnTo>
                  <a:pt x="29190" y="38370"/>
                </a:lnTo>
                <a:lnTo>
                  <a:pt x="29190" y="38510"/>
                </a:lnTo>
                <a:lnTo>
                  <a:pt x="28970" y="38800"/>
                </a:lnTo>
                <a:lnTo>
                  <a:pt x="28880" y="38900"/>
                </a:lnTo>
                <a:lnTo>
                  <a:pt x="28800" y="38960"/>
                </a:lnTo>
                <a:lnTo>
                  <a:pt x="28790" y="39120"/>
                </a:lnTo>
                <a:lnTo>
                  <a:pt x="28840" y="39350"/>
                </a:lnTo>
                <a:lnTo>
                  <a:pt x="28930" y="39610"/>
                </a:lnTo>
                <a:lnTo>
                  <a:pt x="29070" y="39920"/>
                </a:lnTo>
                <a:lnTo>
                  <a:pt x="29110" y="40110"/>
                </a:lnTo>
                <a:lnTo>
                  <a:pt x="29180" y="40200"/>
                </a:lnTo>
                <a:lnTo>
                  <a:pt x="29250" y="40260"/>
                </a:lnTo>
                <a:lnTo>
                  <a:pt x="29320" y="40300"/>
                </a:lnTo>
                <a:lnTo>
                  <a:pt x="29390" y="40350"/>
                </a:lnTo>
                <a:lnTo>
                  <a:pt x="29480" y="40470"/>
                </a:lnTo>
                <a:lnTo>
                  <a:pt x="29550" y="40550"/>
                </a:lnTo>
                <a:lnTo>
                  <a:pt x="29620" y="40660"/>
                </a:lnTo>
                <a:lnTo>
                  <a:pt x="29680" y="40690"/>
                </a:lnTo>
                <a:lnTo>
                  <a:pt x="29810" y="40810"/>
                </a:lnTo>
                <a:lnTo>
                  <a:pt x="30010" y="40770"/>
                </a:lnTo>
                <a:lnTo>
                  <a:pt x="30180" y="40690"/>
                </a:lnTo>
                <a:lnTo>
                  <a:pt x="30250" y="40700"/>
                </a:lnTo>
                <a:lnTo>
                  <a:pt x="30360" y="40750"/>
                </a:lnTo>
                <a:lnTo>
                  <a:pt x="30650" y="40740"/>
                </a:lnTo>
                <a:lnTo>
                  <a:pt x="30890" y="40540"/>
                </a:lnTo>
                <a:lnTo>
                  <a:pt x="30950" y="40360"/>
                </a:lnTo>
                <a:lnTo>
                  <a:pt x="30970" y="40170"/>
                </a:lnTo>
                <a:lnTo>
                  <a:pt x="31000" y="40030"/>
                </a:lnTo>
                <a:lnTo>
                  <a:pt x="31130" y="39890"/>
                </a:lnTo>
                <a:lnTo>
                  <a:pt x="31350" y="39810"/>
                </a:lnTo>
                <a:lnTo>
                  <a:pt x="31520" y="39790"/>
                </a:lnTo>
                <a:lnTo>
                  <a:pt x="31650" y="39750"/>
                </a:lnTo>
                <a:lnTo>
                  <a:pt x="31880" y="39650"/>
                </a:lnTo>
                <a:lnTo>
                  <a:pt x="32040" y="39320"/>
                </a:lnTo>
                <a:lnTo>
                  <a:pt x="32100" y="39130"/>
                </a:lnTo>
                <a:lnTo>
                  <a:pt x="32230" y="39070"/>
                </a:lnTo>
                <a:lnTo>
                  <a:pt x="32280" y="39030"/>
                </a:lnTo>
                <a:lnTo>
                  <a:pt x="32340" y="38970"/>
                </a:lnTo>
                <a:lnTo>
                  <a:pt x="32430" y="38840"/>
                </a:lnTo>
                <a:lnTo>
                  <a:pt x="32660" y="38760"/>
                </a:lnTo>
                <a:lnTo>
                  <a:pt x="32780" y="38740"/>
                </a:lnTo>
                <a:lnTo>
                  <a:pt x="32920" y="38630"/>
                </a:lnTo>
                <a:lnTo>
                  <a:pt x="33080" y="38530"/>
                </a:lnTo>
                <a:lnTo>
                  <a:pt x="33170" y="38360"/>
                </a:lnTo>
                <a:lnTo>
                  <a:pt x="33320" y="38290"/>
                </a:lnTo>
                <a:lnTo>
                  <a:pt x="33410" y="38270"/>
                </a:lnTo>
                <a:lnTo>
                  <a:pt x="33540" y="38300"/>
                </a:lnTo>
                <a:lnTo>
                  <a:pt x="33650" y="38260"/>
                </a:lnTo>
                <a:lnTo>
                  <a:pt x="33770" y="38290"/>
                </a:lnTo>
                <a:lnTo>
                  <a:pt x="33870" y="38330"/>
                </a:lnTo>
                <a:lnTo>
                  <a:pt x="34060" y="38370"/>
                </a:lnTo>
                <a:lnTo>
                  <a:pt x="34240" y="38320"/>
                </a:lnTo>
                <a:lnTo>
                  <a:pt x="34410" y="38200"/>
                </a:lnTo>
                <a:lnTo>
                  <a:pt x="34490" y="38070"/>
                </a:lnTo>
                <a:lnTo>
                  <a:pt x="34660" y="37860"/>
                </a:lnTo>
                <a:lnTo>
                  <a:pt x="34730" y="37850"/>
                </a:lnTo>
                <a:lnTo>
                  <a:pt x="34800" y="37720"/>
                </a:lnTo>
                <a:lnTo>
                  <a:pt x="34750" y="37580"/>
                </a:lnTo>
                <a:lnTo>
                  <a:pt x="34730" y="37540"/>
                </a:lnTo>
                <a:lnTo>
                  <a:pt x="34720" y="37520"/>
                </a:lnTo>
                <a:lnTo>
                  <a:pt x="34720" y="37510"/>
                </a:lnTo>
                <a:lnTo>
                  <a:pt x="34750" y="37370"/>
                </a:lnTo>
                <a:lnTo>
                  <a:pt x="34750" y="37260"/>
                </a:lnTo>
                <a:lnTo>
                  <a:pt x="34750" y="37200"/>
                </a:lnTo>
                <a:lnTo>
                  <a:pt x="34760" y="37140"/>
                </a:lnTo>
                <a:lnTo>
                  <a:pt x="34780" y="37100"/>
                </a:lnTo>
                <a:lnTo>
                  <a:pt x="34810" y="37030"/>
                </a:lnTo>
                <a:lnTo>
                  <a:pt x="34920" y="37000"/>
                </a:lnTo>
                <a:lnTo>
                  <a:pt x="35280" y="36130"/>
                </a:lnTo>
                <a:lnTo>
                  <a:pt x="35360" y="36010"/>
                </a:lnTo>
                <a:lnTo>
                  <a:pt x="35910" y="36300"/>
                </a:lnTo>
                <a:lnTo>
                  <a:pt x="36030" y="36390"/>
                </a:lnTo>
                <a:lnTo>
                  <a:pt x="36160" y="36540"/>
                </a:lnTo>
                <a:lnTo>
                  <a:pt x="36290" y="36730"/>
                </a:lnTo>
                <a:lnTo>
                  <a:pt x="36560" y="36830"/>
                </a:lnTo>
                <a:lnTo>
                  <a:pt x="36740" y="36930"/>
                </a:lnTo>
                <a:lnTo>
                  <a:pt x="36950" y="36940"/>
                </a:lnTo>
                <a:lnTo>
                  <a:pt x="37080" y="37000"/>
                </a:lnTo>
                <a:lnTo>
                  <a:pt x="37290" y="37010"/>
                </a:lnTo>
                <a:lnTo>
                  <a:pt x="37430" y="37060"/>
                </a:lnTo>
                <a:lnTo>
                  <a:pt x="37540" y="37120"/>
                </a:lnTo>
                <a:lnTo>
                  <a:pt x="37570" y="37240"/>
                </a:lnTo>
                <a:lnTo>
                  <a:pt x="37580" y="37280"/>
                </a:lnTo>
                <a:lnTo>
                  <a:pt x="37670" y="37430"/>
                </a:lnTo>
                <a:lnTo>
                  <a:pt x="38000" y="37130"/>
                </a:lnTo>
                <a:lnTo>
                  <a:pt x="38060" y="37060"/>
                </a:lnTo>
                <a:lnTo>
                  <a:pt x="38130" y="36930"/>
                </a:lnTo>
                <a:lnTo>
                  <a:pt x="38330" y="36640"/>
                </a:lnTo>
                <a:lnTo>
                  <a:pt x="38520" y="36540"/>
                </a:lnTo>
                <a:lnTo>
                  <a:pt x="38650" y="36400"/>
                </a:lnTo>
                <a:lnTo>
                  <a:pt x="39020" y="36410"/>
                </a:lnTo>
                <a:lnTo>
                  <a:pt x="39100" y="36390"/>
                </a:lnTo>
                <a:lnTo>
                  <a:pt x="39220" y="36340"/>
                </a:lnTo>
                <a:lnTo>
                  <a:pt x="39330" y="36330"/>
                </a:lnTo>
                <a:lnTo>
                  <a:pt x="39540" y="36350"/>
                </a:lnTo>
                <a:lnTo>
                  <a:pt x="39790" y="36500"/>
                </a:lnTo>
                <a:lnTo>
                  <a:pt x="39860" y="36560"/>
                </a:lnTo>
                <a:lnTo>
                  <a:pt x="39890" y="36630"/>
                </a:lnTo>
                <a:lnTo>
                  <a:pt x="39890" y="36700"/>
                </a:lnTo>
                <a:lnTo>
                  <a:pt x="40030" y="36810"/>
                </a:lnTo>
                <a:lnTo>
                  <a:pt x="40140" y="36750"/>
                </a:lnTo>
                <a:lnTo>
                  <a:pt x="40240" y="36690"/>
                </a:lnTo>
                <a:lnTo>
                  <a:pt x="40320" y="36560"/>
                </a:lnTo>
                <a:lnTo>
                  <a:pt x="40420" y="36520"/>
                </a:lnTo>
                <a:lnTo>
                  <a:pt x="40500" y="36530"/>
                </a:lnTo>
                <a:lnTo>
                  <a:pt x="40630" y="36720"/>
                </a:lnTo>
                <a:lnTo>
                  <a:pt x="40870" y="36780"/>
                </a:lnTo>
                <a:lnTo>
                  <a:pt x="40900" y="36870"/>
                </a:lnTo>
                <a:lnTo>
                  <a:pt x="40870" y="36900"/>
                </a:lnTo>
                <a:lnTo>
                  <a:pt x="40850" y="36970"/>
                </a:lnTo>
                <a:lnTo>
                  <a:pt x="40820" y="37020"/>
                </a:lnTo>
                <a:lnTo>
                  <a:pt x="40810" y="37120"/>
                </a:lnTo>
                <a:lnTo>
                  <a:pt x="40880" y="37170"/>
                </a:lnTo>
                <a:lnTo>
                  <a:pt x="40950" y="37260"/>
                </a:lnTo>
                <a:lnTo>
                  <a:pt x="40970" y="37350"/>
                </a:lnTo>
                <a:lnTo>
                  <a:pt x="40900" y="37460"/>
                </a:lnTo>
                <a:lnTo>
                  <a:pt x="40850" y="37500"/>
                </a:lnTo>
                <a:lnTo>
                  <a:pt x="40790" y="37530"/>
                </a:lnTo>
                <a:lnTo>
                  <a:pt x="40770" y="37570"/>
                </a:lnTo>
                <a:lnTo>
                  <a:pt x="40770" y="37620"/>
                </a:lnTo>
                <a:lnTo>
                  <a:pt x="40760" y="37680"/>
                </a:lnTo>
                <a:lnTo>
                  <a:pt x="40720" y="37730"/>
                </a:lnTo>
                <a:lnTo>
                  <a:pt x="40720" y="37810"/>
                </a:lnTo>
                <a:lnTo>
                  <a:pt x="40730" y="37860"/>
                </a:lnTo>
                <a:lnTo>
                  <a:pt x="40700" y="37950"/>
                </a:lnTo>
                <a:lnTo>
                  <a:pt x="40580" y="38020"/>
                </a:lnTo>
                <a:lnTo>
                  <a:pt x="40520" y="38130"/>
                </a:lnTo>
                <a:lnTo>
                  <a:pt x="40090" y="38310"/>
                </a:lnTo>
                <a:lnTo>
                  <a:pt x="39970" y="38290"/>
                </a:lnTo>
                <a:lnTo>
                  <a:pt x="39710" y="38200"/>
                </a:lnTo>
                <a:lnTo>
                  <a:pt x="39610" y="38250"/>
                </a:lnTo>
                <a:lnTo>
                  <a:pt x="39460" y="38350"/>
                </a:lnTo>
                <a:lnTo>
                  <a:pt x="39350" y="38590"/>
                </a:lnTo>
                <a:lnTo>
                  <a:pt x="39250" y="38650"/>
                </a:lnTo>
                <a:lnTo>
                  <a:pt x="38790" y="38710"/>
                </a:lnTo>
                <a:lnTo>
                  <a:pt x="38650" y="38780"/>
                </a:lnTo>
                <a:lnTo>
                  <a:pt x="38430" y="38760"/>
                </a:lnTo>
                <a:lnTo>
                  <a:pt x="38320" y="38890"/>
                </a:lnTo>
                <a:lnTo>
                  <a:pt x="38180" y="39000"/>
                </a:lnTo>
                <a:lnTo>
                  <a:pt x="38170" y="39140"/>
                </a:lnTo>
                <a:lnTo>
                  <a:pt x="38170" y="39290"/>
                </a:lnTo>
                <a:lnTo>
                  <a:pt x="38240" y="39420"/>
                </a:lnTo>
                <a:lnTo>
                  <a:pt x="38280" y="39570"/>
                </a:lnTo>
                <a:lnTo>
                  <a:pt x="38300" y="39690"/>
                </a:lnTo>
                <a:lnTo>
                  <a:pt x="38290" y="39860"/>
                </a:lnTo>
                <a:lnTo>
                  <a:pt x="38390" y="39980"/>
                </a:lnTo>
                <a:lnTo>
                  <a:pt x="38440" y="40100"/>
                </a:lnTo>
                <a:lnTo>
                  <a:pt x="38560" y="40210"/>
                </a:lnTo>
                <a:lnTo>
                  <a:pt x="38430" y="40350"/>
                </a:lnTo>
                <a:lnTo>
                  <a:pt x="38240" y="40340"/>
                </a:lnTo>
                <a:lnTo>
                  <a:pt x="38040" y="40360"/>
                </a:lnTo>
                <a:lnTo>
                  <a:pt x="37890" y="40420"/>
                </a:lnTo>
                <a:lnTo>
                  <a:pt x="37830" y="40440"/>
                </a:lnTo>
                <a:lnTo>
                  <a:pt x="37800" y="40450"/>
                </a:lnTo>
                <a:lnTo>
                  <a:pt x="37770" y="40400"/>
                </a:lnTo>
                <a:lnTo>
                  <a:pt x="37740" y="40370"/>
                </a:lnTo>
                <a:lnTo>
                  <a:pt x="37720" y="40320"/>
                </a:lnTo>
                <a:lnTo>
                  <a:pt x="37710" y="40300"/>
                </a:lnTo>
                <a:lnTo>
                  <a:pt x="37700" y="40290"/>
                </a:lnTo>
                <a:lnTo>
                  <a:pt x="37690" y="40280"/>
                </a:lnTo>
                <a:lnTo>
                  <a:pt x="37680" y="40260"/>
                </a:lnTo>
                <a:lnTo>
                  <a:pt x="37670" y="40260"/>
                </a:lnTo>
                <a:lnTo>
                  <a:pt x="37670" y="40280"/>
                </a:lnTo>
                <a:lnTo>
                  <a:pt x="37680" y="40360"/>
                </a:lnTo>
                <a:lnTo>
                  <a:pt x="37680" y="40490"/>
                </a:lnTo>
                <a:lnTo>
                  <a:pt x="37640" y="40570"/>
                </a:lnTo>
                <a:lnTo>
                  <a:pt x="37530" y="40600"/>
                </a:lnTo>
                <a:lnTo>
                  <a:pt x="37470" y="40640"/>
                </a:lnTo>
                <a:lnTo>
                  <a:pt x="37330" y="40830"/>
                </a:lnTo>
                <a:lnTo>
                  <a:pt x="37310" y="40940"/>
                </a:lnTo>
                <a:lnTo>
                  <a:pt x="37220" y="41080"/>
                </a:lnTo>
                <a:lnTo>
                  <a:pt x="37260" y="41230"/>
                </a:lnTo>
                <a:lnTo>
                  <a:pt x="37210" y="41370"/>
                </a:lnTo>
                <a:lnTo>
                  <a:pt x="36710" y="42200"/>
                </a:lnTo>
                <a:lnTo>
                  <a:pt x="36680" y="42320"/>
                </a:lnTo>
                <a:lnTo>
                  <a:pt x="36720" y="42460"/>
                </a:lnTo>
                <a:lnTo>
                  <a:pt x="37180" y="42470"/>
                </a:lnTo>
                <a:lnTo>
                  <a:pt x="37550" y="42420"/>
                </a:lnTo>
                <a:lnTo>
                  <a:pt x="38240" y="42450"/>
                </a:lnTo>
                <a:lnTo>
                  <a:pt x="38760" y="42570"/>
                </a:lnTo>
                <a:lnTo>
                  <a:pt x="38980" y="42670"/>
                </a:lnTo>
                <a:lnTo>
                  <a:pt x="39140" y="42790"/>
                </a:lnTo>
                <a:lnTo>
                  <a:pt x="39190" y="43040"/>
                </a:lnTo>
                <a:lnTo>
                  <a:pt x="39340" y="43240"/>
                </a:lnTo>
                <a:lnTo>
                  <a:pt x="39300" y="43320"/>
                </a:lnTo>
                <a:lnTo>
                  <a:pt x="38760" y="43560"/>
                </a:lnTo>
                <a:lnTo>
                  <a:pt x="38700" y="43640"/>
                </a:lnTo>
                <a:lnTo>
                  <a:pt x="38660" y="43690"/>
                </a:lnTo>
                <a:lnTo>
                  <a:pt x="38550" y="43810"/>
                </a:lnTo>
                <a:lnTo>
                  <a:pt x="38820" y="43840"/>
                </a:lnTo>
                <a:lnTo>
                  <a:pt x="38900" y="43810"/>
                </a:lnTo>
                <a:lnTo>
                  <a:pt x="38970" y="43820"/>
                </a:lnTo>
                <a:lnTo>
                  <a:pt x="39080" y="43860"/>
                </a:lnTo>
                <a:lnTo>
                  <a:pt x="39140" y="43960"/>
                </a:lnTo>
                <a:lnTo>
                  <a:pt x="39500" y="44140"/>
                </a:lnTo>
                <a:lnTo>
                  <a:pt x="39360" y="44360"/>
                </a:lnTo>
                <a:lnTo>
                  <a:pt x="39360" y="44410"/>
                </a:lnTo>
                <a:lnTo>
                  <a:pt x="39360" y="44520"/>
                </a:lnTo>
                <a:lnTo>
                  <a:pt x="39350" y="44520"/>
                </a:lnTo>
                <a:lnTo>
                  <a:pt x="39210" y="44530"/>
                </a:lnTo>
                <a:lnTo>
                  <a:pt x="38730" y="44640"/>
                </a:lnTo>
                <a:lnTo>
                  <a:pt x="38670" y="44670"/>
                </a:lnTo>
                <a:lnTo>
                  <a:pt x="38610" y="44700"/>
                </a:lnTo>
                <a:lnTo>
                  <a:pt x="38560" y="44750"/>
                </a:lnTo>
                <a:lnTo>
                  <a:pt x="38540" y="44830"/>
                </a:lnTo>
                <a:lnTo>
                  <a:pt x="38560" y="44900"/>
                </a:lnTo>
                <a:lnTo>
                  <a:pt x="38610" y="44950"/>
                </a:lnTo>
                <a:lnTo>
                  <a:pt x="38680" y="44960"/>
                </a:lnTo>
                <a:lnTo>
                  <a:pt x="38680" y="44990"/>
                </a:lnTo>
                <a:lnTo>
                  <a:pt x="37650" y="44890"/>
                </a:lnTo>
                <a:lnTo>
                  <a:pt x="37630" y="44870"/>
                </a:lnTo>
                <a:lnTo>
                  <a:pt x="37620" y="44760"/>
                </a:lnTo>
                <a:lnTo>
                  <a:pt x="37610" y="44740"/>
                </a:lnTo>
                <a:lnTo>
                  <a:pt x="37520" y="44730"/>
                </a:lnTo>
                <a:lnTo>
                  <a:pt x="37480" y="44720"/>
                </a:lnTo>
                <a:lnTo>
                  <a:pt x="37460" y="44690"/>
                </a:lnTo>
                <a:lnTo>
                  <a:pt x="37470" y="44750"/>
                </a:lnTo>
                <a:lnTo>
                  <a:pt x="37490" y="44770"/>
                </a:lnTo>
                <a:lnTo>
                  <a:pt x="37520" y="44780"/>
                </a:lnTo>
                <a:lnTo>
                  <a:pt x="37550" y="44800"/>
                </a:lnTo>
                <a:lnTo>
                  <a:pt x="37580" y="44850"/>
                </a:lnTo>
                <a:lnTo>
                  <a:pt x="37580" y="44880"/>
                </a:lnTo>
                <a:lnTo>
                  <a:pt x="37560" y="44900"/>
                </a:lnTo>
                <a:lnTo>
                  <a:pt x="37540" y="44880"/>
                </a:lnTo>
                <a:lnTo>
                  <a:pt x="37500" y="44870"/>
                </a:lnTo>
                <a:lnTo>
                  <a:pt x="37420" y="44860"/>
                </a:lnTo>
                <a:lnTo>
                  <a:pt x="37380" y="44870"/>
                </a:lnTo>
                <a:lnTo>
                  <a:pt x="37350" y="44880"/>
                </a:lnTo>
                <a:lnTo>
                  <a:pt x="37320" y="44890"/>
                </a:lnTo>
                <a:lnTo>
                  <a:pt x="37270" y="44890"/>
                </a:lnTo>
                <a:lnTo>
                  <a:pt x="37040" y="44810"/>
                </a:lnTo>
                <a:lnTo>
                  <a:pt x="36940" y="44750"/>
                </a:lnTo>
                <a:lnTo>
                  <a:pt x="36900" y="44740"/>
                </a:lnTo>
                <a:lnTo>
                  <a:pt x="36870" y="44720"/>
                </a:lnTo>
                <a:lnTo>
                  <a:pt x="36850" y="44670"/>
                </a:lnTo>
                <a:lnTo>
                  <a:pt x="36840" y="44630"/>
                </a:lnTo>
                <a:lnTo>
                  <a:pt x="36840" y="44610"/>
                </a:lnTo>
                <a:lnTo>
                  <a:pt x="36860" y="44600"/>
                </a:lnTo>
                <a:lnTo>
                  <a:pt x="36910" y="44600"/>
                </a:lnTo>
                <a:lnTo>
                  <a:pt x="36860" y="44560"/>
                </a:lnTo>
                <a:lnTo>
                  <a:pt x="36790" y="44530"/>
                </a:lnTo>
                <a:lnTo>
                  <a:pt x="36660" y="44520"/>
                </a:lnTo>
                <a:lnTo>
                  <a:pt x="36690" y="44570"/>
                </a:lnTo>
                <a:lnTo>
                  <a:pt x="36730" y="44630"/>
                </a:lnTo>
                <a:lnTo>
                  <a:pt x="36780" y="44670"/>
                </a:lnTo>
                <a:lnTo>
                  <a:pt x="36830" y="44690"/>
                </a:lnTo>
                <a:lnTo>
                  <a:pt x="36770" y="44710"/>
                </a:lnTo>
                <a:lnTo>
                  <a:pt x="36700" y="44700"/>
                </a:lnTo>
                <a:lnTo>
                  <a:pt x="36370" y="44580"/>
                </a:lnTo>
                <a:lnTo>
                  <a:pt x="36310" y="44570"/>
                </a:lnTo>
                <a:lnTo>
                  <a:pt x="36230" y="44570"/>
                </a:lnTo>
                <a:lnTo>
                  <a:pt x="36170" y="44580"/>
                </a:lnTo>
                <a:lnTo>
                  <a:pt x="36120" y="44610"/>
                </a:lnTo>
                <a:lnTo>
                  <a:pt x="35970" y="44730"/>
                </a:lnTo>
                <a:lnTo>
                  <a:pt x="35850" y="44800"/>
                </a:lnTo>
                <a:lnTo>
                  <a:pt x="35710" y="44830"/>
                </a:lnTo>
                <a:lnTo>
                  <a:pt x="35440" y="44800"/>
                </a:lnTo>
                <a:lnTo>
                  <a:pt x="35310" y="44800"/>
                </a:lnTo>
                <a:lnTo>
                  <a:pt x="35060" y="44860"/>
                </a:lnTo>
                <a:lnTo>
                  <a:pt x="35000" y="44890"/>
                </a:lnTo>
                <a:lnTo>
                  <a:pt x="34950" y="44930"/>
                </a:lnTo>
                <a:lnTo>
                  <a:pt x="34860" y="45020"/>
                </a:lnTo>
                <a:lnTo>
                  <a:pt x="34830" y="45100"/>
                </a:lnTo>
                <a:lnTo>
                  <a:pt x="34840" y="45160"/>
                </a:lnTo>
                <a:lnTo>
                  <a:pt x="34880" y="45200"/>
                </a:lnTo>
                <a:lnTo>
                  <a:pt x="34930" y="45230"/>
                </a:lnTo>
                <a:lnTo>
                  <a:pt x="34890" y="45270"/>
                </a:lnTo>
                <a:lnTo>
                  <a:pt x="34830" y="45290"/>
                </a:lnTo>
                <a:lnTo>
                  <a:pt x="34450" y="45350"/>
                </a:lnTo>
                <a:lnTo>
                  <a:pt x="34340" y="45400"/>
                </a:lnTo>
                <a:lnTo>
                  <a:pt x="34260" y="45480"/>
                </a:lnTo>
                <a:lnTo>
                  <a:pt x="34250" y="45540"/>
                </a:lnTo>
                <a:lnTo>
                  <a:pt x="34270" y="45650"/>
                </a:lnTo>
                <a:lnTo>
                  <a:pt x="34240" y="45690"/>
                </a:lnTo>
                <a:lnTo>
                  <a:pt x="34180" y="45800"/>
                </a:lnTo>
                <a:lnTo>
                  <a:pt x="34170" y="45810"/>
                </a:lnTo>
                <a:lnTo>
                  <a:pt x="33990" y="45920"/>
                </a:lnTo>
                <a:lnTo>
                  <a:pt x="33870" y="45960"/>
                </a:lnTo>
                <a:lnTo>
                  <a:pt x="33740" y="45990"/>
                </a:lnTo>
                <a:lnTo>
                  <a:pt x="33610" y="45990"/>
                </a:lnTo>
                <a:lnTo>
                  <a:pt x="33300" y="45930"/>
                </a:lnTo>
                <a:lnTo>
                  <a:pt x="33190" y="45860"/>
                </a:lnTo>
                <a:lnTo>
                  <a:pt x="33120" y="45840"/>
                </a:lnTo>
                <a:lnTo>
                  <a:pt x="33060" y="45860"/>
                </a:lnTo>
                <a:lnTo>
                  <a:pt x="32940" y="45910"/>
                </a:lnTo>
                <a:lnTo>
                  <a:pt x="32830" y="45930"/>
                </a:lnTo>
                <a:lnTo>
                  <a:pt x="32810" y="45950"/>
                </a:lnTo>
                <a:lnTo>
                  <a:pt x="32800" y="45970"/>
                </a:lnTo>
                <a:lnTo>
                  <a:pt x="32780" y="45990"/>
                </a:lnTo>
                <a:lnTo>
                  <a:pt x="32760" y="46010"/>
                </a:lnTo>
                <a:lnTo>
                  <a:pt x="32560" y="46100"/>
                </a:lnTo>
                <a:lnTo>
                  <a:pt x="32440" y="46120"/>
                </a:lnTo>
                <a:lnTo>
                  <a:pt x="32310" y="46110"/>
                </a:lnTo>
                <a:lnTo>
                  <a:pt x="31820" y="45920"/>
                </a:lnTo>
                <a:lnTo>
                  <a:pt x="31700" y="45900"/>
                </a:lnTo>
                <a:lnTo>
                  <a:pt x="31410" y="45870"/>
                </a:lnTo>
                <a:lnTo>
                  <a:pt x="31270" y="45890"/>
                </a:lnTo>
                <a:lnTo>
                  <a:pt x="31150" y="45950"/>
                </a:lnTo>
                <a:lnTo>
                  <a:pt x="31170" y="45950"/>
                </a:lnTo>
                <a:lnTo>
                  <a:pt x="31000" y="45990"/>
                </a:lnTo>
                <a:lnTo>
                  <a:pt x="30950" y="46020"/>
                </a:lnTo>
                <a:lnTo>
                  <a:pt x="31030" y="46030"/>
                </a:lnTo>
                <a:lnTo>
                  <a:pt x="31100" y="46090"/>
                </a:lnTo>
                <a:lnTo>
                  <a:pt x="31140" y="46160"/>
                </a:lnTo>
                <a:lnTo>
                  <a:pt x="31110" y="46240"/>
                </a:lnTo>
                <a:lnTo>
                  <a:pt x="31060" y="46260"/>
                </a:lnTo>
                <a:lnTo>
                  <a:pt x="30530" y="46170"/>
                </a:lnTo>
                <a:lnTo>
                  <a:pt x="30120" y="46220"/>
                </a:lnTo>
                <a:lnTo>
                  <a:pt x="29990" y="46280"/>
                </a:lnTo>
                <a:lnTo>
                  <a:pt x="29890" y="46360"/>
                </a:lnTo>
                <a:lnTo>
                  <a:pt x="29730" y="46590"/>
                </a:lnTo>
                <a:lnTo>
                  <a:pt x="29670" y="46640"/>
                </a:lnTo>
                <a:lnTo>
                  <a:pt x="29620" y="46660"/>
                </a:lnTo>
                <a:lnTo>
                  <a:pt x="29570" y="46670"/>
                </a:lnTo>
                <a:lnTo>
                  <a:pt x="29550" y="46700"/>
                </a:lnTo>
                <a:lnTo>
                  <a:pt x="29540" y="46730"/>
                </a:lnTo>
                <a:lnTo>
                  <a:pt x="29510" y="46760"/>
                </a:lnTo>
                <a:lnTo>
                  <a:pt x="29480" y="46770"/>
                </a:lnTo>
                <a:lnTo>
                  <a:pt x="29380" y="46810"/>
                </a:lnTo>
                <a:lnTo>
                  <a:pt x="29340" y="46850"/>
                </a:lnTo>
                <a:lnTo>
                  <a:pt x="29280" y="46900"/>
                </a:lnTo>
                <a:lnTo>
                  <a:pt x="29240" y="46960"/>
                </a:lnTo>
                <a:lnTo>
                  <a:pt x="29220" y="47020"/>
                </a:lnTo>
                <a:lnTo>
                  <a:pt x="29190" y="47010"/>
                </a:lnTo>
                <a:lnTo>
                  <a:pt x="29120" y="47030"/>
                </a:lnTo>
                <a:lnTo>
                  <a:pt x="29000" y="47080"/>
                </a:lnTo>
                <a:lnTo>
                  <a:pt x="28780" y="47240"/>
                </a:lnTo>
                <a:lnTo>
                  <a:pt x="28690" y="47360"/>
                </a:lnTo>
                <a:lnTo>
                  <a:pt x="28730" y="47450"/>
                </a:lnTo>
                <a:lnTo>
                  <a:pt x="28730" y="47480"/>
                </a:lnTo>
                <a:lnTo>
                  <a:pt x="28680" y="47490"/>
                </a:lnTo>
                <a:lnTo>
                  <a:pt x="28610" y="47540"/>
                </a:lnTo>
                <a:lnTo>
                  <a:pt x="28560" y="47550"/>
                </a:lnTo>
                <a:lnTo>
                  <a:pt x="28510" y="47540"/>
                </a:lnTo>
                <a:lnTo>
                  <a:pt x="28460" y="47530"/>
                </a:lnTo>
                <a:lnTo>
                  <a:pt x="28420" y="47500"/>
                </a:lnTo>
                <a:lnTo>
                  <a:pt x="28230" y="47360"/>
                </a:lnTo>
                <a:lnTo>
                  <a:pt x="28190" y="47320"/>
                </a:lnTo>
                <a:lnTo>
                  <a:pt x="28140" y="47290"/>
                </a:lnTo>
                <a:lnTo>
                  <a:pt x="27660" y="47300"/>
                </a:lnTo>
                <a:lnTo>
                  <a:pt x="27620" y="47310"/>
                </a:lnTo>
                <a:lnTo>
                  <a:pt x="27570" y="47360"/>
                </a:lnTo>
                <a:lnTo>
                  <a:pt x="27530" y="47380"/>
                </a:lnTo>
                <a:lnTo>
                  <a:pt x="27500" y="47370"/>
                </a:lnTo>
                <a:lnTo>
                  <a:pt x="27480" y="47350"/>
                </a:lnTo>
                <a:lnTo>
                  <a:pt x="27470" y="47320"/>
                </a:lnTo>
                <a:lnTo>
                  <a:pt x="27450" y="47300"/>
                </a:lnTo>
                <a:lnTo>
                  <a:pt x="27300" y="47210"/>
                </a:lnTo>
                <a:lnTo>
                  <a:pt x="27080" y="46980"/>
                </a:lnTo>
                <a:lnTo>
                  <a:pt x="26920" y="46890"/>
                </a:lnTo>
                <a:lnTo>
                  <a:pt x="26880" y="46860"/>
                </a:lnTo>
                <a:lnTo>
                  <a:pt x="26830" y="46800"/>
                </a:lnTo>
                <a:lnTo>
                  <a:pt x="26780" y="46760"/>
                </a:lnTo>
                <a:lnTo>
                  <a:pt x="26700" y="46750"/>
                </a:lnTo>
                <a:lnTo>
                  <a:pt x="26630" y="46770"/>
                </a:lnTo>
                <a:lnTo>
                  <a:pt x="26580" y="46810"/>
                </a:lnTo>
                <a:lnTo>
                  <a:pt x="26550" y="46790"/>
                </a:lnTo>
                <a:lnTo>
                  <a:pt x="26520" y="46790"/>
                </a:lnTo>
                <a:lnTo>
                  <a:pt x="26500" y="46790"/>
                </a:lnTo>
                <a:lnTo>
                  <a:pt x="26470" y="46810"/>
                </a:lnTo>
                <a:lnTo>
                  <a:pt x="26480" y="46770"/>
                </a:lnTo>
                <a:lnTo>
                  <a:pt x="26660" y="46530"/>
                </a:lnTo>
                <a:lnTo>
                  <a:pt x="26680" y="46490"/>
                </a:lnTo>
                <a:lnTo>
                  <a:pt x="26660" y="46390"/>
                </a:lnTo>
                <a:lnTo>
                  <a:pt x="26610" y="46270"/>
                </a:lnTo>
                <a:lnTo>
                  <a:pt x="26550" y="46170"/>
                </a:lnTo>
                <a:lnTo>
                  <a:pt x="26500" y="46090"/>
                </a:lnTo>
                <a:lnTo>
                  <a:pt x="26450" y="46060"/>
                </a:lnTo>
                <a:lnTo>
                  <a:pt x="26420" y="46050"/>
                </a:lnTo>
                <a:lnTo>
                  <a:pt x="26210" y="46100"/>
                </a:lnTo>
                <a:lnTo>
                  <a:pt x="26030" y="46080"/>
                </a:lnTo>
                <a:lnTo>
                  <a:pt x="25990" y="46070"/>
                </a:lnTo>
                <a:lnTo>
                  <a:pt x="25950" y="46030"/>
                </a:lnTo>
                <a:lnTo>
                  <a:pt x="25890" y="45930"/>
                </a:lnTo>
                <a:lnTo>
                  <a:pt x="25850" y="45900"/>
                </a:lnTo>
                <a:lnTo>
                  <a:pt x="25850" y="45870"/>
                </a:lnTo>
                <a:lnTo>
                  <a:pt x="25920" y="45860"/>
                </a:lnTo>
                <a:lnTo>
                  <a:pt x="25960" y="45810"/>
                </a:lnTo>
                <a:lnTo>
                  <a:pt x="25980" y="45730"/>
                </a:lnTo>
                <a:lnTo>
                  <a:pt x="26010" y="45650"/>
                </a:lnTo>
                <a:lnTo>
                  <a:pt x="25960" y="45680"/>
                </a:lnTo>
                <a:lnTo>
                  <a:pt x="25890" y="45800"/>
                </a:lnTo>
                <a:lnTo>
                  <a:pt x="25850" y="45820"/>
                </a:lnTo>
                <a:lnTo>
                  <a:pt x="25630" y="45810"/>
                </a:lnTo>
                <a:lnTo>
                  <a:pt x="25590" y="45810"/>
                </a:lnTo>
                <a:lnTo>
                  <a:pt x="25500" y="45840"/>
                </a:lnTo>
                <a:lnTo>
                  <a:pt x="25210" y="45890"/>
                </a:lnTo>
                <a:lnTo>
                  <a:pt x="25150" y="45930"/>
                </a:lnTo>
                <a:lnTo>
                  <a:pt x="25140" y="45960"/>
                </a:lnTo>
                <a:lnTo>
                  <a:pt x="25110" y="45970"/>
                </a:lnTo>
                <a:lnTo>
                  <a:pt x="25080" y="45960"/>
                </a:lnTo>
                <a:lnTo>
                  <a:pt x="25050" y="45950"/>
                </a:lnTo>
                <a:lnTo>
                  <a:pt x="25020" y="45900"/>
                </a:lnTo>
                <a:lnTo>
                  <a:pt x="25030" y="45870"/>
                </a:lnTo>
                <a:lnTo>
                  <a:pt x="25050" y="45820"/>
                </a:lnTo>
                <a:lnTo>
                  <a:pt x="25030" y="45700"/>
                </a:lnTo>
                <a:lnTo>
                  <a:pt x="25030" y="45680"/>
                </a:lnTo>
                <a:lnTo>
                  <a:pt x="25040" y="45640"/>
                </a:lnTo>
                <a:lnTo>
                  <a:pt x="25050" y="45620"/>
                </a:lnTo>
                <a:lnTo>
                  <a:pt x="25070" y="45610"/>
                </a:lnTo>
                <a:lnTo>
                  <a:pt x="25090" y="45580"/>
                </a:lnTo>
                <a:lnTo>
                  <a:pt x="25120" y="45500"/>
                </a:lnTo>
                <a:lnTo>
                  <a:pt x="25110" y="45450"/>
                </a:lnTo>
                <a:lnTo>
                  <a:pt x="25070" y="45330"/>
                </a:lnTo>
                <a:lnTo>
                  <a:pt x="25070" y="45260"/>
                </a:lnTo>
                <a:lnTo>
                  <a:pt x="25090" y="45220"/>
                </a:lnTo>
                <a:lnTo>
                  <a:pt x="25130" y="45190"/>
                </a:lnTo>
                <a:lnTo>
                  <a:pt x="25170" y="45130"/>
                </a:lnTo>
                <a:lnTo>
                  <a:pt x="25050" y="44940"/>
                </a:lnTo>
                <a:lnTo>
                  <a:pt x="25000" y="44910"/>
                </a:lnTo>
                <a:lnTo>
                  <a:pt x="24820" y="44870"/>
                </a:lnTo>
                <a:lnTo>
                  <a:pt x="24550" y="44840"/>
                </a:lnTo>
                <a:lnTo>
                  <a:pt x="24270" y="44860"/>
                </a:lnTo>
                <a:lnTo>
                  <a:pt x="24230" y="44880"/>
                </a:lnTo>
                <a:lnTo>
                  <a:pt x="24200" y="44890"/>
                </a:lnTo>
                <a:lnTo>
                  <a:pt x="24100" y="44940"/>
                </a:lnTo>
                <a:lnTo>
                  <a:pt x="24040" y="44980"/>
                </a:lnTo>
                <a:lnTo>
                  <a:pt x="24020" y="45000"/>
                </a:lnTo>
                <a:lnTo>
                  <a:pt x="23990" y="45040"/>
                </a:lnTo>
                <a:lnTo>
                  <a:pt x="23950" y="45080"/>
                </a:lnTo>
                <a:lnTo>
                  <a:pt x="23930" y="45110"/>
                </a:lnTo>
                <a:lnTo>
                  <a:pt x="23930" y="45160"/>
                </a:lnTo>
                <a:lnTo>
                  <a:pt x="23940" y="45200"/>
                </a:lnTo>
                <a:lnTo>
                  <a:pt x="23950" y="45220"/>
                </a:lnTo>
                <a:lnTo>
                  <a:pt x="23970" y="45230"/>
                </a:lnTo>
                <a:lnTo>
                  <a:pt x="23990" y="45250"/>
                </a:lnTo>
                <a:lnTo>
                  <a:pt x="24030" y="45400"/>
                </a:lnTo>
                <a:lnTo>
                  <a:pt x="24040" y="45440"/>
                </a:lnTo>
                <a:lnTo>
                  <a:pt x="24040" y="45470"/>
                </a:lnTo>
                <a:lnTo>
                  <a:pt x="24010" y="45710"/>
                </a:lnTo>
                <a:lnTo>
                  <a:pt x="24020" y="45780"/>
                </a:lnTo>
                <a:lnTo>
                  <a:pt x="24070" y="45820"/>
                </a:lnTo>
                <a:lnTo>
                  <a:pt x="24020" y="45840"/>
                </a:lnTo>
                <a:lnTo>
                  <a:pt x="23950" y="45800"/>
                </a:lnTo>
                <a:lnTo>
                  <a:pt x="23870" y="45740"/>
                </a:lnTo>
                <a:lnTo>
                  <a:pt x="23830" y="45680"/>
                </a:lnTo>
                <a:lnTo>
                  <a:pt x="23760" y="45530"/>
                </a:lnTo>
                <a:lnTo>
                  <a:pt x="23750" y="45490"/>
                </a:lnTo>
                <a:lnTo>
                  <a:pt x="23750" y="45470"/>
                </a:lnTo>
                <a:lnTo>
                  <a:pt x="23770" y="45420"/>
                </a:lnTo>
                <a:lnTo>
                  <a:pt x="23770" y="45390"/>
                </a:lnTo>
                <a:lnTo>
                  <a:pt x="23760" y="45380"/>
                </a:lnTo>
                <a:lnTo>
                  <a:pt x="23750" y="45370"/>
                </a:lnTo>
                <a:lnTo>
                  <a:pt x="23740" y="45360"/>
                </a:lnTo>
                <a:lnTo>
                  <a:pt x="23730" y="45350"/>
                </a:lnTo>
                <a:lnTo>
                  <a:pt x="23700" y="45260"/>
                </a:lnTo>
                <a:lnTo>
                  <a:pt x="23680" y="45220"/>
                </a:lnTo>
                <a:lnTo>
                  <a:pt x="23590" y="45190"/>
                </a:lnTo>
                <a:lnTo>
                  <a:pt x="23560" y="45160"/>
                </a:lnTo>
                <a:lnTo>
                  <a:pt x="23560" y="45110"/>
                </a:lnTo>
                <a:lnTo>
                  <a:pt x="23560" y="45060"/>
                </a:lnTo>
                <a:lnTo>
                  <a:pt x="23590" y="45030"/>
                </a:lnTo>
                <a:lnTo>
                  <a:pt x="23610" y="45020"/>
                </a:lnTo>
                <a:lnTo>
                  <a:pt x="23640" y="45000"/>
                </a:lnTo>
                <a:lnTo>
                  <a:pt x="23650" y="44950"/>
                </a:lnTo>
                <a:lnTo>
                  <a:pt x="23650" y="44900"/>
                </a:lnTo>
                <a:lnTo>
                  <a:pt x="23650" y="44860"/>
                </a:lnTo>
                <a:lnTo>
                  <a:pt x="23670" y="44830"/>
                </a:lnTo>
                <a:lnTo>
                  <a:pt x="23690" y="44790"/>
                </a:lnTo>
                <a:lnTo>
                  <a:pt x="23640" y="44800"/>
                </a:lnTo>
                <a:lnTo>
                  <a:pt x="23630" y="44800"/>
                </a:lnTo>
                <a:lnTo>
                  <a:pt x="23600" y="44820"/>
                </a:lnTo>
                <a:lnTo>
                  <a:pt x="23560" y="44750"/>
                </a:lnTo>
                <a:lnTo>
                  <a:pt x="23560" y="44700"/>
                </a:lnTo>
                <a:lnTo>
                  <a:pt x="23580" y="44650"/>
                </a:lnTo>
                <a:lnTo>
                  <a:pt x="23630" y="44600"/>
                </a:lnTo>
                <a:lnTo>
                  <a:pt x="23670" y="44530"/>
                </a:lnTo>
                <a:lnTo>
                  <a:pt x="23700" y="44400"/>
                </a:lnTo>
                <a:lnTo>
                  <a:pt x="23730" y="44320"/>
                </a:lnTo>
                <a:lnTo>
                  <a:pt x="23820" y="44250"/>
                </a:lnTo>
                <a:lnTo>
                  <a:pt x="23940" y="44250"/>
                </a:lnTo>
                <a:lnTo>
                  <a:pt x="24030" y="44230"/>
                </a:lnTo>
                <a:lnTo>
                  <a:pt x="24070" y="44100"/>
                </a:lnTo>
                <a:lnTo>
                  <a:pt x="24060" y="44030"/>
                </a:lnTo>
                <a:lnTo>
                  <a:pt x="24000" y="43940"/>
                </a:lnTo>
                <a:lnTo>
                  <a:pt x="23990" y="43900"/>
                </a:lnTo>
                <a:lnTo>
                  <a:pt x="23980" y="43830"/>
                </a:lnTo>
                <a:lnTo>
                  <a:pt x="23910" y="43510"/>
                </a:lnTo>
                <a:lnTo>
                  <a:pt x="23830" y="43350"/>
                </a:lnTo>
                <a:lnTo>
                  <a:pt x="23810" y="43280"/>
                </a:lnTo>
                <a:lnTo>
                  <a:pt x="23780" y="43270"/>
                </a:lnTo>
                <a:lnTo>
                  <a:pt x="23650" y="43100"/>
                </a:lnTo>
                <a:lnTo>
                  <a:pt x="23600" y="43070"/>
                </a:lnTo>
                <a:lnTo>
                  <a:pt x="23570" y="43050"/>
                </a:lnTo>
                <a:lnTo>
                  <a:pt x="23560" y="43020"/>
                </a:lnTo>
                <a:lnTo>
                  <a:pt x="23560" y="42870"/>
                </a:lnTo>
                <a:lnTo>
                  <a:pt x="23560" y="42800"/>
                </a:lnTo>
                <a:lnTo>
                  <a:pt x="23540" y="42730"/>
                </a:lnTo>
                <a:lnTo>
                  <a:pt x="23460" y="42610"/>
                </a:lnTo>
                <a:lnTo>
                  <a:pt x="23380" y="42520"/>
                </a:lnTo>
                <a:lnTo>
                  <a:pt x="23060" y="42300"/>
                </a:lnTo>
                <a:lnTo>
                  <a:pt x="23090" y="42240"/>
                </a:lnTo>
                <a:lnTo>
                  <a:pt x="23070" y="42170"/>
                </a:lnTo>
                <a:lnTo>
                  <a:pt x="23000" y="42030"/>
                </a:lnTo>
                <a:lnTo>
                  <a:pt x="22960" y="41930"/>
                </a:lnTo>
                <a:lnTo>
                  <a:pt x="22880" y="41830"/>
                </a:lnTo>
                <a:lnTo>
                  <a:pt x="22880" y="41800"/>
                </a:lnTo>
                <a:lnTo>
                  <a:pt x="22850" y="41750"/>
                </a:lnTo>
                <a:lnTo>
                  <a:pt x="22710" y="41620"/>
                </a:lnTo>
                <a:lnTo>
                  <a:pt x="22660" y="41590"/>
                </a:lnTo>
                <a:lnTo>
                  <a:pt x="22600" y="41570"/>
                </a:lnTo>
                <a:lnTo>
                  <a:pt x="22560" y="41510"/>
                </a:lnTo>
                <a:lnTo>
                  <a:pt x="22530" y="41440"/>
                </a:lnTo>
                <a:lnTo>
                  <a:pt x="22490" y="41400"/>
                </a:lnTo>
                <a:lnTo>
                  <a:pt x="22570" y="41360"/>
                </a:lnTo>
                <a:lnTo>
                  <a:pt x="22610" y="41350"/>
                </a:lnTo>
                <a:lnTo>
                  <a:pt x="22640" y="41360"/>
                </a:lnTo>
                <a:lnTo>
                  <a:pt x="22660" y="41400"/>
                </a:lnTo>
                <a:lnTo>
                  <a:pt x="22680" y="41440"/>
                </a:lnTo>
                <a:lnTo>
                  <a:pt x="22700" y="41470"/>
                </a:lnTo>
                <a:lnTo>
                  <a:pt x="22740" y="41490"/>
                </a:lnTo>
                <a:lnTo>
                  <a:pt x="22720" y="41530"/>
                </a:lnTo>
                <a:lnTo>
                  <a:pt x="22740" y="41560"/>
                </a:lnTo>
                <a:lnTo>
                  <a:pt x="22820" y="41630"/>
                </a:lnTo>
                <a:lnTo>
                  <a:pt x="22880" y="41700"/>
                </a:lnTo>
                <a:lnTo>
                  <a:pt x="22920" y="41750"/>
                </a:lnTo>
                <a:lnTo>
                  <a:pt x="22960" y="41760"/>
                </a:lnTo>
                <a:lnTo>
                  <a:pt x="23000" y="41730"/>
                </a:lnTo>
                <a:lnTo>
                  <a:pt x="22990" y="41690"/>
                </a:lnTo>
                <a:lnTo>
                  <a:pt x="22930" y="41630"/>
                </a:lnTo>
                <a:lnTo>
                  <a:pt x="22910" y="41600"/>
                </a:lnTo>
                <a:lnTo>
                  <a:pt x="22900" y="41540"/>
                </a:lnTo>
                <a:lnTo>
                  <a:pt x="22900" y="41510"/>
                </a:lnTo>
                <a:lnTo>
                  <a:pt x="22880" y="41510"/>
                </a:lnTo>
                <a:lnTo>
                  <a:pt x="22850" y="41500"/>
                </a:lnTo>
                <a:lnTo>
                  <a:pt x="22840" y="41490"/>
                </a:lnTo>
                <a:lnTo>
                  <a:pt x="22770" y="41430"/>
                </a:lnTo>
                <a:lnTo>
                  <a:pt x="22750" y="41390"/>
                </a:lnTo>
                <a:lnTo>
                  <a:pt x="22740" y="41360"/>
                </a:lnTo>
                <a:lnTo>
                  <a:pt x="22740" y="41210"/>
                </a:lnTo>
                <a:lnTo>
                  <a:pt x="22740" y="41150"/>
                </a:lnTo>
                <a:lnTo>
                  <a:pt x="22690" y="41080"/>
                </a:lnTo>
                <a:lnTo>
                  <a:pt x="22620" y="41050"/>
                </a:lnTo>
                <a:lnTo>
                  <a:pt x="22540" y="41040"/>
                </a:lnTo>
                <a:lnTo>
                  <a:pt x="22450" y="41060"/>
                </a:lnTo>
                <a:lnTo>
                  <a:pt x="22470" y="41110"/>
                </a:lnTo>
                <a:lnTo>
                  <a:pt x="22490" y="41130"/>
                </a:lnTo>
                <a:lnTo>
                  <a:pt x="22450" y="41140"/>
                </a:lnTo>
                <a:lnTo>
                  <a:pt x="22420" y="41160"/>
                </a:lnTo>
                <a:lnTo>
                  <a:pt x="22370" y="41200"/>
                </a:lnTo>
                <a:lnTo>
                  <a:pt x="22330" y="41160"/>
                </a:lnTo>
                <a:lnTo>
                  <a:pt x="22320" y="41130"/>
                </a:lnTo>
                <a:lnTo>
                  <a:pt x="22310" y="41090"/>
                </a:lnTo>
                <a:lnTo>
                  <a:pt x="22310" y="41070"/>
                </a:lnTo>
                <a:lnTo>
                  <a:pt x="22290" y="41040"/>
                </a:lnTo>
                <a:lnTo>
                  <a:pt x="22270" y="41010"/>
                </a:lnTo>
                <a:lnTo>
                  <a:pt x="22260" y="40970"/>
                </a:lnTo>
                <a:lnTo>
                  <a:pt x="22280" y="40910"/>
                </a:lnTo>
                <a:lnTo>
                  <a:pt x="22270" y="40890"/>
                </a:lnTo>
                <a:lnTo>
                  <a:pt x="22230" y="40780"/>
                </a:lnTo>
                <a:lnTo>
                  <a:pt x="22220" y="40710"/>
                </a:lnTo>
                <a:lnTo>
                  <a:pt x="22210" y="40680"/>
                </a:lnTo>
                <a:lnTo>
                  <a:pt x="22220" y="40650"/>
                </a:lnTo>
                <a:lnTo>
                  <a:pt x="22250" y="40610"/>
                </a:lnTo>
                <a:lnTo>
                  <a:pt x="22270" y="40570"/>
                </a:lnTo>
                <a:lnTo>
                  <a:pt x="22250" y="40520"/>
                </a:lnTo>
                <a:lnTo>
                  <a:pt x="22190" y="40430"/>
                </a:lnTo>
                <a:lnTo>
                  <a:pt x="22170" y="40420"/>
                </a:lnTo>
                <a:lnTo>
                  <a:pt x="22160" y="40410"/>
                </a:lnTo>
                <a:lnTo>
                  <a:pt x="22160" y="40380"/>
                </a:lnTo>
                <a:lnTo>
                  <a:pt x="22170" y="40370"/>
                </a:lnTo>
                <a:lnTo>
                  <a:pt x="22190" y="40380"/>
                </a:lnTo>
                <a:lnTo>
                  <a:pt x="22210" y="40380"/>
                </a:lnTo>
                <a:lnTo>
                  <a:pt x="22220" y="40370"/>
                </a:lnTo>
                <a:lnTo>
                  <a:pt x="22230" y="40360"/>
                </a:lnTo>
                <a:lnTo>
                  <a:pt x="22280" y="40320"/>
                </a:lnTo>
                <a:lnTo>
                  <a:pt x="22300" y="40310"/>
                </a:lnTo>
                <a:lnTo>
                  <a:pt x="22320" y="40300"/>
                </a:lnTo>
                <a:lnTo>
                  <a:pt x="22320" y="40290"/>
                </a:lnTo>
                <a:lnTo>
                  <a:pt x="22330" y="40270"/>
                </a:lnTo>
                <a:lnTo>
                  <a:pt x="22340" y="40250"/>
                </a:lnTo>
                <a:lnTo>
                  <a:pt x="22340" y="40220"/>
                </a:lnTo>
                <a:lnTo>
                  <a:pt x="22340" y="40110"/>
                </a:lnTo>
                <a:lnTo>
                  <a:pt x="22340" y="40070"/>
                </a:lnTo>
                <a:lnTo>
                  <a:pt x="22390" y="40030"/>
                </a:lnTo>
                <a:lnTo>
                  <a:pt x="22460" y="40000"/>
                </a:lnTo>
                <a:lnTo>
                  <a:pt x="22530" y="39990"/>
                </a:lnTo>
                <a:lnTo>
                  <a:pt x="22570" y="39990"/>
                </a:lnTo>
                <a:lnTo>
                  <a:pt x="22550" y="40020"/>
                </a:lnTo>
                <a:lnTo>
                  <a:pt x="22580" y="40070"/>
                </a:lnTo>
                <a:lnTo>
                  <a:pt x="22740" y="40210"/>
                </a:lnTo>
                <a:lnTo>
                  <a:pt x="22860" y="40260"/>
                </a:lnTo>
                <a:lnTo>
                  <a:pt x="22980" y="40230"/>
                </a:lnTo>
                <a:lnTo>
                  <a:pt x="23080" y="40150"/>
                </a:lnTo>
                <a:lnTo>
                  <a:pt x="23430" y="39790"/>
                </a:lnTo>
                <a:lnTo>
                  <a:pt x="23500" y="39650"/>
                </a:lnTo>
                <a:lnTo>
                  <a:pt x="23550" y="39530"/>
                </a:lnTo>
                <a:lnTo>
                  <a:pt x="23620" y="39240"/>
                </a:lnTo>
                <a:lnTo>
                  <a:pt x="23630" y="39100"/>
                </a:lnTo>
                <a:lnTo>
                  <a:pt x="23610" y="38850"/>
                </a:lnTo>
                <a:lnTo>
                  <a:pt x="23600" y="38800"/>
                </a:lnTo>
                <a:lnTo>
                  <a:pt x="23560" y="38720"/>
                </a:lnTo>
                <a:lnTo>
                  <a:pt x="23580" y="38660"/>
                </a:lnTo>
                <a:lnTo>
                  <a:pt x="23650" y="38570"/>
                </a:lnTo>
                <a:lnTo>
                  <a:pt x="23660" y="38430"/>
                </a:lnTo>
                <a:lnTo>
                  <a:pt x="23550" y="37970"/>
                </a:lnTo>
                <a:lnTo>
                  <a:pt x="23510" y="37590"/>
                </a:lnTo>
                <a:lnTo>
                  <a:pt x="23460" y="37440"/>
                </a:lnTo>
                <a:lnTo>
                  <a:pt x="23440" y="37370"/>
                </a:lnTo>
                <a:lnTo>
                  <a:pt x="23450" y="37210"/>
                </a:lnTo>
                <a:lnTo>
                  <a:pt x="23450" y="37140"/>
                </a:lnTo>
                <a:lnTo>
                  <a:pt x="23410" y="37070"/>
                </a:lnTo>
                <a:lnTo>
                  <a:pt x="23380" y="37020"/>
                </a:lnTo>
                <a:lnTo>
                  <a:pt x="23340" y="36960"/>
                </a:lnTo>
                <a:lnTo>
                  <a:pt x="23320" y="36910"/>
                </a:lnTo>
                <a:lnTo>
                  <a:pt x="23320" y="36880"/>
                </a:lnTo>
                <a:lnTo>
                  <a:pt x="23320" y="36850"/>
                </a:lnTo>
                <a:lnTo>
                  <a:pt x="23320" y="36820"/>
                </a:lnTo>
                <a:lnTo>
                  <a:pt x="23260" y="36570"/>
                </a:lnTo>
                <a:lnTo>
                  <a:pt x="23210" y="36460"/>
                </a:lnTo>
                <a:lnTo>
                  <a:pt x="23140" y="36340"/>
                </a:lnTo>
                <a:lnTo>
                  <a:pt x="23000" y="36160"/>
                </a:lnTo>
                <a:lnTo>
                  <a:pt x="22980" y="36110"/>
                </a:lnTo>
                <a:lnTo>
                  <a:pt x="22970" y="36090"/>
                </a:lnTo>
                <a:lnTo>
                  <a:pt x="22840" y="35890"/>
                </a:lnTo>
                <a:lnTo>
                  <a:pt x="22690" y="35740"/>
                </a:lnTo>
                <a:lnTo>
                  <a:pt x="22670" y="35680"/>
                </a:lnTo>
                <a:lnTo>
                  <a:pt x="22650" y="35620"/>
                </a:lnTo>
                <a:lnTo>
                  <a:pt x="22610" y="35570"/>
                </a:lnTo>
                <a:lnTo>
                  <a:pt x="22510" y="35480"/>
                </a:lnTo>
                <a:lnTo>
                  <a:pt x="22390" y="35300"/>
                </a:lnTo>
                <a:lnTo>
                  <a:pt x="22310" y="35230"/>
                </a:lnTo>
                <a:lnTo>
                  <a:pt x="22280" y="35140"/>
                </a:lnTo>
                <a:lnTo>
                  <a:pt x="22240" y="34980"/>
                </a:lnTo>
                <a:lnTo>
                  <a:pt x="22210" y="34940"/>
                </a:lnTo>
                <a:lnTo>
                  <a:pt x="22090" y="34840"/>
                </a:lnTo>
                <a:lnTo>
                  <a:pt x="22060" y="34800"/>
                </a:lnTo>
                <a:lnTo>
                  <a:pt x="22040" y="34760"/>
                </a:lnTo>
                <a:lnTo>
                  <a:pt x="21930" y="34570"/>
                </a:lnTo>
                <a:close/>
                <a:moveTo>
                  <a:pt x="80980" y="94860"/>
                </a:moveTo>
                <a:lnTo>
                  <a:pt x="81080" y="94830"/>
                </a:lnTo>
                <a:lnTo>
                  <a:pt x="81180" y="94840"/>
                </a:lnTo>
                <a:lnTo>
                  <a:pt x="81450" y="94930"/>
                </a:lnTo>
                <a:lnTo>
                  <a:pt x="81590" y="95090"/>
                </a:lnTo>
                <a:lnTo>
                  <a:pt x="81670" y="95120"/>
                </a:lnTo>
                <a:lnTo>
                  <a:pt x="81640" y="95240"/>
                </a:lnTo>
                <a:lnTo>
                  <a:pt x="81580" y="95350"/>
                </a:lnTo>
                <a:lnTo>
                  <a:pt x="81500" y="95420"/>
                </a:lnTo>
                <a:lnTo>
                  <a:pt x="81410" y="95450"/>
                </a:lnTo>
                <a:lnTo>
                  <a:pt x="81380" y="95450"/>
                </a:lnTo>
                <a:lnTo>
                  <a:pt x="81330" y="95430"/>
                </a:lnTo>
                <a:lnTo>
                  <a:pt x="81000" y="95410"/>
                </a:lnTo>
                <a:lnTo>
                  <a:pt x="80960" y="95420"/>
                </a:lnTo>
                <a:lnTo>
                  <a:pt x="80850" y="95410"/>
                </a:lnTo>
                <a:lnTo>
                  <a:pt x="80800" y="95380"/>
                </a:lnTo>
                <a:lnTo>
                  <a:pt x="80760" y="95340"/>
                </a:lnTo>
                <a:lnTo>
                  <a:pt x="80740" y="95300"/>
                </a:lnTo>
                <a:lnTo>
                  <a:pt x="80730" y="95240"/>
                </a:lnTo>
                <a:lnTo>
                  <a:pt x="80720" y="95180"/>
                </a:lnTo>
                <a:lnTo>
                  <a:pt x="80780" y="95130"/>
                </a:lnTo>
                <a:lnTo>
                  <a:pt x="80840" y="95030"/>
                </a:lnTo>
                <a:lnTo>
                  <a:pt x="80870" y="95010"/>
                </a:lnTo>
                <a:lnTo>
                  <a:pt x="80890" y="94990"/>
                </a:lnTo>
                <a:lnTo>
                  <a:pt x="80950" y="94890"/>
                </a:lnTo>
                <a:lnTo>
                  <a:pt x="80980" y="94860"/>
                </a:lnTo>
                <a:close/>
                <a:moveTo>
                  <a:pt x="81570" y="94030"/>
                </a:moveTo>
                <a:lnTo>
                  <a:pt x="81580" y="93930"/>
                </a:lnTo>
                <a:lnTo>
                  <a:pt x="81690" y="93870"/>
                </a:lnTo>
                <a:lnTo>
                  <a:pt x="81820" y="93860"/>
                </a:lnTo>
                <a:lnTo>
                  <a:pt x="81920" y="93940"/>
                </a:lnTo>
                <a:lnTo>
                  <a:pt x="81910" y="94060"/>
                </a:lnTo>
                <a:lnTo>
                  <a:pt x="81800" y="94100"/>
                </a:lnTo>
                <a:lnTo>
                  <a:pt x="81660" y="94080"/>
                </a:lnTo>
                <a:lnTo>
                  <a:pt x="81570" y="9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