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 Cape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Africa • State Map | Fully Editable Vector Shape</a:t>
            </a:r>
          </a:p>
        </p:txBody>
      </p:sp>
      <p:sp>
        <p:nvSpPr>
          <p:cNvPr id="101" name="Northern Cap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90" y="17520"/>
                </a:moveTo>
                <a:lnTo>
                  <a:pt x="36590" y="17570"/>
                </a:lnTo>
                <a:lnTo>
                  <a:pt x="36580" y="18500"/>
                </a:lnTo>
                <a:lnTo>
                  <a:pt x="36920" y="18620"/>
                </a:lnTo>
                <a:lnTo>
                  <a:pt x="37020" y="18460"/>
                </a:lnTo>
                <a:lnTo>
                  <a:pt x="37210" y="17650"/>
                </a:lnTo>
                <a:lnTo>
                  <a:pt x="37420" y="17670"/>
                </a:lnTo>
                <a:lnTo>
                  <a:pt x="37440" y="17450"/>
                </a:lnTo>
                <a:lnTo>
                  <a:pt x="37630" y="17470"/>
                </a:lnTo>
                <a:lnTo>
                  <a:pt x="37760" y="17100"/>
                </a:lnTo>
                <a:lnTo>
                  <a:pt x="38570" y="17190"/>
                </a:lnTo>
                <a:lnTo>
                  <a:pt x="38510" y="17400"/>
                </a:lnTo>
                <a:lnTo>
                  <a:pt x="38140" y="17340"/>
                </a:lnTo>
                <a:lnTo>
                  <a:pt x="38120" y="17540"/>
                </a:lnTo>
                <a:lnTo>
                  <a:pt x="38360" y="17610"/>
                </a:lnTo>
                <a:lnTo>
                  <a:pt x="38120" y="18030"/>
                </a:lnTo>
                <a:lnTo>
                  <a:pt x="38310" y="18280"/>
                </a:lnTo>
                <a:lnTo>
                  <a:pt x="38270" y="18730"/>
                </a:lnTo>
                <a:lnTo>
                  <a:pt x="38820" y="18890"/>
                </a:lnTo>
                <a:lnTo>
                  <a:pt x="39190" y="19180"/>
                </a:lnTo>
                <a:lnTo>
                  <a:pt x="38930" y="19580"/>
                </a:lnTo>
                <a:lnTo>
                  <a:pt x="39970" y="20080"/>
                </a:lnTo>
                <a:lnTo>
                  <a:pt x="40050" y="20000"/>
                </a:lnTo>
                <a:lnTo>
                  <a:pt x="40210" y="20010"/>
                </a:lnTo>
                <a:lnTo>
                  <a:pt x="40400" y="20160"/>
                </a:lnTo>
                <a:lnTo>
                  <a:pt x="40500" y="20510"/>
                </a:lnTo>
                <a:lnTo>
                  <a:pt x="40460" y="20670"/>
                </a:lnTo>
                <a:lnTo>
                  <a:pt x="40320" y="20790"/>
                </a:lnTo>
                <a:lnTo>
                  <a:pt x="40120" y="21320"/>
                </a:lnTo>
                <a:lnTo>
                  <a:pt x="40400" y="21500"/>
                </a:lnTo>
                <a:lnTo>
                  <a:pt x="40470" y="21580"/>
                </a:lnTo>
                <a:lnTo>
                  <a:pt x="40680" y="21650"/>
                </a:lnTo>
                <a:lnTo>
                  <a:pt x="40540" y="22040"/>
                </a:lnTo>
                <a:lnTo>
                  <a:pt x="40530" y="22100"/>
                </a:lnTo>
                <a:lnTo>
                  <a:pt x="40530" y="22160"/>
                </a:lnTo>
                <a:lnTo>
                  <a:pt x="40540" y="22220"/>
                </a:lnTo>
                <a:lnTo>
                  <a:pt x="40560" y="22410"/>
                </a:lnTo>
                <a:lnTo>
                  <a:pt x="40770" y="22550"/>
                </a:lnTo>
                <a:lnTo>
                  <a:pt x="40700" y="22780"/>
                </a:lnTo>
                <a:lnTo>
                  <a:pt x="40770" y="22940"/>
                </a:lnTo>
                <a:lnTo>
                  <a:pt x="41640" y="22740"/>
                </a:lnTo>
                <a:lnTo>
                  <a:pt x="41740" y="22800"/>
                </a:lnTo>
                <a:lnTo>
                  <a:pt x="41660" y="23000"/>
                </a:lnTo>
                <a:lnTo>
                  <a:pt x="41750" y="23070"/>
                </a:lnTo>
                <a:lnTo>
                  <a:pt x="41690" y="23170"/>
                </a:lnTo>
                <a:lnTo>
                  <a:pt x="41670" y="23230"/>
                </a:lnTo>
                <a:lnTo>
                  <a:pt x="41570" y="23320"/>
                </a:lnTo>
                <a:lnTo>
                  <a:pt x="41540" y="23390"/>
                </a:lnTo>
                <a:lnTo>
                  <a:pt x="41510" y="23460"/>
                </a:lnTo>
                <a:lnTo>
                  <a:pt x="41530" y="23530"/>
                </a:lnTo>
                <a:lnTo>
                  <a:pt x="41560" y="23570"/>
                </a:lnTo>
                <a:lnTo>
                  <a:pt x="41630" y="23590"/>
                </a:lnTo>
                <a:lnTo>
                  <a:pt x="41680" y="23620"/>
                </a:lnTo>
                <a:lnTo>
                  <a:pt x="41760" y="23730"/>
                </a:lnTo>
                <a:lnTo>
                  <a:pt x="41770" y="23790"/>
                </a:lnTo>
                <a:lnTo>
                  <a:pt x="41750" y="23830"/>
                </a:lnTo>
                <a:lnTo>
                  <a:pt x="41730" y="23880"/>
                </a:lnTo>
                <a:lnTo>
                  <a:pt x="41730" y="23930"/>
                </a:lnTo>
                <a:lnTo>
                  <a:pt x="41970" y="24140"/>
                </a:lnTo>
                <a:lnTo>
                  <a:pt x="42050" y="24050"/>
                </a:lnTo>
                <a:lnTo>
                  <a:pt x="42080" y="24010"/>
                </a:lnTo>
                <a:lnTo>
                  <a:pt x="42090" y="23980"/>
                </a:lnTo>
                <a:lnTo>
                  <a:pt x="42100" y="23940"/>
                </a:lnTo>
                <a:lnTo>
                  <a:pt x="42130" y="23910"/>
                </a:lnTo>
                <a:lnTo>
                  <a:pt x="42250" y="23800"/>
                </a:lnTo>
                <a:lnTo>
                  <a:pt x="42270" y="23730"/>
                </a:lnTo>
                <a:lnTo>
                  <a:pt x="42270" y="23700"/>
                </a:lnTo>
                <a:lnTo>
                  <a:pt x="42280" y="23670"/>
                </a:lnTo>
                <a:lnTo>
                  <a:pt x="42270" y="23590"/>
                </a:lnTo>
                <a:lnTo>
                  <a:pt x="42260" y="23570"/>
                </a:lnTo>
                <a:lnTo>
                  <a:pt x="42280" y="23480"/>
                </a:lnTo>
                <a:lnTo>
                  <a:pt x="42330" y="23420"/>
                </a:lnTo>
                <a:lnTo>
                  <a:pt x="42350" y="23350"/>
                </a:lnTo>
                <a:lnTo>
                  <a:pt x="42370" y="23330"/>
                </a:lnTo>
                <a:lnTo>
                  <a:pt x="42400" y="23320"/>
                </a:lnTo>
                <a:lnTo>
                  <a:pt x="42430" y="23310"/>
                </a:lnTo>
                <a:lnTo>
                  <a:pt x="42450" y="23290"/>
                </a:lnTo>
                <a:lnTo>
                  <a:pt x="42460" y="23270"/>
                </a:lnTo>
                <a:lnTo>
                  <a:pt x="42480" y="23220"/>
                </a:lnTo>
                <a:lnTo>
                  <a:pt x="42490" y="23190"/>
                </a:lnTo>
                <a:lnTo>
                  <a:pt x="42490" y="23130"/>
                </a:lnTo>
                <a:lnTo>
                  <a:pt x="42440" y="23090"/>
                </a:lnTo>
                <a:lnTo>
                  <a:pt x="42450" y="22970"/>
                </a:lnTo>
                <a:lnTo>
                  <a:pt x="42510" y="22900"/>
                </a:lnTo>
                <a:lnTo>
                  <a:pt x="42500" y="22880"/>
                </a:lnTo>
                <a:lnTo>
                  <a:pt x="42490" y="22870"/>
                </a:lnTo>
                <a:lnTo>
                  <a:pt x="42460" y="22850"/>
                </a:lnTo>
                <a:lnTo>
                  <a:pt x="42450" y="22840"/>
                </a:lnTo>
                <a:lnTo>
                  <a:pt x="42440" y="22830"/>
                </a:lnTo>
                <a:lnTo>
                  <a:pt x="42420" y="22760"/>
                </a:lnTo>
                <a:lnTo>
                  <a:pt x="42420" y="22730"/>
                </a:lnTo>
                <a:lnTo>
                  <a:pt x="42420" y="22700"/>
                </a:lnTo>
                <a:lnTo>
                  <a:pt x="42450" y="22640"/>
                </a:lnTo>
                <a:lnTo>
                  <a:pt x="42470" y="22630"/>
                </a:lnTo>
                <a:lnTo>
                  <a:pt x="42490" y="22610"/>
                </a:lnTo>
                <a:lnTo>
                  <a:pt x="42640" y="22580"/>
                </a:lnTo>
                <a:lnTo>
                  <a:pt x="42690" y="22500"/>
                </a:lnTo>
                <a:lnTo>
                  <a:pt x="42790" y="22500"/>
                </a:lnTo>
                <a:lnTo>
                  <a:pt x="42760" y="22590"/>
                </a:lnTo>
                <a:lnTo>
                  <a:pt x="42750" y="22690"/>
                </a:lnTo>
                <a:lnTo>
                  <a:pt x="42770" y="22730"/>
                </a:lnTo>
                <a:lnTo>
                  <a:pt x="42850" y="22750"/>
                </a:lnTo>
                <a:lnTo>
                  <a:pt x="43320" y="22750"/>
                </a:lnTo>
                <a:lnTo>
                  <a:pt x="43370" y="22750"/>
                </a:lnTo>
                <a:lnTo>
                  <a:pt x="43410" y="22760"/>
                </a:lnTo>
                <a:lnTo>
                  <a:pt x="43440" y="22780"/>
                </a:lnTo>
                <a:lnTo>
                  <a:pt x="43480" y="22820"/>
                </a:lnTo>
                <a:lnTo>
                  <a:pt x="42930" y="23490"/>
                </a:lnTo>
                <a:lnTo>
                  <a:pt x="42880" y="23500"/>
                </a:lnTo>
                <a:lnTo>
                  <a:pt x="43200" y="24130"/>
                </a:lnTo>
                <a:lnTo>
                  <a:pt x="43220" y="24130"/>
                </a:lnTo>
                <a:lnTo>
                  <a:pt x="43250" y="24130"/>
                </a:lnTo>
                <a:lnTo>
                  <a:pt x="43290" y="24110"/>
                </a:lnTo>
                <a:lnTo>
                  <a:pt x="43360" y="24050"/>
                </a:lnTo>
                <a:lnTo>
                  <a:pt x="43380" y="24040"/>
                </a:lnTo>
                <a:lnTo>
                  <a:pt x="43410" y="24040"/>
                </a:lnTo>
                <a:lnTo>
                  <a:pt x="43440" y="24030"/>
                </a:lnTo>
                <a:lnTo>
                  <a:pt x="43440" y="24080"/>
                </a:lnTo>
                <a:lnTo>
                  <a:pt x="43440" y="24140"/>
                </a:lnTo>
                <a:lnTo>
                  <a:pt x="43430" y="24190"/>
                </a:lnTo>
                <a:lnTo>
                  <a:pt x="43340" y="24440"/>
                </a:lnTo>
                <a:lnTo>
                  <a:pt x="43310" y="24500"/>
                </a:lnTo>
                <a:lnTo>
                  <a:pt x="43250" y="24600"/>
                </a:lnTo>
                <a:lnTo>
                  <a:pt x="43170" y="24670"/>
                </a:lnTo>
                <a:lnTo>
                  <a:pt x="43100" y="24720"/>
                </a:lnTo>
                <a:lnTo>
                  <a:pt x="43090" y="24760"/>
                </a:lnTo>
                <a:lnTo>
                  <a:pt x="43100" y="24800"/>
                </a:lnTo>
                <a:lnTo>
                  <a:pt x="43120" y="24840"/>
                </a:lnTo>
                <a:lnTo>
                  <a:pt x="43150" y="24870"/>
                </a:lnTo>
                <a:lnTo>
                  <a:pt x="43150" y="24910"/>
                </a:lnTo>
                <a:lnTo>
                  <a:pt x="43140" y="24980"/>
                </a:lnTo>
                <a:lnTo>
                  <a:pt x="43080" y="25220"/>
                </a:lnTo>
                <a:lnTo>
                  <a:pt x="43050" y="25290"/>
                </a:lnTo>
                <a:lnTo>
                  <a:pt x="43000" y="25370"/>
                </a:lnTo>
                <a:lnTo>
                  <a:pt x="42940" y="25550"/>
                </a:lnTo>
                <a:lnTo>
                  <a:pt x="42930" y="25770"/>
                </a:lnTo>
                <a:lnTo>
                  <a:pt x="42950" y="25860"/>
                </a:lnTo>
                <a:lnTo>
                  <a:pt x="42990" y="25920"/>
                </a:lnTo>
                <a:lnTo>
                  <a:pt x="43020" y="25940"/>
                </a:lnTo>
                <a:lnTo>
                  <a:pt x="43030" y="25960"/>
                </a:lnTo>
                <a:lnTo>
                  <a:pt x="43030" y="25990"/>
                </a:lnTo>
                <a:lnTo>
                  <a:pt x="42690" y="26720"/>
                </a:lnTo>
                <a:lnTo>
                  <a:pt x="42380" y="27410"/>
                </a:lnTo>
                <a:lnTo>
                  <a:pt x="41670" y="28910"/>
                </a:lnTo>
                <a:lnTo>
                  <a:pt x="41470" y="29340"/>
                </a:lnTo>
                <a:lnTo>
                  <a:pt x="41440" y="29390"/>
                </a:lnTo>
                <a:lnTo>
                  <a:pt x="41460" y="29430"/>
                </a:lnTo>
                <a:lnTo>
                  <a:pt x="41490" y="29550"/>
                </a:lnTo>
                <a:lnTo>
                  <a:pt x="41510" y="29610"/>
                </a:lnTo>
                <a:lnTo>
                  <a:pt x="41650" y="29780"/>
                </a:lnTo>
                <a:lnTo>
                  <a:pt x="41700" y="29830"/>
                </a:lnTo>
                <a:lnTo>
                  <a:pt x="41740" y="29850"/>
                </a:lnTo>
                <a:lnTo>
                  <a:pt x="41840" y="29860"/>
                </a:lnTo>
                <a:lnTo>
                  <a:pt x="41850" y="29870"/>
                </a:lnTo>
                <a:lnTo>
                  <a:pt x="41870" y="29930"/>
                </a:lnTo>
                <a:lnTo>
                  <a:pt x="41880" y="29950"/>
                </a:lnTo>
                <a:lnTo>
                  <a:pt x="41950" y="29940"/>
                </a:lnTo>
                <a:lnTo>
                  <a:pt x="41980" y="29950"/>
                </a:lnTo>
                <a:lnTo>
                  <a:pt x="42000" y="29960"/>
                </a:lnTo>
                <a:lnTo>
                  <a:pt x="42140" y="30130"/>
                </a:lnTo>
                <a:lnTo>
                  <a:pt x="42230" y="30180"/>
                </a:lnTo>
                <a:lnTo>
                  <a:pt x="42350" y="30210"/>
                </a:lnTo>
                <a:lnTo>
                  <a:pt x="42380" y="30230"/>
                </a:lnTo>
                <a:lnTo>
                  <a:pt x="42400" y="30290"/>
                </a:lnTo>
                <a:lnTo>
                  <a:pt x="42410" y="30360"/>
                </a:lnTo>
                <a:lnTo>
                  <a:pt x="42420" y="30420"/>
                </a:lnTo>
                <a:lnTo>
                  <a:pt x="42450" y="30450"/>
                </a:lnTo>
                <a:lnTo>
                  <a:pt x="42480" y="30480"/>
                </a:lnTo>
                <a:lnTo>
                  <a:pt x="42530" y="30500"/>
                </a:lnTo>
                <a:lnTo>
                  <a:pt x="42580" y="30510"/>
                </a:lnTo>
                <a:lnTo>
                  <a:pt x="42630" y="30520"/>
                </a:lnTo>
                <a:lnTo>
                  <a:pt x="42670" y="30530"/>
                </a:lnTo>
                <a:lnTo>
                  <a:pt x="42760" y="30550"/>
                </a:lnTo>
                <a:lnTo>
                  <a:pt x="42830" y="30660"/>
                </a:lnTo>
                <a:lnTo>
                  <a:pt x="43120" y="31280"/>
                </a:lnTo>
                <a:lnTo>
                  <a:pt x="43150" y="31300"/>
                </a:lnTo>
                <a:lnTo>
                  <a:pt x="43160" y="31310"/>
                </a:lnTo>
                <a:lnTo>
                  <a:pt x="43180" y="31320"/>
                </a:lnTo>
                <a:lnTo>
                  <a:pt x="43210" y="31320"/>
                </a:lnTo>
                <a:lnTo>
                  <a:pt x="43240" y="31330"/>
                </a:lnTo>
                <a:lnTo>
                  <a:pt x="43290" y="31410"/>
                </a:lnTo>
                <a:lnTo>
                  <a:pt x="43300" y="31440"/>
                </a:lnTo>
                <a:lnTo>
                  <a:pt x="43300" y="31450"/>
                </a:lnTo>
                <a:lnTo>
                  <a:pt x="43340" y="31470"/>
                </a:lnTo>
                <a:lnTo>
                  <a:pt x="43350" y="31490"/>
                </a:lnTo>
                <a:lnTo>
                  <a:pt x="43360" y="31500"/>
                </a:lnTo>
                <a:lnTo>
                  <a:pt x="43490" y="31560"/>
                </a:lnTo>
                <a:lnTo>
                  <a:pt x="43500" y="31580"/>
                </a:lnTo>
                <a:lnTo>
                  <a:pt x="43510" y="31660"/>
                </a:lnTo>
                <a:lnTo>
                  <a:pt x="43510" y="31700"/>
                </a:lnTo>
                <a:lnTo>
                  <a:pt x="43530" y="31720"/>
                </a:lnTo>
                <a:lnTo>
                  <a:pt x="43790" y="31960"/>
                </a:lnTo>
                <a:lnTo>
                  <a:pt x="43950" y="32150"/>
                </a:lnTo>
                <a:lnTo>
                  <a:pt x="44050" y="32230"/>
                </a:lnTo>
                <a:lnTo>
                  <a:pt x="44170" y="32300"/>
                </a:lnTo>
                <a:lnTo>
                  <a:pt x="44210" y="32340"/>
                </a:lnTo>
                <a:lnTo>
                  <a:pt x="44230" y="32410"/>
                </a:lnTo>
                <a:lnTo>
                  <a:pt x="44260" y="32460"/>
                </a:lnTo>
                <a:lnTo>
                  <a:pt x="44330" y="32470"/>
                </a:lnTo>
                <a:lnTo>
                  <a:pt x="44470" y="32460"/>
                </a:lnTo>
                <a:lnTo>
                  <a:pt x="44580" y="32530"/>
                </a:lnTo>
                <a:lnTo>
                  <a:pt x="44680" y="32620"/>
                </a:lnTo>
                <a:lnTo>
                  <a:pt x="44790" y="32700"/>
                </a:lnTo>
                <a:lnTo>
                  <a:pt x="44830" y="33190"/>
                </a:lnTo>
                <a:lnTo>
                  <a:pt x="44890" y="33260"/>
                </a:lnTo>
                <a:lnTo>
                  <a:pt x="44950" y="33350"/>
                </a:lnTo>
                <a:lnTo>
                  <a:pt x="44930" y="33430"/>
                </a:lnTo>
                <a:lnTo>
                  <a:pt x="44860" y="33520"/>
                </a:lnTo>
                <a:lnTo>
                  <a:pt x="44850" y="33580"/>
                </a:lnTo>
                <a:lnTo>
                  <a:pt x="44880" y="33670"/>
                </a:lnTo>
                <a:lnTo>
                  <a:pt x="44900" y="33810"/>
                </a:lnTo>
                <a:lnTo>
                  <a:pt x="44880" y="33890"/>
                </a:lnTo>
                <a:lnTo>
                  <a:pt x="44800" y="34020"/>
                </a:lnTo>
                <a:lnTo>
                  <a:pt x="44820" y="34140"/>
                </a:lnTo>
                <a:lnTo>
                  <a:pt x="44780" y="34210"/>
                </a:lnTo>
                <a:lnTo>
                  <a:pt x="44740" y="34280"/>
                </a:lnTo>
                <a:lnTo>
                  <a:pt x="44720" y="34360"/>
                </a:lnTo>
                <a:lnTo>
                  <a:pt x="44660" y="34470"/>
                </a:lnTo>
                <a:lnTo>
                  <a:pt x="44550" y="34590"/>
                </a:lnTo>
                <a:lnTo>
                  <a:pt x="44530" y="34760"/>
                </a:lnTo>
                <a:lnTo>
                  <a:pt x="44440" y="34820"/>
                </a:lnTo>
                <a:lnTo>
                  <a:pt x="44040" y="34730"/>
                </a:lnTo>
                <a:lnTo>
                  <a:pt x="43590" y="34950"/>
                </a:lnTo>
                <a:lnTo>
                  <a:pt x="43350" y="35000"/>
                </a:lnTo>
                <a:lnTo>
                  <a:pt x="43300" y="35020"/>
                </a:lnTo>
                <a:lnTo>
                  <a:pt x="43140" y="35140"/>
                </a:lnTo>
                <a:lnTo>
                  <a:pt x="43020" y="35200"/>
                </a:lnTo>
                <a:lnTo>
                  <a:pt x="42950" y="35280"/>
                </a:lnTo>
                <a:lnTo>
                  <a:pt x="42830" y="35310"/>
                </a:lnTo>
                <a:lnTo>
                  <a:pt x="42700" y="35380"/>
                </a:lnTo>
                <a:lnTo>
                  <a:pt x="42500" y="35410"/>
                </a:lnTo>
                <a:lnTo>
                  <a:pt x="42090" y="35430"/>
                </a:lnTo>
                <a:lnTo>
                  <a:pt x="42090" y="35500"/>
                </a:lnTo>
                <a:lnTo>
                  <a:pt x="42050" y="35680"/>
                </a:lnTo>
                <a:lnTo>
                  <a:pt x="41990" y="35760"/>
                </a:lnTo>
                <a:lnTo>
                  <a:pt x="41950" y="35950"/>
                </a:lnTo>
                <a:lnTo>
                  <a:pt x="41910" y="36480"/>
                </a:lnTo>
                <a:lnTo>
                  <a:pt x="41420" y="36530"/>
                </a:lnTo>
                <a:lnTo>
                  <a:pt x="41150" y="36640"/>
                </a:lnTo>
                <a:lnTo>
                  <a:pt x="40970" y="36640"/>
                </a:lnTo>
                <a:lnTo>
                  <a:pt x="40890" y="36670"/>
                </a:lnTo>
                <a:lnTo>
                  <a:pt x="40870" y="36780"/>
                </a:lnTo>
                <a:lnTo>
                  <a:pt x="40630" y="36720"/>
                </a:lnTo>
                <a:lnTo>
                  <a:pt x="40500" y="36530"/>
                </a:lnTo>
                <a:lnTo>
                  <a:pt x="40420" y="36520"/>
                </a:lnTo>
                <a:lnTo>
                  <a:pt x="40320" y="36560"/>
                </a:lnTo>
                <a:lnTo>
                  <a:pt x="40240" y="36690"/>
                </a:lnTo>
                <a:lnTo>
                  <a:pt x="40140" y="36750"/>
                </a:lnTo>
                <a:lnTo>
                  <a:pt x="40030" y="36810"/>
                </a:lnTo>
                <a:lnTo>
                  <a:pt x="39890" y="36700"/>
                </a:lnTo>
                <a:lnTo>
                  <a:pt x="39890" y="36630"/>
                </a:lnTo>
                <a:lnTo>
                  <a:pt x="39860" y="36560"/>
                </a:lnTo>
                <a:lnTo>
                  <a:pt x="39790" y="36500"/>
                </a:lnTo>
                <a:lnTo>
                  <a:pt x="39540" y="36350"/>
                </a:lnTo>
                <a:lnTo>
                  <a:pt x="39330" y="36330"/>
                </a:lnTo>
                <a:lnTo>
                  <a:pt x="39220" y="36340"/>
                </a:lnTo>
                <a:lnTo>
                  <a:pt x="39100" y="36390"/>
                </a:lnTo>
                <a:lnTo>
                  <a:pt x="39020" y="36410"/>
                </a:lnTo>
                <a:lnTo>
                  <a:pt x="38650" y="36400"/>
                </a:lnTo>
                <a:lnTo>
                  <a:pt x="38520" y="36540"/>
                </a:lnTo>
                <a:lnTo>
                  <a:pt x="38330" y="36640"/>
                </a:lnTo>
                <a:lnTo>
                  <a:pt x="38130" y="36930"/>
                </a:lnTo>
                <a:lnTo>
                  <a:pt x="38060" y="37060"/>
                </a:lnTo>
                <a:lnTo>
                  <a:pt x="38000" y="37130"/>
                </a:lnTo>
                <a:lnTo>
                  <a:pt x="37670" y="37430"/>
                </a:lnTo>
                <a:lnTo>
                  <a:pt x="37580" y="37280"/>
                </a:lnTo>
                <a:lnTo>
                  <a:pt x="37570" y="37240"/>
                </a:lnTo>
                <a:lnTo>
                  <a:pt x="37540" y="37120"/>
                </a:lnTo>
                <a:lnTo>
                  <a:pt x="37430" y="37060"/>
                </a:lnTo>
                <a:lnTo>
                  <a:pt x="37290" y="37010"/>
                </a:lnTo>
                <a:lnTo>
                  <a:pt x="37080" y="37000"/>
                </a:lnTo>
                <a:lnTo>
                  <a:pt x="36950" y="36940"/>
                </a:lnTo>
                <a:lnTo>
                  <a:pt x="36740" y="36930"/>
                </a:lnTo>
                <a:lnTo>
                  <a:pt x="36560" y="36830"/>
                </a:lnTo>
                <a:lnTo>
                  <a:pt x="36290" y="36730"/>
                </a:lnTo>
                <a:lnTo>
                  <a:pt x="36160" y="36540"/>
                </a:lnTo>
                <a:lnTo>
                  <a:pt x="36030" y="36390"/>
                </a:lnTo>
                <a:lnTo>
                  <a:pt x="35910" y="36300"/>
                </a:lnTo>
                <a:lnTo>
                  <a:pt x="35360" y="36010"/>
                </a:lnTo>
                <a:lnTo>
                  <a:pt x="35280" y="36130"/>
                </a:lnTo>
                <a:lnTo>
                  <a:pt x="34920" y="37000"/>
                </a:lnTo>
                <a:lnTo>
                  <a:pt x="34810" y="37030"/>
                </a:lnTo>
                <a:lnTo>
                  <a:pt x="34780" y="37100"/>
                </a:lnTo>
                <a:lnTo>
                  <a:pt x="34760" y="37140"/>
                </a:lnTo>
                <a:lnTo>
                  <a:pt x="34750" y="37200"/>
                </a:lnTo>
                <a:lnTo>
                  <a:pt x="34750" y="37260"/>
                </a:lnTo>
                <a:lnTo>
                  <a:pt x="34750" y="37370"/>
                </a:lnTo>
                <a:lnTo>
                  <a:pt x="34720" y="37510"/>
                </a:lnTo>
                <a:lnTo>
                  <a:pt x="34720" y="37520"/>
                </a:lnTo>
                <a:lnTo>
                  <a:pt x="34730" y="37540"/>
                </a:lnTo>
                <a:lnTo>
                  <a:pt x="34750" y="37580"/>
                </a:lnTo>
                <a:lnTo>
                  <a:pt x="34800" y="37720"/>
                </a:lnTo>
                <a:lnTo>
                  <a:pt x="34730" y="37850"/>
                </a:lnTo>
                <a:lnTo>
                  <a:pt x="34660" y="37860"/>
                </a:lnTo>
                <a:lnTo>
                  <a:pt x="34490" y="38070"/>
                </a:lnTo>
                <a:lnTo>
                  <a:pt x="34410" y="38200"/>
                </a:lnTo>
                <a:lnTo>
                  <a:pt x="34240" y="38320"/>
                </a:lnTo>
                <a:lnTo>
                  <a:pt x="34060" y="38370"/>
                </a:lnTo>
                <a:lnTo>
                  <a:pt x="33870" y="38330"/>
                </a:lnTo>
                <a:lnTo>
                  <a:pt x="33770" y="38290"/>
                </a:lnTo>
                <a:lnTo>
                  <a:pt x="33650" y="38260"/>
                </a:lnTo>
                <a:lnTo>
                  <a:pt x="33540" y="38300"/>
                </a:lnTo>
                <a:lnTo>
                  <a:pt x="33410" y="38270"/>
                </a:lnTo>
                <a:lnTo>
                  <a:pt x="33320" y="38290"/>
                </a:lnTo>
                <a:lnTo>
                  <a:pt x="33170" y="38360"/>
                </a:lnTo>
                <a:lnTo>
                  <a:pt x="33080" y="38530"/>
                </a:lnTo>
                <a:lnTo>
                  <a:pt x="32920" y="38630"/>
                </a:lnTo>
                <a:lnTo>
                  <a:pt x="32780" y="38740"/>
                </a:lnTo>
                <a:lnTo>
                  <a:pt x="32660" y="38760"/>
                </a:lnTo>
                <a:lnTo>
                  <a:pt x="32430" y="38840"/>
                </a:lnTo>
                <a:lnTo>
                  <a:pt x="32340" y="38970"/>
                </a:lnTo>
                <a:lnTo>
                  <a:pt x="32280" y="39030"/>
                </a:lnTo>
                <a:lnTo>
                  <a:pt x="32230" y="39070"/>
                </a:lnTo>
                <a:lnTo>
                  <a:pt x="32100" y="39130"/>
                </a:lnTo>
                <a:lnTo>
                  <a:pt x="32040" y="39320"/>
                </a:lnTo>
                <a:lnTo>
                  <a:pt x="31880" y="39650"/>
                </a:lnTo>
                <a:lnTo>
                  <a:pt x="31650" y="39750"/>
                </a:lnTo>
                <a:lnTo>
                  <a:pt x="31520" y="39790"/>
                </a:lnTo>
                <a:lnTo>
                  <a:pt x="31350" y="39810"/>
                </a:lnTo>
                <a:lnTo>
                  <a:pt x="31130" y="39890"/>
                </a:lnTo>
                <a:lnTo>
                  <a:pt x="31000" y="40030"/>
                </a:lnTo>
                <a:lnTo>
                  <a:pt x="30970" y="40170"/>
                </a:lnTo>
                <a:lnTo>
                  <a:pt x="30950" y="40360"/>
                </a:lnTo>
                <a:lnTo>
                  <a:pt x="30890" y="40540"/>
                </a:lnTo>
                <a:lnTo>
                  <a:pt x="30650" y="40740"/>
                </a:lnTo>
                <a:lnTo>
                  <a:pt x="30360" y="40750"/>
                </a:lnTo>
                <a:lnTo>
                  <a:pt x="30250" y="40700"/>
                </a:lnTo>
                <a:lnTo>
                  <a:pt x="30180" y="40690"/>
                </a:lnTo>
                <a:lnTo>
                  <a:pt x="30010" y="40770"/>
                </a:lnTo>
                <a:lnTo>
                  <a:pt x="29810" y="40810"/>
                </a:lnTo>
                <a:lnTo>
                  <a:pt x="29680" y="40690"/>
                </a:lnTo>
                <a:lnTo>
                  <a:pt x="29620" y="40660"/>
                </a:lnTo>
                <a:lnTo>
                  <a:pt x="29550" y="40550"/>
                </a:lnTo>
                <a:lnTo>
                  <a:pt x="29480" y="40470"/>
                </a:lnTo>
                <a:lnTo>
                  <a:pt x="29390" y="40350"/>
                </a:lnTo>
                <a:lnTo>
                  <a:pt x="29320" y="40300"/>
                </a:lnTo>
                <a:lnTo>
                  <a:pt x="29250" y="40260"/>
                </a:lnTo>
                <a:lnTo>
                  <a:pt x="29180" y="40200"/>
                </a:lnTo>
                <a:lnTo>
                  <a:pt x="29110" y="40110"/>
                </a:lnTo>
                <a:lnTo>
                  <a:pt x="29070" y="39920"/>
                </a:lnTo>
                <a:lnTo>
                  <a:pt x="28930" y="39610"/>
                </a:lnTo>
                <a:lnTo>
                  <a:pt x="28840" y="39350"/>
                </a:lnTo>
                <a:lnTo>
                  <a:pt x="28790" y="39120"/>
                </a:lnTo>
                <a:lnTo>
                  <a:pt x="28800" y="38960"/>
                </a:lnTo>
                <a:lnTo>
                  <a:pt x="28880" y="38900"/>
                </a:lnTo>
                <a:lnTo>
                  <a:pt x="28970" y="38800"/>
                </a:lnTo>
                <a:lnTo>
                  <a:pt x="29190" y="38510"/>
                </a:lnTo>
                <a:lnTo>
                  <a:pt x="29190" y="38370"/>
                </a:lnTo>
                <a:lnTo>
                  <a:pt x="29150" y="38290"/>
                </a:lnTo>
                <a:lnTo>
                  <a:pt x="29110" y="38210"/>
                </a:lnTo>
                <a:lnTo>
                  <a:pt x="29060" y="38170"/>
                </a:lnTo>
                <a:lnTo>
                  <a:pt x="28970" y="38180"/>
                </a:lnTo>
                <a:lnTo>
                  <a:pt x="28790" y="38370"/>
                </a:lnTo>
                <a:lnTo>
                  <a:pt x="28700" y="38420"/>
                </a:lnTo>
                <a:lnTo>
                  <a:pt x="28610" y="38550"/>
                </a:lnTo>
                <a:lnTo>
                  <a:pt x="28340" y="38770"/>
                </a:lnTo>
                <a:lnTo>
                  <a:pt x="28170" y="38820"/>
                </a:lnTo>
                <a:lnTo>
                  <a:pt x="27970" y="38820"/>
                </a:lnTo>
                <a:lnTo>
                  <a:pt x="27900" y="38880"/>
                </a:lnTo>
                <a:lnTo>
                  <a:pt x="27760" y="38940"/>
                </a:lnTo>
                <a:lnTo>
                  <a:pt x="27680" y="39050"/>
                </a:lnTo>
                <a:lnTo>
                  <a:pt x="27590" y="39090"/>
                </a:lnTo>
                <a:lnTo>
                  <a:pt x="27530" y="39100"/>
                </a:lnTo>
                <a:lnTo>
                  <a:pt x="27460" y="39070"/>
                </a:lnTo>
                <a:lnTo>
                  <a:pt x="27400" y="39120"/>
                </a:lnTo>
                <a:lnTo>
                  <a:pt x="27370" y="39240"/>
                </a:lnTo>
                <a:lnTo>
                  <a:pt x="27310" y="39380"/>
                </a:lnTo>
                <a:lnTo>
                  <a:pt x="27290" y="39490"/>
                </a:lnTo>
                <a:lnTo>
                  <a:pt x="27330" y="39590"/>
                </a:lnTo>
                <a:lnTo>
                  <a:pt x="27340" y="39610"/>
                </a:lnTo>
                <a:lnTo>
                  <a:pt x="27350" y="39620"/>
                </a:lnTo>
                <a:lnTo>
                  <a:pt x="27360" y="39640"/>
                </a:lnTo>
                <a:lnTo>
                  <a:pt x="27350" y="39670"/>
                </a:lnTo>
                <a:lnTo>
                  <a:pt x="27180" y="39750"/>
                </a:lnTo>
                <a:lnTo>
                  <a:pt x="27000" y="39560"/>
                </a:lnTo>
                <a:lnTo>
                  <a:pt x="27040" y="39230"/>
                </a:lnTo>
                <a:lnTo>
                  <a:pt x="27040" y="39150"/>
                </a:lnTo>
                <a:lnTo>
                  <a:pt x="26920" y="38930"/>
                </a:lnTo>
                <a:lnTo>
                  <a:pt x="26890" y="38870"/>
                </a:lnTo>
                <a:lnTo>
                  <a:pt x="26880" y="38780"/>
                </a:lnTo>
                <a:lnTo>
                  <a:pt x="26850" y="38600"/>
                </a:lnTo>
                <a:lnTo>
                  <a:pt x="26910" y="38490"/>
                </a:lnTo>
                <a:lnTo>
                  <a:pt x="27040" y="38360"/>
                </a:lnTo>
                <a:lnTo>
                  <a:pt x="27050" y="38330"/>
                </a:lnTo>
                <a:lnTo>
                  <a:pt x="27030" y="38140"/>
                </a:lnTo>
                <a:lnTo>
                  <a:pt x="27000" y="38060"/>
                </a:lnTo>
                <a:lnTo>
                  <a:pt x="27000" y="38040"/>
                </a:lnTo>
                <a:lnTo>
                  <a:pt x="27010" y="37990"/>
                </a:lnTo>
                <a:lnTo>
                  <a:pt x="27010" y="37960"/>
                </a:lnTo>
                <a:lnTo>
                  <a:pt x="27000" y="37930"/>
                </a:lnTo>
                <a:lnTo>
                  <a:pt x="27000" y="37890"/>
                </a:lnTo>
                <a:lnTo>
                  <a:pt x="27010" y="37820"/>
                </a:lnTo>
                <a:lnTo>
                  <a:pt x="27000" y="37800"/>
                </a:lnTo>
                <a:lnTo>
                  <a:pt x="26990" y="37790"/>
                </a:lnTo>
                <a:lnTo>
                  <a:pt x="26950" y="37790"/>
                </a:lnTo>
                <a:lnTo>
                  <a:pt x="26930" y="37790"/>
                </a:lnTo>
                <a:lnTo>
                  <a:pt x="26910" y="37780"/>
                </a:lnTo>
                <a:lnTo>
                  <a:pt x="26900" y="37770"/>
                </a:lnTo>
                <a:lnTo>
                  <a:pt x="26890" y="37750"/>
                </a:lnTo>
                <a:lnTo>
                  <a:pt x="26860" y="37700"/>
                </a:lnTo>
                <a:lnTo>
                  <a:pt x="26850" y="37690"/>
                </a:lnTo>
                <a:lnTo>
                  <a:pt x="26830" y="37670"/>
                </a:lnTo>
                <a:lnTo>
                  <a:pt x="26820" y="37660"/>
                </a:lnTo>
                <a:lnTo>
                  <a:pt x="26800" y="37660"/>
                </a:lnTo>
                <a:lnTo>
                  <a:pt x="26790" y="37650"/>
                </a:lnTo>
                <a:lnTo>
                  <a:pt x="26770" y="37650"/>
                </a:lnTo>
                <a:lnTo>
                  <a:pt x="26760" y="37660"/>
                </a:lnTo>
                <a:lnTo>
                  <a:pt x="26740" y="37660"/>
                </a:lnTo>
                <a:lnTo>
                  <a:pt x="26730" y="37670"/>
                </a:lnTo>
                <a:lnTo>
                  <a:pt x="26710" y="37680"/>
                </a:lnTo>
                <a:lnTo>
                  <a:pt x="26690" y="37680"/>
                </a:lnTo>
                <a:lnTo>
                  <a:pt x="26680" y="37670"/>
                </a:lnTo>
                <a:lnTo>
                  <a:pt x="26650" y="37640"/>
                </a:lnTo>
                <a:lnTo>
                  <a:pt x="26630" y="37630"/>
                </a:lnTo>
                <a:lnTo>
                  <a:pt x="26610" y="37630"/>
                </a:lnTo>
                <a:lnTo>
                  <a:pt x="26580" y="37630"/>
                </a:lnTo>
                <a:lnTo>
                  <a:pt x="26560" y="37620"/>
                </a:lnTo>
                <a:lnTo>
                  <a:pt x="26540" y="37590"/>
                </a:lnTo>
                <a:lnTo>
                  <a:pt x="26490" y="37480"/>
                </a:lnTo>
                <a:lnTo>
                  <a:pt x="26460" y="37440"/>
                </a:lnTo>
                <a:lnTo>
                  <a:pt x="26430" y="37420"/>
                </a:lnTo>
                <a:lnTo>
                  <a:pt x="26340" y="37380"/>
                </a:lnTo>
                <a:lnTo>
                  <a:pt x="26330" y="37350"/>
                </a:lnTo>
                <a:lnTo>
                  <a:pt x="26330" y="37300"/>
                </a:lnTo>
                <a:lnTo>
                  <a:pt x="26380" y="37120"/>
                </a:lnTo>
                <a:lnTo>
                  <a:pt x="26360" y="37110"/>
                </a:lnTo>
                <a:lnTo>
                  <a:pt x="26320" y="37130"/>
                </a:lnTo>
                <a:lnTo>
                  <a:pt x="26220" y="37210"/>
                </a:lnTo>
                <a:lnTo>
                  <a:pt x="26170" y="37240"/>
                </a:lnTo>
                <a:lnTo>
                  <a:pt x="26140" y="37240"/>
                </a:lnTo>
                <a:lnTo>
                  <a:pt x="26130" y="37230"/>
                </a:lnTo>
                <a:lnTo>
                  <a:pt x="26110" y="37220"/>
                </a:lnTo>
                <a:lnTo>
                  <a:pt x="26100" y="37220"/>
                </a:lnTo>
                <a:lnTo>
                  <a:pt x="26080" y="37220"/>
                </a:lnTo>
                <a:lnTo>
                  <a:pt x="26060" y="37220"/>
                </a:lnTo>
                <a:lnTo>
                  <a:pt x="26030" y="37240"/>
                </a:lnTo>
                <a:lnTo>
                  <a:pt x="26020" y="37250"/>
                </a:lnTo>
                <a:lnTo>
                  <a:pt x="26000" y="37250"/>
                </a:lnTo>
                <a:lnTo>
                  <a:pt x="25980" y="37240"/>
                </a:lnTo>
                <a:lnTo>
                  <a:pt x="25970" y="37230"/>
                </a:lnTo>
                <a:lnTo>
                  <a:pt x="25950" y="37210"/>
                </a:lnTo>
                <a:lnTo>
                  <a:pt x="25920" y="37190"/>
                </a:lnTo>
                <a:lnTo>
                  <a:pt x="25870" y="37160"/>
                </a:lnTo>
                <a:lnTo>
                  <a:pt x="25830" y="37150"/>
                </a:lnTo>
                <a:lnTo>
                  <a:pt x="25680" y="37140"/>
                </a:lnTo>
                <a:lnTo>
                  <a:pt x="25730" y="36910"/>
                </a:lnTo>
                <a:lnTo>
                  <a:pt x="25790" y="36790"/>
                </a:lnTo>
                <a:lnTo>
                  <a:pt x="25810" y="36630"/>
                </a:lnTo>
                <a:lnTo>
                  <a:pt x="25750" y="36330"/>
                </a:lnTo>
                <a:lnTo>
                  <a:pt x="25770" y="36250"/>
                </a:lnTo>
                <a:lnTo>
                  <a:pt x="25770" y="36110"/>
                </a:lnTo>
                <a:lnTo>
                  <a:pt x="25790" y="36040"/>
                </a:lnTo>
                <a:lnTo>
                  <a:pt x="25770" y="35960"/>
                </a:lnTo>
                <a:lnTo>
                  <a:pt x="25740" y="35900"/>
                </a:lnTo>
                <a:lnTo>
                  <a:pt x="25720" y="35820"/>
                </a:lnTo>
                <a:lnTo>
                  <a:pt x="25640" y="35750"/>
                </a:lnTo>
                <a:lnTo>
                  <a:pt x="25620" y="35670"/>
                </a:lnTo>
                <a:lnTo>
                  <a:pt x="25620" y="35530"/>
                </a:lnTo>
                <a:lnTo>
                  <a:pt x="25560" y="35200"/>
                </a:lnTo>
                <a:lnTo>
                  <a:pt x="25580" y="35090"/>
                </a:lnTo>
                <a:lnTo>
                  <a:pt x="25580" y="35040"/>
                </a:lnTo>
                <a:lnTo>
                  <a:pt x="25550" y="34990"/>
                </a:lnTo>
                <a:lnTo>
                  <a:pt x="25470" y="34890"/>
                </a:lnTo>
                <a:lnTo>
                  <a:pt x="25410" y="34720"/>
                </a:lnTo>
                <a:lnTo>
                  <a:pt x="25310" y="34070"/>
                </a:lnTo>
                <a:lnTo>
                  <a:pt x="25380" y="33830"/>
                </a:lnTo>
                <a:lnTo>
                  <a:pt x="25310" y="33630"/>
                </a:lnTo>
                <a:lnTo>
                  <a:pt x="25410" y="33490"/>
                </a:lnTo>
                <a:lnTo>
                  <a:pt x="25410" y="33080"/>
                </a:lnTo>
                <a:lnTo>
                  <a:pt x="25120" y="32980"/>
                </a:lnTo>
                <a:lnTo>
                  <a:pt x="24990" y="32840"/>
                </a:lnTo>
                <a:lnTo>
                  <a:pt x="24910" y="32710"/>
                </a:lnTo>
                <a:lnTo>
                  <a:pt x="24810" y="32570"/>
                </a:lnTo>
                <a:lnTo>
                  <a:pt x="24680" y="32470"/>
                </a:lnTo>
                <a:lnTo>
                  <a:pt x="24500" y="32370"/>
                </a:lnTo>
                <a:lnTo>
                  <a:pt x="24290" y="32210"/>
                </a:lnTo>
                <a:lnTo>
                  <a:pt x="24130" y="32220"/>
                </a:lnTo>
                <a:lnTo>
                  <a:pt x="24040" y="32300"/>
                </a:lnTo>
                <a:lnTo>
                  <a:pt x="24000" y="32400"/>
                </a:lnTo>
                <a:lnTo>
                  <a:pt x="23840" y="32310"/>
                </a:lnTo>
                <a:lnTo>
                  <a:pt x="23790" y="32420"/>
                </a:lnTo>
                <a:lnTo>
                  <a:pt x="23700" y="32570"/>
                </a:lnTo>
                <a:lnTo>
                  <a:pt x="23620" y="32840"/>
                </a:lnTo>
                <a:lnTo>
                  <a:pt x="23500" y="33070"/>
                </a:lnTo>
                <a:lnTo>
                  <a:pt x="23360" y="33280"/>
                </a:lnTo>
                <a:lnTo>
                  <a:pt x="23220" y="33360"/>
                </a:lnTo>
                <a:lnTo>
                  <a:pt x="23090" y="33420"/>
                </a:lnTo>
                <a:lnTo>
                  <a:pt x="22980" y="33370"/>
                </a:lnTo>
                <a:lnTo>
                  <a:pt x="22900" y="33330"/>
                </a:lnTo>
                <a:lnTo>
                  <a:pt x="22850" y="33280"/>
                </a:lnTo>
                <a:lnTo>
                  <a:pt x="22800" y="33260"/>
                </a:lnTo>
                <a:lnTo>
                  <a:pt x="22750" y="33250"/>
                </a:lnTo>
                <a:lnTo>
                  <a:pt x="22700" y="33260"/>
                </a:lnTo>
                <a:lnTo>
                  <a:pt x="22630" y="33310"/>
                </a:lnTo>
                <a:lnTo>
                  <a:pt x="22550" y="33400"/>
                </a:lnTo>
                <a:lnTo>
                  <a:pt x="22480" y="33640"/>
                </a:lnTo>
                <a:lnTo>
                  <a:pt x="22300" y="33810"/>
                </a:lnTo>
                <a:lnTo>
                  <a:pt x="22260" y="34060"/>
                </a:lnTo>
                <a:lnTo>
                  <a:pt x="22110" y="34250"/>
                </a:lnTo>
                <a:lnTo>
                  <a:pt x="22090" y="34620"/>
                </a:lnTo>
                <a:lnTo>
                  <a:pt x="21930" y="34570"/>
                </a:lnTo>
                <a:lnTo>
                  <a:pt x="21880" y="34490"/>
                </a:lnTo>
                <a:lnTo>
                  <a:pt x="21870" y="34480"/>
                </a:lnTo>
                <a:lnTo>
                  <a:pt x="21840" y="34400"/>
                </a:lnTo>
                <a:lnTo>
                  <a:pt x="21830" y="34370"/>
                </a:lnTo>
                <a:lnTo>
                  <a:pt x="21790" y="34310"/>
                </a:lnTo>
                <a:lnTo>
                  <a:pt x="21730" y="34160"/>
                </a:lnTo>
                <a:lnTo>
                  <a:pt x="21690" y="34100"/>
                </a:lnTo>
                <a:lnTo>
                  <a:pt x="21490" y="33810"/>
                </a:lnTo>
                <a:lnTo>
                  <a:pt x="21320" y="33470"/>
                </a:lnTo>
                <a:lnTo>
                  <a:pt x="21310" y="33420"/>
                </a:lnTo>
                <a:lnTo>
                  <a:pt x="21280" y="33300"/>
                </a:lnTo>
                <a:lnTo>
                  <a:pt x="21250" y="33180"/>
                </a:lnTo>
                <a:lnTo>
                  <a:pt x="21070" y="32940"/>
                </a:lnTo>
                <a:lnTo>
                  <a:pt x="20990" y="32790"/>
                </a:lnTo>
                <a:lnTo>
                  <a:pt x="21000" y="32660"/>
                </a:lnTo>
                <a:lnTo>
                  <a:pt x="20930" y="32570"/>
                </a:lnTo>
                <a:lnTo>
                  <a:pt x="20760" y="32260"/>
                </a:lnTo>
                <a:lnTo>
                  <a:pt x="20740" y="32180"/>
                </a:lnTo>
                <a:lnTo>
                  <a:pt x="20680" y="32120"/>
                </a:lnTo>
                <a:lnTo>
                  <a:pt x="20490" y="31780"/>
                </a:lnTo>
                <a:lnTo>
                  <a:pt x="20480" y="31750"/>
                </a:lnTo>
                <a:lnTo>
                  <a:pt x="20470" y="31660"/>
                </a:lnTo>
                <a:lnTo>
                  <a:pt x="20450" y="31550"/>
                </a:lnTo>
                <a:lnTo>
                  <a:pt x="20430" y="31520"/>
                </a:lnTo>
                <a:lnTo>
                  <a:pt x="20430" y="31430"/>
                </a:lnTo>
                <a:lnTo>
                  <a:pt x="20270" y="31160"/>
                </a:lnTo>
                <a:lnTo>
                  <a:pt x="20230" y="31040"/>
                </a:lnTo>
                <a:lnTo>
                  <a:pt x="20220" y="30910"/>
                </a:lnTo>
                <a:lnTo>
                  <a:pt x="20150" y="30630"/>
                </a:lnTo>
                <a:lnTo>
                  <a:pt x="19960" y="30200"/>
                </a:lnTo>
                <a:lnTo>
                  <a:pt x="19940" y="30080"/>
                </a:lnTo>
                <a:lnTo>
                  <a:pt x="19940" y="30060"/>
                </a:lnTo>
                <a:lnTo>
                  <a:pt x="19920" y="30040"/>
                </a:lnTo>
                <a:lnTo>
                  <a:pt x="19910" y="30020"/>
                </a:lnTo>
                <a:lnTo>
                  <a:pt x="19900" y="29980"/>
                </a:lnTo>
                <a:lnTo>
                  <a:pt x="19900" y="29950"/>
                </a:lnTo>
                <a:lnTo>
                  <a:pt x="19820" y="29670"/>
                </a:lnTo>
                <a:lnTo>
                  <a:pt x="19840" y="29670"/>
                </a:lnTo>
                <a:lnTo>
                  <a:pt x="19830" y="29620"/>
                </a:lnTo>
                <a:lnTo>
                  <a:pt x="19830" y="29530"/>
                </a:lnTo>
                <a:lnTo>
                  <a:pt x="19820" y="29480"/>
                </a:lnTo>
                <a:lnTo>
                  <a:pt x="19750" y="29290"/>
                </a:lnTo>
                <a:lnTo>
                  <a:pt x="19750" y="29250"/>
                </a:lnTo>
                <a:lnTo>
                  <a:pt x="19710" y="29220"/>
                </a:lnTo>
                <a:lnTo>
                  <a:pt x="19690" y="29140"/>
                </a:lnTo>
                <a:lnTo>
                  <a:pt x="19680" y="29010"/>
                </a:lnTo>
                <a:lnTo>
                  <a:pt x="19590" y="28770"/>
                </a:lnTo>
                <a:lnTo>
                  <a:pt x="19570" y="28730"/>
                </a:lnTo>
                <a:lnTo>
                  <a:pt x="19460" y="28390"/>
                </a:lnTo>
                <a:lnTo>
                  <a:pt x="19450" y="28370"/>
                </a:lnTo>
                <a:lnTo>
                  <a:pt x="19390" y="28310"/>
                </a:lnTo>
                <a:lnTo>
                  <a:pt x="19380" y="28280"/>
                </a:lnTo>
                <a:lnTo>
                  <a:pt x="19370" y="28260"/>
                </a:lnTo>
                <a:lnTo>
                  <a:pt x="19310" y="28200"/>
                </a:lnTo>
                <a:lnTo>
                  <a:pt x="19250" y="27990"/>
                </a:lnTo>
                <a:lnTo>
                  <a:pt x="19240" y="27960"/>
                </a:lnTo>
                <a:lnTo>
                  <a:pt x="19200" y="27930"/>
                </a:lnTo>
                <a:lnTo>
                  <a:pt x="19190" y="27900"/>
                </a:lnTo>
                <a:lnTo>
                  <a:pt x="19190" y="27820"/>
                </a:lnTo>
                <a:lnTo>
                  <a:pt x="19180" y="27790"/>
                </a:lnTo>
                <a:lnTo>
                  <a:pt x="19160" y="27740"/>
                </a:lnTo>
                <a:lnTo>
                  <a:pt x="19130" y="27660"/>
                </a:lnTo>
                <a:lnTo>
                  <a:pt x="19120" y="27580"/>
                </a:lnTo>
                <a:lnTo>
                  <a:pt x="19130" y="27520"/>
                </a:lnTo>
                <a:lnTo>
                  <a:pt x="19090" y="27440"/>
                </a:lnTo>
                <a:lnTo>
                  <a:pt x="18900" y="27280"/>
                </a:lnTo>
                <a:lnTo>
                  <a:pt x="18870" y="27230"/>
                </a:lnTo>
                <a:lnTo>
                  <a:pt x="18830" y="27100"/>
                </a:lnTo>
                <a:lnTo>
                  <a:pt x="18800" y="27060"/>
                </a:lnTo>
                <a:lnTo>
                  <a:pt x="18670" y="26870"/>
                </a:lnTo>
                <a:lnTo>
                  <a:pt x="18470" y="26700"/>
                </a:lnTo>
                <a:lnTo>
                  <a:pt x="18440" y="26620"/>
                </a:lnTo>
                <a:lnTo>
                  <a:pt x="18410" y="26500"/>
                </a:lnTo>
                <a:lnTo>
                  <a:pt x="18390" y="26380"/>
                </a:lnTo>
                <a:lnTo>
                  <a:pt x="18400" y="26310"/>
                </a:lnTo>
                <a:lnTo>
                  <a:pt x="18390" y="26290"/>
                </a:lnTo>
                <a:lnTo>
                  <a:pt x="18360" y="26230"/>
                </a:lnTo>
                <a:lnTo>
                  <a:pt x="18360" y="26210"/>
                </a:lnTo>
                <a:lnTo>
                  <a:pt x="18350" y="26190"/>
                </a:lnTo>
                <a:lnTo>
                  <a:pt x="18320" y="26180"/>
                </a:lnTo>
                <a:lnTo>
                  <a:pt x="18290" y="26180"/>
                </a:lnTo>
                <a:lnTo>
                  <a:pt x="18280" y="26170"/>
                </a:lnTo>
                <a:lnTo>
                  <a:pt x="18210" y="26030"/>
                </a:lnTo>
                <a:lnTo>
                  <a:pt x="18160" y="25990"/>
                </a:lnTo>
                <a:lnTo>
                  <a:pt x="18090" y="25910"/>
                </a:lnTo>
                <a:lnTo>
                  <a:pt x="18080" y="25890"/>
                </a:lnTo>
                <a:lnTo>
                  <a:pt x="18110" y="25870"/>
                </a:lnTo>
                <a:lnTo>
                  <a:pt x="18130" y="25820"/>
                </a:lnTo>
                <a:lnTo>
                  <a:pt x="18140" y="25770"/>
                </a:lnTo>
                <a:lnTo>
                  <a:pt x="18130" y="25730"/>
                </a:lnTo>
                <a:lnTo>
                  <a:pt x="18190" y="25710"/>
                </a:lnTo>
                <a:lnTo>
                  <a:pt x="18270" y="25650"/>
                </a:lnTo>
                <a:lnTo>
                  <a:pt x="18350" y="25610"/>
                </a:lnTo>
                <a:lnTo>
                  <a:pt x="18460" y="25580"/>
                </a:lnTo>
                <a:lnTo>
                  <a:pt x="18520" y="25520"/>
                </a:lnTo>
                <a:lnTo>
                  <a:pt x="18590" y="25450"/>
                </a:lnTo>
                <a:lnTo>
                  <a:pt x="18690" y="25350"/>
                </a:lnTo>
                <a:lnTo>
                  <a:pt x="18720" y="25340"/>
                </a:lnTo>
                <a:lnTo>
                  <a:pt x="18740" y="25360"/>
                </a:lnTo>
                <a:lnTo>
                  <a:pt x="18760" y="25390"/>
                </a:lnTo>
                <a:lnTo>
                  <a:pt x="18760" y="25440"/>
                </a:lnTo>
                <a:lnTo>
                  <a:pt x="18780" y="25470"/>
                </a:lnTo>
                <a:lnTo>
                  <a:pt x="18830" y="25470"/>
                </a:lnTo>
                <a:lnTo>
                  <a:pt x="18890" y="25420"/>
                </a:lnTo>
                <a:lnTo>
                  <a:pt x="18900" y="25400"/>
                </a:lnTo>
                <a:lnTo>
                  <a:pt x="18940" y="25350"/>
                </a:lnTo>
                <a:lnTo>
                  <a:pt x="18940" y="25340"/>
                </a:lnTo>
                <a:lnTo>
                  <a:pt x="18970" y="25290"/>
                </a:lnTo>
                <a:lnTo>
                  <a:pt x="18980" y="25240"/>
                </a:lnTo>
                <a:lnTo>
                  <a:pt x="18980" y="25230"/>
                </a:lnTo>
                <a:lnTo>
                  <a:pt x="18980" y="25160"/>
                </a:lnTo>
                <a:lnTo>
                  <a:pt x="18990" y="25120"/>
                </a:lnTo>
                <a:lnTo>
                  <a:pt x="19000" y="25090"/>
                </a:lnTo>
                <a:lnTo>
                  <a:pt x="19040" y="25060"/>
                </a:lnTo>
                <a:lnTo>
                  <a:pt x="19070" y="25030"/>
                </a:lnTo>
                <a:lnTo>
                  <a:pt x="19060" y="24990"/>
                </a:lnTo>
                <a:lnTo>
                  <a:pt x="19050" y="24970"/>
                </a:lnTo>
                <a:lnTo>
                  <a:pt x="19010" y="24910"/>
                </a:lnTo>
                <a:lnTo>
                  <a:pt x="18990" y="24880"/>
                </a:lnTo>
                <a:lnTo>
                  <a:pt x="18990" y="24870"/>
                </a:lnTo>
                <a:lnTo>
                  <a:pt x="18970" y="24820"/>
                </a:lnTo>
                <a:lnTo>
                  <a:pt x="18960" y="24760"/>
                </a:lnTo>
                <a:lnTo>
                  <a:pt x="18970" y="24690"/>
                </a:lnTo>
                <a:lnTo>
                  <a:pt x="19000" y="24680"/>
                </a:lnTo>
                <a:lnTo>
                  <a:pt x="19020" y="24670"/>
                </a:lnTo>
                <a:lnTo>
                  <a:pt x="19050" y="24680"/>
                </a:lnTo>
                <a:lnTo>
                  <a:pt x="19080" y="24700"/>
                </a:lnTo>
                <a:lnTo>
                  <a:pt x="19110" y="24710"/>
                </a:lnTo>
                <a:lnTo>
                  <a:pt x="19140" y="24690"/>
                </a:lnTo>
                <a:lnTo>
                  <a:pt x="19140" y="24650"/>
                </a:lnTo>
                <a:lnTo>
                  <a:pt x="19120" y="24610"/>
                </a:lnTo>
                <a:lnTo>
                  <a:pt x="19120" y="24600"/>
                </a:lnTo>
                <a:lnTo>
                  <a:pt x="19100" y="24580"/>
                </a:lnTo>
                <a:lnTo>
                  <a:pt x="19090" y="24550"/>
                </a:lnTo>
                <a:lnTo>
                  <a:pt x="19100" y="24520"/>
                </a:lnTo>
                <a:lnTo>
                  <a:pt x="19110" y="24520"/>
                </a:lnTo>
                <a:lnTo>
                  <a:pt x="19120" y="24510"/>
                </a:lnTo>
                <a:lnTo>
                  <a:pt x="19180" y="24510"/>
                </a:lnTo>
                <a:lnTo>
                  <a:pt x="19230" y="24500"/>
                </a:lnTo>
                <a:lnTo>
                  <a:pt x="19230" y="24480"/>
                </a:lnTo>
                <a:lnTo>
                  <a:pt x="19230" y="24470"/>
                </a:lnTo>
                <a:lnTo>
                  <a:pt x="19180" y="24410"/>
                </a:lnTo>
                <a:lnTo>
                  <a:pt x="19170" y="24390"/>
                </a:lnTo>
                <a:lnTo>
                  <a:pt x="19170" y="24370"/>
                </a:lnTo>
                <a:lnTo>
                  <a:pt x="19190" y="24360"/>
                </a:lnTo>
                <a:lnTo>
                  <a:pt x="19190" y="24350"/>
                </a:lnTo>
                <a:lnTo>
                  <a:pt x="19200" y="24360"/>
                </a:lnTo>
                <a:lnTo>
                  <a:pt x="19210" y="24370"/>
                </a:lnTo>
                <a:lnTo>
                  <a:pt x="19220" y="24370"/>
                </a:lnTo>
                <a:lnTo>
                  <a:pt x="19270" y="24370"/>
                </a:lnTo>
                <a:lnTo>
                  <a:pt x="19280" y="24380"/>
                </a:lnTo>
                <a:lnTo>
                  <a:pt x="19290" y="24380"/>
                </a:lnTo>
                <a:lnTo>
                  <a:pt x="19320" y="24350"/>
                </a:lnTo>
                <a:lnTo>
                  <a:pt x="19320" y="24340"/>
                </a:lnTo>
                <a:lnTo>
                  <a:pt x="19320" y="24300"/>
                </a:lnTo>
                <a:lnTo>
                  <a:pt x="19330" y="24200"/>
                </a:lnTo>
                <a:lnTo>
                  <a:pt x="19340" y="24080"/>
                </a:lnTo>
                <a:lnTo>
                  <a:pt x="19350" y="24070"/>
                </a:lnTo>
                <a:lnTo>
                  <a:pt x="19380" y="24040"/>
                </a:lnTo>
                <a:lnTo>
                  <a:pt x="19400" y="24010"/>
                </a:lnTo>
                <a:lnTo>
                  <a:pt x="19420" y="24000"/>
                </a:lnTo>
                <a:lnTo>
                  <a:pt x="19440" y="24000"/>
                </a:lnTo>
                <a:lnTo>
                  <a:pt x="19470" y="24040"/>
                </a:lnTo>
                <a:lnTo>
                  <a:pt x="19500" y="24050"/>
                </a:lnTo>
                <a:lnTo>
                  <a:pt x="19540" y="24030"/>
                </a:lnTo>
                <a:lnTo>
                  <a:pt x="19580" y="23990"/>
                </a:lnTo>
                <a:lnTo>
                  <a:pt x="19610" y="23980"/>
                </a:lnTo>
                <a:lnTo>
                  <a:pt x="19690" y="24000"/>
                </a:lnTo>
                <a:lnTo>
                  <a:pt x="19710" y="23980"/>
                </a:lnTo>
                <a:lnTo>
                  <a:pt x="19730" y="23970"/>
                </a:lnTo>
                <a:lnTo>
                  <a:pt x="19790" y="23920"/>
                </a:lnTo>
                <a:lnTo>
                  <a:pt x="19820" y="23910"/>
                </a:lnTo>
                <a:lnTo>
                  <a:pt x="19880" y="23890"/>
                </a:lnTo>
                <a:lnTo>
                  <a:pt x="19910" y="23890"/>
                </a:lnTo>
                <a:lnTo>
                  <a:pt x="19950" y="23910"/>
                </a:lnTo>
                <a:lnTo>
                  <a:pt x="19990" y="23960"/>
                </a:lnTo>
                <a:lnTo>
                  <a:pt x="20020" y="24020"/>
                </a:lnTo>
                <a:lnTo>
                  <a:pt x="20020" y="24030"/>
                </a:lnTo>
                <a:lnTo>
                  <a:pt x="20030" y="24040"/>
                </a:lnTo>
                <a:lnTo>
                  <a:pt x="20060" y="24090"/>
                </a:lnTo>
                <a:lnTo>
                  <a:pt x="20120" y="24110"/>
                </a:lnTo>
                <a:lnTo>
                  <a:pt x="20190" y="24140"/>
                </a:lnTo>
                <a:lnTo>
                  <a:pt x="20220" y="24190"/>
                </a:lnTo>
                <a:lnTo>
                  <a:pt x="20220" y="24270"/>
                </a:lnTo>
                <a:lnTo>
                  <a:pt x="20210" y="24350"/>
                </a:lnTo>
                <a:lnTo>
                  <a:pt x="20210" y="24360"/>
                </a:lnTo>
                <a:lnTo>
                  <a:pt x="20230" y="24500"/>
                </a:lnTo>
                <a:lnTo>
                  <a:pt x="20290" y="24580"/>
                </a:lnTo>
                <a:lnTo>
                  <a:pt x="20380" y="24600"/>
                </a:lnTo>
                <a:lnTo>
                  <a:pt x="20570" y="24560"/>
                </a:lnTo>
                <a:lnTo>
                  <a:pt x="20650" y="24550"/>
                </a:lnTo>
                <a:lnTo>
                  <a:pt x="20680" y="24570"/>
                </a:lnTo>
                <a:lnTo>
                  <a:pt x="20690" y="24610"/>
                </a:lnTo>
                <a:lnTo>
                  <a:pt x="20700" y="24640"/>
                </a:lnTo>
                <a:lnTo>
                  <a:pt x="20700" y="24650"/>
                </a:lnTo>
                <a:lnTo>
                  <a:pt x="20710" y="24680"/>
                </a:lnTo>
                <a:lnTo>
                  <a:pt x="20740" y="24720"/>
                </a:lnTo>
                <a:lnTo>
                  <a:pt x="20740" y="24740"/>
                </a:lnTo>
                <a:lnTo>
                  <a:pt x="20750" y="24760"/>
                </a:lnTo>
                <a:lnTo>
                  <a:pt x="20750" y="24790"/>
                </a:lnTo>
                <a:lnTo>
                  <a:pt x="20760" y="24830"/>
                </a:lnTo>
                <a:lnTo>
                  <a:pt x="20770" y="24850"/>
                </a:lnTo>
                <a:lnTo>
                  <a:pt x="20780" y="24870"/>
                </a:lnTo>
                <a:lnTo>
                  <a:pt x="20830" y="24930"/>
                </a:lnTo>
                <a:lnTo>
                  <a:pt x="20840" y="24970"/>
                </a:lnTo>
                <a:lnTo>
                  <a:pt x="20840" y="24980"/>
                </a:lnTo>
                <a:lnTo>
                  <a:pt x="20850" y="25040"/>
                </a:lnTo>
                <a:lnTo>
                  <a:pt x="20840" y="25130"/>
                </a:lnTo>
                <a:lnTo>
                  <a:pt x="20820" y="25210"/>
                </a:lnTo>
                <a:lnTo>
                  <a:pt x="20770" y="25250"/>
                </a:lnTo>
                <a:lnTo>
                  <a:pt x="20720" y="25260"/>
                </a:lnTo>
                <a:lnTo>
                  <a:pt x="20700" y="25270"/>
                </a:lnTo>
                <a:lnTo>
                  <a:pt x="20680" y="25290"/>
                </a:lnTo>
                <a:lnTo>
                  <a:pt x="20670" y="25290"/>
                </a:lnTo>
                <a:lnTo>
                  <a:pt x="20630" y="25340"/>
                </a:lnTo>
                <a:lnTo>
                  <a:pt x="20620" y="25390"/>
                </a:lnTo>
                <a:lnTo>
                  <a:pt x="20640" y="25450"/>
                </a:lnTo>
                <a:lnTo>
                  <a:pt x="20720" y="25550"/>
                </a:lnTo>
                <a:lnTo>
                  <a:pt x="20740" y="25630"/>
                </a:lnTo>
                <a:lnTo>
                  <a:pt x="20760" y="25690"/>
                </a:lnTo>
                <a:lnTo>
                  <a:pt x="20770" y="25690"/>
                </a:lnTo>
                <a:lnTo>
                  <a:pt x="20830" y="25710"/>
                </a:lnTo>
                <a:lnTo>
                  <a:pt x="20870" y="25730"/>
                </a:lnTo>
                <a:lnTo>
                  <a:pt x="20900" y="25800"/>
                </a:lnTo>
                <a:lnTo>
                  <a:pt x="20890" y="25930"/>
                </a:lnTo>
                <a:lnTo>
                  <a:pt x="20850" y="26080"/>
                </a:lnTo>
                <a:lnTo>
                  <a:pt x="20850" y="26180"/>
                </a:lnTo>
                <a:lnTo>
                  <a:pt x="20880" y="26180"/>
                </a:lnTo>
                <a:lnTo>
                  <a:pt x="20960" y="26190"/>
                </a:lnTo>
                <a:lnTo>
                  <a:pt x="21020" y="26180"/>
                </a:lnTo>
                <a:lnTo>
                  <a:pt x="21040" y="26180"/>
                </a:lnTo>
                <a:lnTo>
                  <a:pt x="21070" y="26170"/>
                </a:lnTo>
                <a:lnTo>
                  <a:pt x="21100" y="26160"/>
                </a:lnTo>
                <a:lnTo>
                  <a:pt x="21170" y="26150"/>
                </a:lnTo>
                <a:lnTo>
                  <a:pt x="21220" y="26150"/>
                </a:lnTo>
                <a:lnTo>
                  <a:pt x="21280" y="26130"/>
                </a:lnTo>
                <a:lnTo>
                  <a:pt x="21340" y="26110"/>
                </a:lnTo>
                <a:lnTo>
                  <a:pt x="21390" y="26100"/>
                </a:lnTo>
                <a:lnTo>
                  <a:pt x="21430" y="26130"/>
                </a:lnTo>
                <a:lnTo>
                  <a:pt x="21440" y="26150"/>
                </a:lnTo>
                <a:lnTo>
                  <a:pt x="21450" y="26200"/>
                </a:lnTo>
                <a:lnTo>
                  <a:pt x="21440" y="26280"/>
                </a:lnTo>
                <a:lnTo>
                  <a:pt x="21460" y="26350"/>
                </a:lnTo>
                <a:lnTo>
                  <a:pt x="21480" y="26360"/>
                </a:lnTo>
                <a:lnTo>
                  <a:pt x="21520" y="26380"/>
                </a:lnTo>
                <a:lnTo>
                  <a:pt x="21620" y="26410"/>
                </a:lnTo>
                <a:lnTo>
                  <a:pt x="21640" y="26410"/>
                </a:lnTo>
                <a:lnTo>
                  <a:pt x="21660" y="26400"/>
                </a:lnTo>
                <a:lnTo>
                  <a:pt x="21680" y="26390"/>
                </a:lnTo>
                <a:lnTo>
                  <a:pt x="21740" y="26350"/>
                </a:lnTo>
                <a:lnTo>
                  <a:pt x="21780" y="26340"/>
                </a:lnTo>
                <a:lnTo>
                  <a:pt x="21850" y="26330"/>
                </a:lnTo>
                <a:lnTo>
                  <a:pt x="21870" y="26330"/>
                </a:lnTo>
                <a:lnTo>
                  <a:pt x="21930" y="26340"/>
                </a:lnTo>
                <a:lnTo>
                  <a:pt x="22000" y="26360"/>
                </a:lnTo>
                <a:lnTo>
                  <a:pt x="22370" y="26440"/>
                </a:lnTo>
                <a:lnTo>
                  <a:pt x="22470" y="26480"/>
                </a:lnTo>
                <a:lnTo>
                  <a:pt x="22570" y="26550"/>
                </a:lnTo>
                <a:lnTo>
                  <a:pt x="22660" y="26620"/>
                </a:lnTo>
                <a:lnTo>
                  <a:pt x="22760" y="26700"/>
                </a:lnTo>
                <a:lnTo>
                  <a:pt x="22840" y="26750"/>
                </a:lnTo>
                <a:lnTo>
                  <a:pt x="22870" y="26760"/>
                </a:lnTo>
                <a:lnTo>
                  <a:pt x="22940" y="26780"/>
                </a:lnTo>
                <a:lnTo>
                  <a:pt x="23040" y="26820"/>
                </a:lnTo>
                <a:lnTo>
                  <a:pt x="23120" y="26850"/>
                </a:lnTo>
                <a:lnTo>
                  <a:pt x="23130" y="26850"/>
                </a:lnTo>
                <a:lnTo>
                  <a:pt x="23170" y="26850"/>
                </a:lnTo>
                <a:lnTo>
                  <a:pt x="23280" y="26810"/>
                </a:lnTo>
                <a:lnTo>
                  <a:pt x="23400" y="26790"/>
                </a:lnTo>
                <a:lnTo>
                  <a:pt x="23470" y="26780"/>
                </a:lnTo>
                <a:lnTo>
                  <a:pt x="23540" y="26770"/>
                </a:lnTo>
                <a:lnTo>
                  <a:pt x="23610" y="26780"/>
                </a:lnTo>
                <a:lnTo>
                  <a:pt x="23630" y="26790"/>
                </a:lnTo>
                <a:lnTo>
                  <a:pt x="23690" y="26810"/>
                </a:lnTo>
                <a:lnTo>
                  <a:pt x="23720" y="26820"/>
                </a:lnTo>
                <a:lnTo>
                  <a:pt x="23750" y="26820"/>
                </a:lnTo>
                <a:lnTo>
                  <a:pt x="23770" y="26830"/>
                </a:lnTo>
                <a:lnTo>
                  <a:pt x="23780" y="26830"/>
                </a:lnTo>
                <a:lnTo>
                  <a:pt x="23800" y="26830"/>
                </a:lnTo>
                <a:lnTo>
                  <a:pt x="23820" y="26830"/>
                </a:lnTo>
                <a:lnTo>
                  <a:pt x="23860" y="26810"/>
                </a:lnTo>
                <a:lnTo>
                  <a:pt x="23880" y="26800"/>
                </a:lnTo>
                <a:lnTo>
                  <a:pt x="23920" y="26790"/>
                </a:lnTo>
                <a:lnTo>
                  <a:pt x="23980" y="26780"/>
                </a:lnTo>
                <a:lnTo>
                  <a:pt x="23990" y="26770"/>
                </a:lnTo>
                <a:lnTo>
                  <a:pt x="24020" y="26750"/>
                </a:lnTo>
                <a:lnTo>
                  <a:pt x="24030" y="26750"/>
                </a:lnTo>
                <a:lnTo>
                  <a:pt x="24050" y="26760"/>
                </a:lnTo>
                <a:lnTo>
                  <a:pt x="24080" y="26790"/>
                </a:lnTo>
                <a:lnTo>
                  <a:pt x="24100" y="26800"/>
                </a:lnTo>
                <a:lnTo>
                  <a:pt x="24160" y="26780"/>
                </a:lnTo>
                <a:lnTo>
                  <a:pt x="24200" y="26760"/>
                </a:lnTo>
                <a:lnTo>
                  <a:pt x="24270" y="26720"/>
                </a:lnTo>
                <a:lnTo>
                  <a:pt x="24840" y="26640"/>
                </a:lnTo>
                <a:lnTo>
                  <a:pt x="24920" y="26650"/>
                </a:lnTo>
                <a:lnTo>
                  <a:pt x="24940" y="26650"/>
                </a:lnTo>
                <a:lnTo>
                  <a:pt x="25020" y="26660"/>
                </a:lnTo>
                <a:lnTo>
                  <a:pt x="25030" y="26660"/>
                </a:lnTo>
                <a:lnTo>
                  <a:pt x="25460" y="26730"/>
                </a:lnTo>
                <a:lnTo>
                  <a:pt x="25470" y="26740"/>
                </a:lnTo>
                <a:lnTo>
                  <a:pt x="25510" y="26770"/>
                </a:lnTo>
                <a:lnTo>
                  <a:pt x="25580" y="26890"/>
                </a:lnTo>
                <a:lnTo>
                  <a:pt x="25600" y="26920"/>
                </a:lnTo>
                <a:lnTo>
                  <a:pt x="25610" y="26930"/>
                </a:lnTo>
                <a:lnTo>
                  <a:pt x="25630" y="26940"/>
                </a:lnTo>
                <a:lnTo>
                  <a:pt x="25660" y="26940"/>
                </a:lnTo>
                <a:lnTo>
                  <a:pt x="25710" y="26950"/>
                </a:lnTo>
                <a:lnTo>
                  <a:pt x="25740" y="26950"/>
                </a:lnTo>
                <a:lnTo>
                  <a:pt x="25770" y="26960"/>
                </a:lnTo>
                <a:lnTo>
                  <a:pt x="25780" y="26980"/>
                </a:lnTo>
                <a:lnTo>
                  <a:pt x="25830" y="27040"/>
                </a:lnTo>
                <a:lnTo>
                  <a:pt x="25950" y="27030"/>
                </a:lnTo>
                <a:lnTo>
                  <a:pt x="26070" y="26990"/>
                </a:lnTo>
                <a:lnTo>
                  <a:pt x="26240" y="26900"/>
                </a:lnTo>
                <a:lnTo>
                  <a:pt x="26260" y="26880"/>
                </a:lnTo>
                <a:lnTo>
                  <a:pt x="26300" y="26830"/>
                </a:lnTo>
                <a:lnTo>
                  <a:pt x="26320" y="26810"/>
                </a:lnTo>
                <a:lnTo>
                  <a:pt x="26410" y="26800"/>
                </a:lnTo>
                <a:lnTo>
                  <a:pt x="26450" y="26780"/>
                </a:lnTo>
                <a:lnTo>
                  <a:pt x="26450" y="26750"/>
                </a:lnTo>
                <a:lnTo>
                  <a:pt x="26450" y="26740"/>
                </a:lnTo>
                <a:lnTo>
                  <a:pt x="26340" y="26550"/>
                </a:lnTo>
                <a:lnTo>
                  <a:pt x="26320" y="26480"/>
                </a:lnTo>
                <a:lnTo>
                  <a:pt x="26320" y="26470"/>
                </a:lnTo>
                <a:lnTo>
                  <a:pt x="26320" y="26460"/>
                </a:lnTo>
                <a:lnTo>
                  <a:pt x="26330" y="26400"/>
                </a:lnTo>
                <a:lnTo>
                  <a:pt x="26380" y="26310"/>
                </a:lnTo>
                <a:lnTo>
                  <a:pt x="26420" y="26260"/>
                </a:lnTo>
                <a:lnTo>
                  <a:pt x="26450" y="26230"/>
                </a:lnTo>
                <a:lnTo>
                  <a:pt x="26500" y="26230"/>
                </a:lnTo>
                <a:lnTo>
                  <a:pt x="26560" y="26280"/>
                </a:lnTo>
                <a:lnTo>
                  <a:pt x="26570" y="26280"/>
                </a:lnTo>
                <a:lnTo>
                  <a:pt x="26580" y="26280"/>
                </a:lnTo>
                <a:lnTo>
                  <a:pt x="26590" y="26290"/>
                </a:lnTo>
                <a:lnTo>
                  <a:pt x="26600" y="26290"/>
                </a:lnTo>
                <a:lnTo>
                  <a:pt x="26640" y="26270"/>
                </a:lnTo>
                <a:lnTo>
                  <a:pt x="26880" y="26210"/>
                </a:lnTo>
                <a:lnTo>
                  <a:pt x="26940" y="26180"/>
                </a:lnTo>
                <a:lnTo>
                  <a:pt x="26990" y="26140"/>
                </a:lnTo>
                <a:lnTo>
                  <a:pt x="27030" y="26090"/>
                </a:lnTo>
                <a:lnTo>
                  <a:pt x="27090" y="25890"/>
                </a:lnTo>
                <a:lnTo>
                  <a:pt x="27110" y="25830"/>
                </a:lnTo>
                <a:lnTo>
                  <a:pt x="27110" y="25820"/>
                </a:lnTo>
                <a:lnTo>
                  <a:pt x="27130" y="25790"/>
                </a:lnTo>
                <a:lnTo>
                  <a:pt x="27160" y="25780"/>
                </a:lnTo>
                <a:lnTo>
                  <a:pt x="27180" y="25770"/>
                </a:lnTo>
                <a:lnTo>
                  <a:pt x="27200" y="25700"/>
                </a:lnTo>
                <a:lnTo>
                  <a:pt x="27220" y="25680"/>
                </a:lnTo>
                <a:lnTo>
                  <a:pt x="27240" y="25640"/>
                </a:lnTo>
                <a:lnTo>
                  <a:pt x="27260" y="25620"/>
                </a:lnTo>
                <a:lnTo>
                  <a:pt x="27280" y="25590"/>
                </a:lnTo>
                <a:lnTo>
                  <a:pt x="27300" y="25580"/>
                </a:lnTo>
                <a:lnTo>
                  <a:pt x="27310" y="25570"/>
                </a:lnTo>
                <a:lnTo>
                  <a:pt x="27340" y="25560"/>
                </a:lnTo>
                <a:lnTo>
                  <a:pt x="27350" y="25560"/>
                </a:lnTo>
                <a:lnTo>
                  <a:pt x="27500" y="25550"/>
                </a:lnTo>
                <a:lnTo>
                  <a:pt x="27640" y="25540"/>
                </a:lnTo>
                <a:lnTo>
                  <a:pt x="27690" y="25510"/>
                </a:lnTo>
                <a:lnTo>
                  <a:pt x="27720" y="25490"/>
                </a:lnTo>
                <a:lnTo>
                  <a:pt x="27740" y="25470"/>
                </a:lnTo>
                <a:lnTo>
                  <a:pt x="27810" y="25440"/>
                </a:lnTo>
                <a:lnTo>
                  <a:pt x="27960" y="25430"/>
                </a:lnTo>
                <a:lnTo>
                  <a:pt x="28040" y="25410"/>
                </a:lnTo>
                <a:lnTo>
                  <a:pt x="28180" y="25290"/>
                </a:lnTo>
                <a:lnTo>
                  <a:pt x="28250" y="25240"/>
                </a:lnTo>
                <a:lnTo>
                  <a:pt x="28290" y="25240"/>
                </a:lnTo>
                <a:lnTo>
                  <a:pt x="28380" y="25250"/>
                </a:lnTo>
                <a:lnTo>
                  <a:pt x="28410" y="25250"/>
                </a:lnTo>
                <a:lnTo>
                  <a:pt x="28510" y="25220"/>
                </a:lnTo>
                <a:lnTo>
                  <a:pt x="28510" y="25120"/>
                </a:lnTo>
                <a:lnTo>
                  <a:pt x="28510" y="24990"/>
                </a:lnTo>
                <a:lnTo>
                  <a:pt x="28510" y="24800"/>
                </a:lnTo>
                <a:lnTo>
                  <a:pt x="28510" y="24610"/>
                </a:lnTo>
                <a:lnTo>
                  <a:pt x="28510" y="24420"/>
                </a:lnTo>
                <a:lnTo>
                  <a:pt x="28510" y="24240"/>
                </a:lnTo>
                <a:lnTo>
                  <a:pt x="28510" y="24050"/>
                </a:lnTo>
                <a:lnTo>
                  <a:pt x="28510" y="23860"/>
                </a:lnTo>
                <a:lnTo>
                  <a:pt x="28510" y="23670"/>
                </a:lnTo>
                <a:lnTo>
                  <a:pt x="28510" y="23480"/>
                </a:lnTo>
                <a:lnTo>
                  <a:pt x="28510" y="23290"/>
                </a:lnTo>
                <a:lnTo>
                  <a:pt x="28510" y="23110"/>
                </a:lnTo>
                <a:lnTo>
                  <a:pt x="28510" y="22920"/>
                </a:lnTo>
                <a:lnTo>
                  <a:pt x="28510" y="22730"/>
                </a:lnTo>
                <a:lnTo>
                  <a:pt x="28510" y="22540"/>
                </a:lnTo>
                <a:lnTo>
                  <a:pt x="28510" y="22350"/>
                </a:lnTo>
                <a:lnTo>
                  <a:pt x="28510" y="22170"/>
                </a:lnTo>
                <a:lnTo>
                  <a:pt x="28510" y="21980"/>
                </a:lnTo>
                <a:lnTo>
                  <a:pt x="28510" y="21790"/>
                </a:lnTo>
                <a:lnTo>
                  <a:pt x="28510" y="21600"/>
                </a:lnTo>
                <a:lnTo>
                  <a:pt x="28510" y="21420"/>
                </a:lnTo>
                <a:lnTo>
                  <a:pt x="28510" y="21230"/>
                </a:lnTo>
                <a:lnTo>
                  <a:pt x="28510" y="21040"/>
                </a:lnTo>
                <a:lnTo>
                  <a:pt x="28510" y="20850"/>
                </a:lnTo>
                <a:lnTo>
                  <a:pt x="28510" y="20670"/>
                </a:lnTo>
                <a:lnTo>
                  <a:pt x="28510" y="20480"/>
                </a:lnTo>
                <a:lnTo>
                  <a:pt x="28510" y="20290"/>
                </a:lnTo>
                <a:lnTo>
                  <a:pt x="28510" y="20110"/>
                </a:lnTo>
                <a:lnTo>
                  <a:pt x="28510" y="19920"/>
                </a:lnTo>
                <a:lnTo>
                  <a:pt x="28510" y="19730"/>
                </a:lnTo>
                <a:lnTo>
                  <a:pt x="28510" y="19550"/>
                </a:lnTo>
                <a:lnTo>
                  <a:pt x="28510" y="19360"/>
                </a:lnTo>
                <a:lnTo>
                  <a:pt x="28510" y="19180"/>
                </a:lnTo>
                <a:lnTo>
                  <a:pt x="28510" y="18990"/>
                </a:lnTo>
                <a:lnTo>
                  <a:pt x="28510" y="18800"/>
                </a:lnTo>
                <a:lnTo>
                  <a:pt x="28510" y="18620"/>
                </a:lnTo>
                <a:lnTo>
                  <a:pt x="28510" y="18430"/>
                </a:lnTo>
                <a:lnTo>
                  <a:pt x="28510" y="18250"/>
                </a:lnTo>
                <a:lnTo>
                  <a:pt x="28510" y="18060"/>
                </a:lnTo>
                <a:lnTo>
                  <a:pt x="28510" y="17880"/>
                </a:lnTo>
                <a:lnTo>
                  <a:pt x="28510" y="17690"/>
                </a:lnTo>
                <a:lnTo>
                  <a:pt x="28510" y="17500"/>
                </a:lnTo>
                <a:lnTo>
                  <a:pt x="28510" y="17320"/>
                </a:lnTo>
                <a:lnTo>
                  <a:pt x="28510" y="17130"/>
                </a:lnTo>
                <a:lnTo>
                  <a:pt x="28510" y="16950"/>
                </a:lnTo>
                <a:lnTo>
                  <a:pt x="28510" y="16760"/>
                </a:lnTo>
                <a:lnTo>
                  <a:pt x="28510" y="16580"/>
                </a:lnTo>
                <a:lnTo>
                  <a:pt x="28510" y="16390"/>
                </a:lnTo>
                <a:lnTo>
                  <a:pt x="28510" y="16210"/>
                </a:lnTo>
                <a:lnTo>
                  <a:pt x="28510" y="16030"/>
                </a:lnTo>
                <a:lnTo>
                  <a:pt x="28510" y="15880"/>
                </a:lnTo>
                <a:lnTo>
                  <a:pt x="28510" y="15860"/>
                </a:lnTo>
                <a:lnTo>
                  <a:pt x="28510" y="15840"/>
                </a:lnTo>
                <a:lnTo>
                  <a:pt x="28510" y="15660"/>
                </a:lnTo>
                <a:lnTo>
                  <a:pt x="28510" y="15470"/>
                </a:lnTo>
                <a:lnTo>
                  <a:pt x="28510" y="15290"/>
                </a:lnTo>
                <a:lnTo>
                  <a:pt x="28510" y="15100"/>
                </a:lnTo>
                <a:lnTo>
                  <a:pt x="28510" y="14920"/>
                </a:lnTo>
                <a:lnTo>
                  <a:pt x="28510" y="14740"/>
                </a:lnTo>
                <a:lnTo>
                  <a:pt x="28510" y="14550"/>
                </a:lnTo>
                <a:lnTo>
                  <a:pt x="28510" y="14370"/>
                </a:lnTo>
                <a:lnTo>
                  <a:pt x="28510" y="14180"/>
                </a:lnTo>
                <a:lnTo>
                  <a:pt x="28510" y="14000"/>
                </a:lnTo>
                <a:lnTo>
                  <a:pt x="28510" y="13820"/>
                </a:lnTo>
                <a:lnTo>
                  <a:pt x="28510" y="13630"/>
                </a:lnTo>
                <a:lnTo>
                  <a:pt x="28510" y="13450"/>
                </a:lnTo>
                <a:lnTo>
                  <a:pt x="28510" y="13270"/>
                </a:lnTo>
                <a:lnTo>
                  <a:pt x="28510" y="13080"/>
                </a:lnTo>
                <a:lnTo>
                  <a:pt x="28500" y="13040"/>
                </a:lnTo>
                <a:lnTo>
                  <a:pt x="28520" y="13090"/>
                </a:lnTo>
                <a:lnTo>
                  <a:pt x="28540" y="13120"/>
                </a:lnTo>
                <a:lnTo>
                  <a:pt x="28560" y="13130"/>
                </a:lnTo>
                <a:lnTo>
                  <a:pt x="28590" y="13160"/>
                </a:lnTo>
                <a:lnTo>
                  <a:pt x="28650" y="13250"/>
                </a:lnTo>
                <a:lnTo>
                  <a:pt x="28800" y="13370"/>
                </a:lnTo>
                <a:lnTo>
                  <a:pt x="28880" y="13460"/>
                </a:lnTo>
                <a:lnTo>
                  <a:pt x="28910" y="13480"/>
                </a:lnTo>
                <a:lnTo>
                  <a:pt x="28940" y="13490"/>
                </a:lnTo>
                <a:lnTo>
                  <a:pt x="29000" y="13490"/>
                </a:lnTo>
                <a:lnTo>
                  <a:pt x="29030" y="13500"/>
                </a:lnTo>
                <a:lnTo>
                  <a:pt x="29070" y="13530"/>
                </a:lnTo>
                <a:lnTo>
                  <a:pt x="29120" y="13560"/>
                </a:lnTo>
                <a:lnTo>
                  <a:pt x="29260" y="13640"/>
                </a:lnTo>
                <a:lnTo>
                  <a:pt x="29640" y="13960"/>
                </a:lnTo>
                <a:lnTo>
                  <a:pt x="29670" y="14000"/>
                </a:lnTo>
                <a:lnTo>
                  <a:pt x="29690" y="14040"/>
                </a:lnTo>
                <a:lnTo>
                  <a:pt x="29710" y="14090"/>
                </a:lnTo>
                <a:lnTo>
                  <a:pt x="29770" y="14200"/>
                </a:lnTo>
                <a:lnTo>
                  <a:pt x="29840" y="14320"/>
                </a:lnTo>
                <a:lnTo>
                  <a:pt x="29850" y="14330"/>
                </a:lnTo>
                <a:lnTo>
                  <a:pt x="29860" y="14370"/>
                </a:lnTo>
                <a:lnTo>
                  <a:pt x="29880" y="14400"/>
                </a:lnTo>
                <a:lnTo>
                  <a:pt x="29880" y="14450"/>
                </a:lnTo>
                <a:lnTo>
                  <a:pt x="29850" y="14510"/>
                </a:lnTo>
                <a:lnTo>
                  <a:pt x="29880" y="14550"/>
                </a:lnTo>
                <a:lnTo>
                  <a:pt x="29930" y="14580"/>
                </a:lnTo>
                <a:lnTo>
                  <a:pt x="29950" y="14590"/>
                </a:lnTo>
                <a:lnTo>
                  <a:pt x="29960" y="14600"/>
                </a:lnTo>
                <a:lnTo>
                  <a:pt x="29990" y="14610"/>
                </a:lnTo>
                <a:lnTo>
                  <a:pt x="30000" y="14690"/>
                </a:lnTo>
                <a:lnTo>
                  <a:pt x="30000" y="14710"/>
                </a:lnTo>
                <a:lnTo>
                  <a:pt x="30020" y="14730"/>
                </a:lnTo>
                <a:lnTo>
                  <a:pt x="30050" y="14750"/>
                </a:lnTo>
                <a:lnTo>
                  <a:pt x="30060" y="14750"/>
                </a:lnTo>
                <a:lnTo>
                  <a:pt x="30070" y="14760"/>
                </a:lnTo>
                <a:lnTo>
                  <a:pt x="30090" y="14780"/>
                </a:lnTo>
                <a:lnTo>
                  <a:pt x="30100" y="14810"/>
                </a:lnTo>
                <a:lnTo>
                  <a:pt x="30090" y="14830"/>
                </a:lnTo>
                <a:lnTo>
                  <a:pt x="30070" y="14850"/>
                </a:lnTo>
                <a:lnTo>
                  <a:pt x="30080" y="14870"/>
                </a:lnTo>
                <a:lnTo>
                  <a:pt x="30090" y="14900"/>
                </a:lnTo>
                <a:lnTo>
                  <a:pt x="30100" y="14910"/>
                </a:lnTo>
                <a:lnTo>
                  <a:pt x="30120" y="14940"/>
                </a:lnTo>
                <a:lnTo>
                  <a:pt x="30130" y="14970"/>
                </a:lnTo>
                <a:lnTo>
                  <a:pt x="30150" y="15070"/>
                </a:lnTo>
                <a:lnTo>
                  <a:pt x="30170" y="15100"/>
                </a:lnTo>
                <a:lnTo>
                  <a:pt x="30220" y="15140"/>
                </a:lnTo>
                <a:lnTo>
                  <a:pt x="30310" y="15180"/>
                </a:lnTo>
                <a:lnTo>
                  <a:pt x="30320" y="15210"/>
                </a:lnTo>
                <a:lnTo>
                  <a:pt x="30330" y="15270"/>
                </a:lnTo>
                <a:lnTo>
                  <a:pt x="30380" y="15270"/>
                </a:lnTo>
                <a:lnTo>
                  <a:pt x="30370" y="15290"/>
                </a:lnTo>
                <a:lnTo>
                  <a:pt x="30360" y="15330"/>
                </a:lnTo>
                <a:lnTo>
                  <a:pt x="30360" y="15370"/>
                </a:lnTo>
                <a:lnTo>
                  <a:pt x="30390" y="15380"/>
                </a:lnTo>
                <a:lnTo>
                  <a:pt x="30420" y="15370"/>
                </a:lnTo>
                <a:lnTo>
                  <a:pt x="30440" y="15350"/>
                </a:lnTo>
                <a:lnTo>
                  <a:pt x="30470" y="15350"/>
                </a:lnTo>
                <a:lnTo>
                  <a:pt x="30480" y="15360"/>
                </a:lnTo>
                <a:lnTo>
                  <a:pt x="30510" y="15390"/>
                </a:lnTo>
                <a:lnTo>
                  <a:pt x="30490" y="15400"/>
                </a:lnTo>
                <a:lnTo>
                  <a:pt x="30440" y="15430"/>
                </a:lnTo>
                <a:lnTo>
                  <a:pt x="30420" y="15440"/>
                </a:lnTo>
                <a:lnTo>
                  <a:pt x="30400" y="15490"/>
                </a:lnTo>
                <a:lnTo>
                  <a:pt x="30400" y="15590"/>
                </a:lnTo>
                <a:lnTo>
                  <a:pt x="30530" y="15700"/>
                </a:lnTo>
                <a:lnTo>
                  <a:pt x="30550" y="15790"/>
                </a:lnTo>
                <a:lnTo>
                  <a:pt x="30530" y="15820"/>
                </a:lnTo>
                <a:lnTo>
                  <a:pt x="30470" y="15860"/>
                </a:lnTo>
                <a:lnTo>
                  <a:pt x="30450" y="15890"/>
                </a:lnTo>
                <a:lnTo>
                  <a:pt x="30460" y="15920"/>
                </a:lnTo>
                <a:lnTo>
                  <a:pt x="30490" y="15930"/>
                </a:lnTo>
                <a:lnTo>
                  <a:pt x="30530" y="15940"/>
                </a:lnTo>
                <a:lnTo>
                  <a:pt x="30550" y="15960"/>
                </a:lnTo>
                <a:lnTo>
                  <a:pt x="30550" y="16000"/>
                </a:lnTo>
                <a:lnTo>
                  <a:pt x="30530" y="16070"/>
                </a:lnTo>
                <a:lnTo>
                  <a:pt x="30530" y="16100"/>
                </a:lnTo>
                <a:lnTo>
                  <a:pt x="30550" y="16140"/>
                </a:lnTo>
                <a:lnTo>
                  <a:pt x="30630" y="16170"/>
                </a:lnTo>
                <a:lnTo>
                  <a:pt x="30660" y="16200"/>
                </a:lnTo>
                <a:lnTo>
                  <a:pt x="30690" y="16260"/>
                </a:lnTo>
                <a:lnTo>
                  <a:pt x="30750" y="16480"/>
                </a:lnTo>
                <a:lnTo>
                  <a:pt x="30720" y="16540"/>
                </a:lnTo>
                <a:lnTo>
                  <a:pt x="30720" y="16570"/>
                </a:lnTo>
                <a:lnTo>
                  <a:pt x="30760" y="16560"/>
                </a:lnTo>
                <a:lnTo>
                  <a:pt x="30790" y="16540"/>
                </a:lnTo>
                <a:lnTo>
                  <a:pt x="30800" y="16540"/>
                </a:lnTo>
                <a:lnTo>
                  <a:pt x="30810" y="16550"/>
                </a:lnTo>
                <a:lnTo>
                  <a:pt x="30840" y="16580"/>
                </a:lnTo>
                <a:lnTo>
                  <a:pt x="30840" y="16590"/>
                </a:lnTo>
                <a:lnTo>
                  <a:pt x="30920" y="16790"/>
                </a:lnTo>
                <a:lnTo>
                  <a:pt x="30940" y="17080"/>
                </a:lnTo>
                <a:lnTo>
                  <a:pt x="30940" y="17310"/>
                </a:lnTo>
                <a:lnTo>
                  <a:pt x="30950" y="17370"/>
                </a:lnTo>
                <a:lnTo>
                  <a:pt x="31000" y="17470"/>
                </a:lnTo>
                <a:lnTo>
                  <a:pt x="31020" y="17520"/>
                </a:lnTo>
                <a:lnTo>
                  <a:pt x="31060" y="17570"/>
                </a:lnTo>
                <a:lnTo>
                  <a:pt x="31050" y="17620"/>
                </a:lnTo>
                <a:lnTo>
                  <a:pt x="30920" y="17810"/>
                </a:lnTo>
                <a:lnTo>
                  <a:pt x="30860" y="17930"/>
                </a:lnTo>
                <a:lnTo>
                  <a:pt x="30800" y="18050"/>
                </a:lnTo>
                <a:lnTo>
                  <a:pt x="30620" y="18270"/>
                </a:lnTo>
                <a:lnTo>
                  <a:pt x="30540" y="18440"/>
                </a:lnTo>
                <a:lnTo>
                  <a:pt x="30500" y="18490"/>
                </a:lnTo>
                <a:lnTo>
                  <a:pt x="30410" y="18550"/>
                </a:lnTo>
                <a:lnTo>
                  <a:pt x="30390" y="18590"/>
                </a:lnTo>
                <a:lnTo>
                  <a:pt x="30360" y="18770"/>
                </a:lnTo>
                <a:lnTo>
                  <a:pt x="30350" y="18870"/>
                </a:lnTo>
                <a:lnTo>
                  <a:pt x="30360" y="18950"/>
                </a:lnTo>
                <a:lnTo>
                  <a:pt x="30370" y="18970"/>
                </a:lnTo>
                <a:lnTo>
                  <a:pt x="30370" y="18990"/>
                </a:lnTo>
                <a:lnTo>
                  <a:pt x="30390" y="19020"/>
                </a:lnTo>
                <a:lnTo>
                  <a:pt x="30420" y="19060"/>
                </a:lnTo>
                <a:lnTo>
                  <a:pt x="30440" y="19110"/>
                </a:lnTo>
                <a:lnTo>
                  <a:pt x="30440" y="19120"/>
                </a:lnTo>
                <a:lnTo>
                  <a:pt x="30440" y="19130"/>
                </a:lnTo>
                <a:lnTo>
                  <a:pt x="30430" y="19140"/>
                </a:lnTo>
                <a:lnTo>
                  <a:pt x="30430" y="19190"/>
                </a:lnTo>
                <a:lnTo>
                  <a:pt x="30370" y="19410"/>
                </a:lnTo>
                <a:lnTo>
                  <a:pt x="30370" y="19510"/>
                </a:lnTo>
                <a:lnTo>
                  <a:pt x="30380" y="19630"/>
                </a:lnTo>
                <a:lnTo>
                  <a:pt x="30410" y="19740"/>
                </a:lnTo>
                <a:lnTo>
                  <a:pt x="30410" y="19750"/>
                </a:lnTo>
                <a:lnTo>
                  <a:pt x="30420" y="19760"/>
                </a:lnTo>
                <a:lnTo>
                  <a:pt x="30460" y="19850"/>
                </a:lnTo>
                <a:lnTo>
                  <a:pt x="30470" y="19860"/>
                </a:lnTo>
                <a:lnTo>
                  <a:pt x="30470" y="19870"/>
                </a:lnTo>
                <a:lnTo>
                  <a:pt x="30490" y="19890"/>
                </a:lnTo>
                <a:lnTo>
                  <a:pt x="30520" y="19910"/>
                </a:lnTo>
                <a:lnTo>
                  <a:pt x="30540" y="19920"/>
                </a:lnTo>
                <a:lnTo>
                  <a:pt x="30560" y="19960"/>
                </a:lnTo>
                <a:lnTo>
                  <a:pt x="30570" y="19980"/>
                </a:lnTo>
                <a:lnTo>
                  <a:pt x="30600" y="20060"/>
                </a:lnTo>
                <a:lnTo>
                  <a:pt x="30610" y="20100"/>
                </a:lnTo>
                <a:lnTo>
                  <a:pt x="30620" y="20090"/>
                </a:lnTo>
                <a:lnTo>
                  <a:pt x="30660" y="20060"/>
                </a:lnTo>
                <a:lnTo>
                  <a:pt x="30680" y="20040"/>
                </a:lnTo>
                <a:lnTo>
                  <a:pt x="30750" y="20010"/>
                </a:lnTo>
                <a:lnTo>
                  <a:pt x="30870" y="19950"/>
                </a:lnTo>
                <a:lnTo>
                  <a:pt x="30880" y="19940"/>
                </a:lnTo>
                <a:lnTo>
                  <a:pt x="30910" y="19920"/>
                </a:lnTo>
                <a:lnTo>
                  <a:pt x="30990" y="19870"/>
                </a:lnTo>
                <a:lnTo>
                  <a:pt x="31010" y="19850"/>
                </a:lnTo>
                <a:lnTo>
                  <a:pt x="31020" y="19850"/>
                </a:lnTo>
                <a:lnTo>
                  <a:pt x="31090" y="19810"/>
                </a:lnTo>
                <a:lnTo>
                  <a:pt x="31140" y="19800"/>
                </a:lnTo>
                <a:lnTo>
                  <a:pt x="31250" y="19790"/>
                </a:lnTo>
                <a:lnTo>
                  <a:pt x="31380" y="19840"/>
                </a:lnTo>
                <a:lnTo>
                  <a:pt x="31500" y="19920"/>
                </a:lnTo>
                <a:lnTo>
                  <a:pt x="31540" y="19930"/>
                </a:lnTo>
                <a:lnTo>
                  <a:pt x="31620" y="19950"/>
                </a:lnTo>
                <a:lnTo>
                  <a:pt x="31880" y="20010"/>
                </a:lnTo>
                <a:lnTo>
                  <a:pt x="31890" y="20010"/>
                </a:lnTo>
                <a:lnTo>
                  <a:pt x="31980" y="20000"/>
                </a:lnTo>
                <a:lnTo>
                  <a:pt x="32090" y="19970"/>
                </a:lnTo>
                <a:lnTo>
                  <a:pt x="32220" y="19940"/>
                </a:lnTo>
                <a:lnTo>
                  <a:pt x="32240" y="19930"/>
                </a:lnTo>
                <a:lnTo>
                  <a:pt x="32280" y="19930"/>
                </a:lnTo>
                <a:lnTo>
                  <a:pt x="32370" y="19940"/>
                </a:lnTo>
                <a:lnTo>
                  <a:pt x="32410" y="19940"/>
                </a:lnTo>
                <a:lnTo>
                  <a:pt x="32480" y="19920"/>
                </a:lnTo>
                <a:lnTo>
                  <a:pt x="32590" y="19890"/>
                </a:lnTo>
                <a:lnTo>
                  <a:pt x="32660" y="19870"/>
                </a:lnTo>
                <a:lnTo>
                  <a:pt x="32690" y="19870"/>
                </a:lnTo>
                <a:lnTo>
                  <a:pt x="32760" y="19870"/>
                </a:lnTo>
                <a:lnTo>
                  <a:pt x="32790" y="19870"/>
                </a:lnTo>
                <a:lnTo>
                  <a:pt x="32860" y="19880"/>
                </a:lnTo>
                <a:lnTo>
                  <a:pt x="33010" y="19940"/>
                </a:lnTo>
                <a:lnTo>
                  <a:pt x="33120" y="19950"/>
                </a:lnTo>
                <a:lnTo>
                  <a:pt x="33170" y="19950"/>
                </a:lnTo>
                <a:lnTo>
                  <a:pt x="33200" y="19950"/>
                </a:lnTo>
                <a:lnTo>
                  <a:pt x="33260" y="19950"/>
                </a:lnTo>
                <a:lnTo>
                  <a:pt x="33350" y="19970"/>
                </a:lnTo>
                <a:lnTo>
                  <a:pt x="33440" y="20000"/>
                </a:lnTo>
                <a:lnTo>
                  <a:pt x="33500" y="20000"/>
                </a:lnTo>
                <a:lnTo>
                  <a:pt x="33510" y="20000"/>
                </a:lnTo>
                <a:lnTo>
                  <a:pt x="33560" y="19980"/>
                </a:lnTo>
                <a:lnTo>
                  <a:pt x="33570" y="19970"/>
                </a:lnTo>
                <a:lnTo>
                  <a:pt x="33740" y="19860"/>
                </a:lnTo>
                <a:lnTo>
                  <a:pt x="33790" y="19810"/>
                </a:lnTo>
                <a:lnTo>
                  <a:pt x="33820" y="19750"/>
                </a:lnTo>
                <a:lnTo>
                  <a:pt x="33840" y="19690"/>
                </a:lnTo>
                <a:lnTo>
                  <a:pt x="33830" y="19620"/>
                </a:lnTo>
                <a:lnTo>
                  <a:pt x="33810" y="19470"/>
                </a:lnTo>
                <a:lnTo>
                  <a:pt x="33810" y="19420"/>
                </a:lnTo>
                <a:lnTo>
                  <a:pt x="33840" y="19390"/>
                </a:lnTo>
                <a:lnTo>
                  <a:pt x="33870" y="19380"/>
                </a:lnTo>
                <a:lnTo>
                  <a:pt x="33900" y="19360"/>
                </a:lnTo>
                <a:lnTo>
                  <a:pt x="33920" y="19360"/>
                </a:lnTo>
                <a:lnTo>
                  <a:pt x="33930" y="19360"/>
                </a:lnTo>
                <a:lnTo>
                  <a:pt x="34020" y="19340"/>
                </a:lnTo>
                <a:lnTo>
                  <a:pt x="34050" y="19340"/>
                </a:lnTo>
                <a:lnTo>
                  <a:pt x="34310" y="19340"/>
                </a:lnTo>
                <a:lnTo>
                  <a:pt x="34420" y="19310"/>
                </a:lnTo>
                <a:lnTo>
                  <a:pt x="34490" y="19290"/>
                </a:lnTo>
                <a:lnTo>
                  <a:pt x="34580" y="19240"/>
                </a:lnTo>
                <a:lnTo>
                  <a:pt x="34670" y="19180"/>
                </a:lnTo>
                <a:lnTo>
                  <a:pt x="34700" y="19150"/>
                </a:lnTo>
                <a:lnTo>
                  <a:pt x="34820" y="19030"/>
                </a:lnTo>
                <a:lnTo>
                  <a:pt x="34870" y="18950"/>
                </a:lnTo>
                <a:lnTo>
                  <a:pt x="34890" y="18920"/>
                </a:lnTo>
                <a:lnTo>
                  <a:pt x="34930" y="18860"/>
                </a:lnTo>
                <a:lnTo>
                  <a:pt x="34930" y="18850"/>
                </a:lnTo>
                <a:lnTo>
                  <a:pt x="34970" y="18760"/>
                </a:lnTo>
                <a:lnTo>
                  <a:pt x="34970" y="18740"/>
                </a:lnTo>
                <a:lnTo>
                  <a:pt x="35030" y="18590"/>
                </a:lnTo>
                <a:lnTo>
                  <a:pt x="35070" y="18490"/>
                </a:lnTo>
                <a:lnTo>
                  <a:pt x="35080" y="18480"/>
                </a:lnTo>
                <a:lnTo>
                  <a:pt x="35170" y="18380"/>
                </a:lnTo>
                <a:lnTo>
                  <a:pt x="35200" y="18350"/>
                </a:lnTo>
                <a:lnTo>
                  <a:pt x="35230" y="18290"/>
                </a:lnTo>
                <a:lnTo>
                  <a:pt x="35260" y="18270"/>
                </a:lnTo>
                <a:lnTo>
                  <a:pt x="35400" y="18240"/>
                </a:lnTo>
                <a:lnTo>
                  <a:pt x="35440" y="18230"/>
                </a:lnTo>
                <a:lnTo>
                  <a:pt x="35490" y="18200"/>
                </a:lnTo>
                <a:lnTo>
                  <a:pt x="35510" y="18190"/>
                </a:lnTo>
                <a:lnTo>
                  <a:pt x="35580" y="18120"/>
                </a:lnTo>
                <a:lnTo>
                  <a:pt x="35620" y="18080"/>
                </a:lnTo>
                <a:lnTo>
                  <a:pt x="35670" y="18040"/>
                </a:lnTo>
                <a:lnTo>
                  <a:pt x="35690" y="18000"/>
                </a:lnTo>
                <a:lnTo>
                  <a:pt x="35770" y="17890"/>
                </a:lnTo>
                <a:lnTo>
                  <a:pt x="35770" y="17880"/>
                </a:lnTo>
                <a:lnTo>
                  <a:pt x="35830" y="17830"/>
                </a:lnTo>
                <a:lnTo>
                  <a:pt x="35880" y="17830"/>
                </a:lnTo>
                <a:lnTo>
                  <a:pt x="35930" y="17820"/>
                </a:lnTo>
                <a:lnTo>
                  <a:pt x="35940" y="17820"/>
                </a:lnTo>
                <a:lnTo>
                  <a:pt x="36060" y="17850"/>
                </a:lnTo>
                <a:lnTo>
                  <a:pt x="36110" y="17820"/>
                </a:lnTo>
                <a:lnTo>
                  <a:pt x="36170" y="17740"/>
                </a:lnTo>
                <a:lnTo>
                  <a:pt x="36210" y="17640"/>
                </a:lnTo>
                <a:lnTo>
                  <a:pt x="36220" y="17620"/>
                </a:lnTo>
                <a:lnTo>
                  <a:pt x="36230" y="17600"/>
                </a:lnTo>
                <a:lnTo>
                  <a:pt x="36250" y="17580"/>
                </a:lnTo>
                <a:lnTo>
                  <a:pt x="36310" y="17540"/>
                </a:lnTo>
                <a:lnTo>
                  <a:pt x="36340" y="17510"/>
                </a:lnTo>
                <a:lnTo>
                  <a:pt x="36350" y="17510"/>
                </a:lnTo>
                <a:lnTo>
                  <a:pt x="36390" y="17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