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West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Africa • State Map | Fully Editable Vector Shape</a:t>
            </a:r>
          </a:p>
        </p:txBody>
      </p:sp>
      <p:sp>
        <p:nvSpPr>
          <p:cNvPr id="101" name="North W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440" y="24030"/>
                </a:moveTo>
                <a:lnTo>
                  <a:pt x="43410" y="24040"/>
                </a:lnTo>
                <a:lnTo>
                  <a:pt x="43380" y="24040"/>
                </a:lnTo>
                <a:lnTo>
                  <a:pt x="43360" y="24050"/>
                </a:lnTo>
                <a:lnTo>
                  <a:pt x="43290" y="24110"/>
                </a:lnTo>
                <a:lnTo>
                  <a:pt x="43250" y="24130"/>
                </a:lnTo>
                <a:lnTo>
                  <a:pt x="43220" y="24130"/>
                </a:lnTo>
                <a:lnTo>
                  <a:pt x="43200" y="24130"/>
                </a:lnTo>
                <a:lnTo>
                  <a:pt x="42880" y="23500"/>
                </a:lnTo>
                <a:lnTo>
                  <a:pt x="42930" y="23490"/>
                </a:lnTo>
                <a:lnTo>
                  <a:pt x="43480" y="22820"/>
                </a:lnTo>
                <a:lnTo>
                  <a:pt x="43440" y="22780"/>
                </a:lnTo>
                <a:lnTo>
                  <a:pt x="43410" y="22760"/>
                </a:lnTo>
                <a:lnTo>
                  <a:pt x="43370" y="22750"/>
                </a:lnTo>
                <a:lnTo>
                  <a:pt x="43320" y="22750"/>
                </a:lnTo>
                <a:lnTo>
                  <a:pt x="42850" y="22750"/>
                </a:lnTo>
                <a:lnTo>
                  <a:pt x="42770" y="22730"/>
                </a:lnTo>
                <a:lnTo>
                  <a:pt x="42750" y="22690"/>
                </a:lnTo>
                <a:lnTo>
                  <a:pt x="42760" y="22590"/>
                </a:lnTo>
                <a:lnTo>
                  <a:pt x="42790" y="22500"/>
                </a:lnTo>
                <a:lnTo>
                  <a:pt x="42690" y="22500"/>
                </a:lnTo>
                <a:lnTo>
                  <a:pt x="42640" y="22580"/>
                </a:lnTo>
                <a:lnTo>
                  <a:pt x="42490" y="22610"/>
                </a:lnTo>
                <a:lnTo>
                  <a:pt x="42470" y="22630"/>
                </a:lnTo>
                <a:lnTo>
                  <a:pt x="42450" y="22640"/>
                </a:lnTo>
                <a:lnTo>
                  <a:pt x="42420" y="22700"/>
                </a:lnTo>
                <a:lnTo>
                  <a:pt x="42420" y="22730"/>
                </a:lnTo>
                <a:lnTo>
                  <a:pt x="42420" y="22760"/>
                </a:lnTo>
                <a:lnTo>
                  <a:pt x="42440" y="22830"/>
                </a:lnTo>
                <a:lnTo>
                  <a:pt x="42450" y="22840"/>
                </a:lnTo>
                <a:lnTo>
                  <a:pt x="42460" y="22850"/>
                </a:lnTo>
                <a:lnTo>
                  <a:pt x="42490" y="22870"/>
                </a:lnTo>
                <a:lnTo>
                  <a:pt x="42500" y="22880"/>
                </a:lnTo>
                <a:lnTo>
                  <a:pt x="42510" y="22900"/>
                </a:lnTo>
                <a:lnTo>
                  <a:pt x="42450" y="22970"/>
                </a:lnTo>
                <a:lnTo>
                  <a:pt x="42440" y="23090"/>
                </a:lnTo>
                <a:lnTo>
                  <a:pt x="42490" y="23130"/>
                </a:lnTo>
                <a:lnTo>
                  <a:pt x="42490" y="23190"/>
                </a:lnTo>
                <a:lnTo>
                  <a:pt x="42480" y="23220"/>
                </a:lnTo>
                <a:lnTo>
                  <a:pt x="42460" y="23270"/>
                </a:lnTo>
                <a:lnTo>
                  <a:pt x="42450" y="23290"/>
                </a:lnTo>
                <a:lnTo>
                  <a:pt x="42430" y="23310"/>
                </a:lnTo>
                <a:lnTo>
                  <a:pt x="42400" y="23320"/>
                </a:lnTo>
                <a:lnTo>
                  <a:pt x="42370" y="23330"/>
                </a:lnTo>
                <a:lnTo>
                  <a:pt x="42350" y="23350"/>
                </a:lnTo>
                <a:lnTo>
                  <a:pt x="42330" y="23420"/>
                </a:lnTo>
                <a:lnTo>
                  <a:pt x="42280" y="23480"/>
                </a:lnTo>
                <a:lnTo>
                  <a:pt x="42260" y="23570"/>
                </a:lnTo>
                <a:lnTo>
                  <a:pt x="42270" y="23590"/>
                </a:lnTo>
                <a:lnTo>
                  <a:pt x="42280" y="23670"/>
                </a:lnTo>
                <a:lnTo>
                  <a:pt x="42270" y="23700"/>
                </a:lnTo>
                <a:lnTo>
                  <a:pt x="42270" y="23730"/>
                </a:lnTo>
                <a:lnTo>
                  <a:pt x="42250" y="23800"/>
                </a:lnTo>
                <a:lnTo>
                  <a:pt x="42130" y="23910"/>
                </a:lnTo>
                <a:lnTo>
                  <a:pt x="42100" y="23940"/>
                </a:lnTo>
                <a:lnTo>
                  <a:pt x="42090" y="23980"/>
                </a:lnTo>
                <a:lnTo>
                  <a:pt x="42080" y="24010"/>
                </a:lnTo>
                <a:lnTo>
                  <a:pt x="42050" y="24050"/>
                </a:lnTo>
                <a:lnTo>
                  <a:pt x="41970" y="24140"/>
                </a:lnTo>
                <a:lnTo>
                  <a:pt x="41730" y="23930"/>
                </a:lnTo>
                <a:lnTo>
                  <a:pt x="41730" y="23880"/>
                </a:lnTo>
                <a:lnTo>
                  <a:pt x="41750" y="23830"/>
                </a:lnTo>
                <a:lnTo>
                  <a:pt x="41770" y="23790"/>
                </a:lnTo>
                <a:lnTo>
                  <a:pt x="41760" y="23730"/>
                </a:lnTo>
                <a:lnTo>
                  <a:pt x="41680" y="23620"/>
                </a:lnTo>
                <a:lnTo>
                  <a:pt x="41630" y="23590"/>
                </a:lnTo>
                <a:lnTo>
                  <a:pt x="41560" y="23570"/>
                </a:lnTo>
                <a:lnTo>
                  <a:pt x="41530" y="23530"/>
                </a:lnTo>
                <a:lnTo>
                  <a:pt x="41510" y="23460"/>
                </a:lnTo>
                <a:lnTo>
                  <a:pt x="41540" y="23390"/>
                </a:lnTo>
                <a:lnTo>
                  <a:pt x="41570" y="23320"/>
                </a:lnTo>
                <a:lnTo>
                  <a:pt x="41670" y="23230"/>
                </a:lnTo>
                <a:lnTo>
                  <a:pt x="41690" y="23170"/>
                </a:lnTo>
                <a:lnTo>
                  <a:pt x="41750" y="23070"/>
                </a:lnTo>
                <a:lnTo>
                  <a:pt x="41660" y="23000"/>
                </a:lnTo>
                <a:lnTo>
                  <a:pt x="41740" y="22800"/>
                </a:lnTo>
                <a:lnTo>
                  <a:pt x="41640" y="22740"/>
                </a:lnTo>
                <a:lnTo>
                  <a:pt x="40770" y="22940"/>
                </a:lnTo>
                <a:lnTo>
                  <a:pt x="40700" y="22780"/>
                </a:lnTo>
                <a:lnTo>
                  <a:pt x="40770" y="22550"/>
                </a:lnTo>
                <a:lnTo>
                  <a:pt x="40560" y="22410"/>
                </a:lnTo>
                <a:lnTo>
                  <a:pt x="40540" y="22220"/>
                </a:lnTo>
                <a:lnTo>
                  <a:pt x="40530" y="22160"/>
                </a:lnTo>
                <a:lnTo>
                  <a:pt x="40530" y="22100"/>
                </a:lnTo>
                <a:lnTo>
                  <a:pt x="40540" y="22040"/>
                </a:lnTo>
                <a:lnTo>
                  <a:pt x="40680" y="21650"/>
                </a:lnTo>
                <a:lnTo>
                  <a:pt x="40470" y="21580"/>
                </a:lnTo>
                <a:lnTo>
                  <a:pt x="40400" y="21500"/>
                </a:lnTo>
                <a:lnTo>
                  <a:pt x="40120" y="21320"/>
                </a:lnTo>
                <a:lnTo>
                  <a:pt x="40320" y="20790"/>
                </a:lnTo>
                <a:lnTo>
                  <a:pt x="40460" y="20670"/>
                </a:lnTo>
                <a:lnTo>
                  <a:pt x="40500" y="20510"/>
                </a:lnTo>
                <a:lnTo>
                  <a:pt x="40400" y="20160"/>
                </a:lnTo>
                <a:lnTo>
                  <a:pt x="40210" y="20010"/>
                </a:lnTo>
                <a:lnTo>
                  <a:pt x="40050" y="20000"/>
                </a:lnTo>
                <a:lnTo>
                  <a:pt x="39970" y="20080"/>
                </a:lnTo>
                <a:lnTo>
                  <a:pt x="38930" y="19580"/>
                </a:lnTo>
                <a:lnTo>
                  <a:pt x="39190" y="19180"/>
                </a:lnTo>
                <a:lnTo>
                  <a:pt x="38820" y="18890"/>
                </a:lnTo>
                <a:lnTo>
                  <a:pt x="38270" y="18730"/>
                </a:lnTo>
                <a:lnTo>
                  <a:pt x="38310" y="18280"/>
                </a:lnTo>
                <a:lnTo>
                  <a:pt x="38120" y="18030"/>
                </a:lnTo>
                <a:lnTo>
                  <a:pt x="38360" y="17610"/>
                </a:lnTo>
                <a:lnTo>
                  <a:pt x="38120" y="17540"/>
                </a:lnTo>
                <a:lnTo>
                  <a:pt x="38140" y="17340"/>
                </a:lnTo>
                <a:lnTo>
                  <a:pt x="38510" y="17400"/>
                </a:lnTo>
                <a:lnTo>
                  <a:pt x="38570" y="17190"/>
                </a:lnTo>
                <a:lnTo>
                  <a:pt x="37760" y="17100"/>
                </a:lnTo>
                <a:lnTo>
                  <a:pt x="37630" y="17470"/>
                </a:lnTo>
                <a:lnTo>
                  <a:pt x="37440" y="17450"/>
                </a:lnTo>
                <a:lnTo>
                  <a:pt x="37420" y="17670"/>
                </a:lnTo>
                <a:lnTo>
                  <a:pt x="37210" y="17650"/>
                </a:lnTo>
                <a:lnTo>
                  <a:pt x="37020" y="18460"/>
                </a:lnTo>
                <a:lnTo>
                  <a:pt x="36920" y="18620"/>
                </a:lnTo>
                <a:lnTo>
                  <a:pt x="36580" y="18500"/>
                </a:lnTo>
                <a:lnTo>
                  <a:pt x="36590" y="17570"/>
                </a:lnTo>
                <a:lnTo>
                  <a:pt x="36390" y="17520"/>
                </a:lnTo>
                <a:lnTo>
                  <a:pt x="36390" y="17510"/>
                </a:lnTo>
                <a:lnTo>
                  <a:pt x="36380" y="17510"/>
                </a:lnTo>
                <a:lnTo>
                  <a:pt x="36380" y="17500"/>
                </a:lnTo>
                <a:lnTo>
                  <a:pt x="36370" y="17500"/>
                </a:lnTo>
                <a:lnTo>
                  <a:pt x="36370" y="17490"/>
                </a:lnTo>
                <a:lnTo>
                  <a:pt x="36370" y="17480"/>
                </a:lnTo>
                <a:lnTo>
                  <a:pt x="36360" y="17480"/>
                </a:lnTo>
                <a:lnTo>
                  <a:pt x="36360" y="17470"/>
                </a:lnTo>
                <a:lnTo>
                  <a:pt x="36380" y="17440"/>
                </a:lnTo>
                <a:lnTo>
                  <a:pt x="36390" y="17440"/>
                </a:lnTo>
                <a:lnTo>
                  <a:pt x="36400" y="17440"/>
                </a:lnTo>
                <a:lnTo>
                  <a:pt x="36400" y="17430"/>
                </a:lnTo>
                <a:lnTo>
                  <a:pt x="36410" y="17430"/>
                </a:lnTo>
                <a:lnTo>
                  <a:pt x="36420" y="17430"/>
                </a:lnTo>
                <a:lnTo>
                  <a:pt x="36430" y="17420"/>
                </a:lnTo>
                <a:lnTo>
                  <a:pt x="36440" y="17420"/>
                </a:lnTo>
                <a:lnTo>
                  <a:pt x="36440" y="17410"/>
                </a:lnTo>
                <a:lnTo>
                  <a:pt x="36450" y="17410"/>
                </a:lnTo>
                <a:lnTo>
                  <a:pt x="36460" y="17400"/>
                </a:lnTo>
                <a:lnTo>
                  <a:pt x="36470" y="17400"/>
                </a:lnTo>
                <a:lnTo>
                  <a:pt x="36480" y="17400"/>
                </a:lnTo>
                <a:lnTo>
                  <a:pt x="36480" y="17390"/>
                </a:lnTo>
                <a:lnTo>
                  <a:pt x="36490" y="17390"/>
                </a:lnTo>
                <a:lnTo>
                  <a:pt x="36490" y="17380"/>
                </a:lnTo>
                <a:lnTo>
                  <a:pt x="36490" y="17370"/>
                </a:lnTo>
                <a:lnTo>
                  <a:pt x="36490" y="17360"/>
                </a:lnTo>
                <a:lnTo>
                  <a:pt x="36490" y="17350"/>
                </a:lnTo>
                <a:lnTo>
                  <a:pt x="36490" y="17340"/>
                </a:lnTo>
                <a:lnTo>
                  <a:pt x="36480" y="17330"/>
                </a:lnTo>
                <a:lnTo>
                  <a:pt x="36480" y="17320"/>
                </a:lnTo>
                <a:lnTo>
                  <a:pt x="36490" y="17320"/>
                </a:lnTo>
                <a:lnTo>
                  <a:pt x="36490" y="17310"/>
                </a:lnTo>
                <a:lnTo>
                  <a:pt x="36490" y="17300"/>
                </a:lnTo>
                <a:lnTo>
                  <a:pt x="36490" y="17290"/>
                </a:lnTo>
                <a:lnTo>
                  <a:pt x="36490" y="17280"/>
                </a:lnTo>
                <a:lnTo>
                  <a:pt x="36490" y="17270"/>
                </a:lnTo>
                <a:lnTo>
                  <a:pt x="36480" y="17270"/>
                </a:lnTo>
                <a:lnTo>
                  <a:pt x="36480" y="17260"/>
                </a:lnTo>
                <a:lnTo>
                  <a:pt x="36480" y="17250"/>
                </a:lnTo>
                <a:lnTo>
                  <a:pt x="36480" y="17240"/>
                </a:lnTo>
                <a:lnTo>
                  <a:pt x="36470" y="17240"/>
                </a:lnTo>
                <a:lnTo>
                  <a:pt x="36470" y="17230"/>
                </a:lnTo>
                <a:lnTo>
                  <a:pt x="36470" y="17220"/>
                </a:lnTo>
                <a:lnTo>
                  <a:pt x="36470" y="17210"/>
                </a:lnTo>
                <a:lnTo>
                  <a:pt x="36470" y="17200"/>
                </a:lnTo>
                <a:lnTo>
                  <a:pt x="36490" y="17180"/>
                </a:lnTo>
                <a:lnTo>
                  <a:pt x="36500" y="17180"/>
                </a:lnTo>
                <a:lnTo>
                  <a:pt x="36510" y="17180"/>
                </a:lnTo>
                <a:lnTo>
                  <a:pt x="36520" y="17190"/>
                </a:lnTo>
                <a:lnTo>
                  <a:pt x="36530" y="17190"/>
                </a:lnTo>
                <a:lnTo>
                  <a:pt x="36540" y="17190"/>
                </a:lnTo>
                <a:lnTo>
                  <a:pt x="36550" y="17200"/>
                </a:lnTo>
                <a:lnTo>
                  <a:pt x="36560" y="17200"/>
                </a:lnTo>
                <a:lnTo>
                  <a:pt x="36570" y="17200"/>
                </a:lnTo>
                <a:lnTo>
                  <a:pt x="36580" y="17200"/>
                </a:lnTo>
                <a:lnTo>
                  <a:pt x="36590" y="17200"/>
                </a:lnTo>
                <a:lnTo>
                  <a:pt x="36590" y="17210"/>
                </a:lnTo>
                <a:lnTo>
                  <a:pt x="36600" y="17210"/>
                </a:lnTo>
                <a:lnTo>
                  <a:pt x="36610" y="17210"/>
                </a:lnTo>
                <a:lnTo>
                  <a:pt x="36620" y="17200"/>
                </a:lnTo>
                <a:lnTo>
                  <a:pt x="36630" y="17200"/>
                </a:lnTo>
                <a:lnTo>
                  <a:pt x="36640" y="17200"/>
                </a:lnTo>
                <a:lnTo>
                  <a:pt x="36640" y="17190"/>
                </a:lnTo>
                <a:lnTo>
                  <a:pt x="36650" y="17190"/>
                </a:lnTo>
                <a:lnTo>
                  <a:pt x="36650" y="17180"/>
                </a:lnTo>
                <a:lnTo>
                  <a:pt x="36650" y="17170"/>
                </a:lnTo>
                <a:lnTo>
                  <a:pt x="36650" y="17160"/>
                </a:lnTo>
                <a:lnTo>
                  <a:pt x="36650" y="17150"/>
                </a:lnTo>
                <a:lnTo>
                  <a:pt x="36650" y="17140"/>
                </a:lnTo>
                <a:lnTo>
                  <a:pt x="36650" y="17130"/>
                </a:lnTo>
                <a:lnTo>
                  <a:pt x="36650" y="17120"/>
                </a:lnTo>
                <a:lnTo>
                  <a:pt x="36650" y="17110"/>
                </a:lnTo>
                <a:lnTo>
                  <a:pt x="36650" y="17100"/>
                </a:lnTo>
                <a:lnTo>
                  <a:pt x="36650" y="17090"/>
                </a:lnTo>
                <a:lnTo>
                  <a:pt x="36660" y="17080"/>
                </a:lnTo>
                <a:lnTo>
                  <a:pt x="36660" y="17070"/>
                </a:lnTo>
                <a:lnTo>
                  <a:pt x="36660" y="17060"/>
                </a:lnTo>
                <a:lnTo>
                  <a:pt x="36660" y="17050"/>
                </a:lnTo>
                <a:lnTo>
                  <a:pt x="36660" y="17040"/>
                </a:lnTo>
                <a:lnTo>
                  <a:pt x="36660" y="17030"/>
                </a:lnTo>
                <a:lnTo>
                  <a:pt x="36650" y="17030"/>
                </a:lnTo>
                <a:lnTo>
                  <a:pt x="36650" y="17020"/>
                </a:lnTo>
                <a:lnTo>
                  <a:pt x="36650" y="17010"/>
                </a:lnTo>
                <a:lnTo>
                  <a:pt x="36650" y="16950"/>
                </a:lnTo>
                <a:lnTo>
                  <a:pt x="36650" y="16940"/>
                </a:lnTo>
                <a:lnTo>
                  <a:pt x="36660" y="16940"/>
                </a:lnTo>
                <a:lnTo>
                  <a:pt x="36660" y="16930"/>
                </a:lnTo>
                <a:lnTo>
                  <a:pt x="36670" y="16930"/>
                </a:lnTo>
                <a:lnTo>
                  <a:pt x="36670" y="16920"/>
                </a:lnTo>
                <a:lnTo>
                  <a:pt x="36680" y="16920"/>
                </a:lnTo>
                <a:lnTo>
                  <a:pt x="36680" y="16910"/>
                </a:lnTo>
                <a:lnTo>
                  <a:pt x="36690" y="16910"/>
                </a:lnTo>
                <a:lnTo>
                  <a:pt x="36690" y="16900"/>
                </a:lnTo>
                <a:lnTo>
                  <a:pt x="36700" y="16900"/>
                </a:lnTo>
                <a:lnTo>
                  <a:pt x="36700" y="16890"/>
                </a:lnTo>
                <a:lnTo>
                  <a:pt x="36710" y="16890"/>
                </a:lnTo>
                <a:lnTo>
                  <a:pt x="36720" y="16890"/>
                </a:lnTo>
                <a:lnTo>
                  <a:pt x="36720" y="16880"/>
                </a:lnTo>
                <a:lnTo>
                  <a:pt x="36720" y="16870"/>
                </a:lnTo>
                <a:lnTo>
                  <a:pt x="36720" y="16860"/>
                </a:lnTo>
                <a:lnTo>
                  <a:pt x="36710" y="16860"/>
                </a:lnTo>
                <a:lnTo>
                  <a:pt x="36710" y="16850"/>
                </a:lnTo>
                <a:lnTo>
                  <a:pt x="36700" y="16850"/>
                </a:lnTo>
                <a:lnTo>
                  <a:pt x="36690" y="16850"/>
                </a:lnTo>
                <a:lnTo>
                  <a:pt x="36680" y="16850"/>
                </a:lnTo>
                <a:lnTo>
                  <a:pt x="36670" y="16850"/>
                </a:lnTo>
                <a:lnTo>
                  <a:pt x="36670" y="16840"/>
                </a:lnTo>
                <a:lnTo>
                  <a:pt x="36660" y="16840"/>
                </a:lnTo>
                <a:lnTo>
                  <a:pt x="36650" y="16840"/>
                </a:lnTo>
                <a:lnTo>
                  <a:pt x="36640" y="16840"/>
                </a:lnTo>
                <a:lnTo>
                  <a:pt x="36640" y="16830"/>
                </a:lnTo>
                <a:lnTo>
                  <a:pt x="36630" y="16830"/>
                </a:lnTo>
                <a:lnTo>
                  <a:pt x="36610" y="16790"/>
                </a:lnTo>
                <a:lnTo>
                  <a:pt x="36610" y="16780"/>
                </a:lnTo>
                <a:lnTo>
                  <a:pt x="36620" y="16770"/>
                </a:lnTo>
                <a:lnTo>
                  <a:pt x="36630" y="16770"/>
                </a:lnTo>
                <a:lnTo>
                  <a:pt x="36640" y="16770"/>
                </a:lnTo>
                <a:lnTo>
                  <a:pt x="36650" y="16760"/>
                </a:lnTo>
                <a:lnTo>
                  <a:pt x="36660" y="16760"/>
                </a:lnTo>
                <a:lnTo>
                  <a:pt x="36670" y="16760"/>
                </a:lnTo>
                <a:lnTo>
                  <a:pt x="36680" y="16750"/>
                </a:lnTo>
                <a:lnTo>
                  <a:pt x="36690" y="16750"/>
                </a:lnTo>
                <a:lnTo>
                  <a:pt x="36690" y="16740"/>
                </a:lnTo>
                <a:lnTo>
                  <a:pt x="36690" y="16730"/>
                </a:lnTo>
                <a:lnTo>
                  <a:pt x="36700" y="16730"/>
                </a:lnTo>
                <a:lnTo>
                  <a:pt x="36690" y="16720"/>
                </a:lnTo>
                <a:lnTo>
                  <a:pt x="36690" y="16710"/>
                </a:lnTo>
                <a:lnTo>
                  <a:pt x="36680" y="16710"/>
                </a:lnTo>
                <a:lnTo>
                  <a:pt x="36680" y="16700"/>
                </a:lnTo>
                <a:lnTo>
                  <a:pt x="36680" y="16690"/>
                </a:lnTo>
                <a:lnTo>
                  <a:pt x="36680" y="16680"/>
                </a:lnTo>
                <a:lnTo>
                  <a:pt x="36690" y="16670"/>
                </a:lnTo>
                <a:lnTo>
                  <a:pt x="36710" y="16660"/>
                </a:lnTo>
                <a:lnTo>
                  <a:pt x="36710" y="16650"/>
                </a:lnTo>
                <a:lnTo>
                  <a:pt x="36720" y="16650"/>
                </a:lnTo>
                <a:lnTo>
                  <a:pt x="36730" y="16650"/>
                </a:lnTo>
                <a:lnTo>
                  <a:pt x="36740" y="16650"/>
                </a:lnTo>
                <a:lnTo>
                  <a:pt x="36740" y="16640"/>
                </a:lnTo>
                <a:lnTo>
                  <a:pt x="36750" y="16640"/>
                </a:lnTo>
                <a:lnTo>
                  <a:pt x="36760" y="16630"/>
                </a:lnTo>
                <a:lnTo>
                  <a:pt x="36770" y="16630"/>
                </a:lnTo>
                <a:lnTo>
                  <a:pt x="36770" y="16620"/>
                </a:lnTo>
                <a:lnTo>
                  <a:pt x="36780" y="16620"/>
                </a:lnTo>
                <a:lnTo>
                  <a:pt x="36790" y="16620"/>
                </a:lnTo>
                <a:lnTo>
                  <a:pt x="36790" y="16610"/>
                </a:lnTo>
                <a:lnTo>
                  <a:pt x="36800" y="16610"/>
                </a:lnTo>
                <a:lnTo>
                  <a:pt x="36800" y="16600"/>
                </a:lnTo>
                <a:lnTo>
                  <a:pt x="36810" y="16590"/>
                </a:lnTo>
                <a:lnTo>
                  <a:pt x="36810" y="16580"/>
                </a:lnTo>
                <a:lnTo>
                  <a:pt x="36810" y="16570"/>
                </a:lnTo>
                <a:lnTo>
                  <a:pt x="36820" y="16570"/>
                </a:lnTo>
                <a:lnTo>
                  <a:pt x="36820" y="16560"/>
                </a:lnTo>
                <a:lnTo>
                  <a:pt x="36820" y="16550"/>
                </a:lnTo>
                <a:lnTo>
                  <a:pt x="36810" y="16550"/>
                </a:lnTo>
                <a:lnTo>
                  <a:pt x="36810" y="16540"/>
                </a:lnTo>
                <a:lnTo>
                  <a:pt x="36810" y="16530"/>
                </a:lnTo>
                <a:lnTo>
                  <a:pt x="36800" y="16530"/>
                </a:lnTo>
                <a:lnTo>
                  <a:pt x="36790" y="16520"/>
                </a:lnTo>
                <a:lnTo>
                  <a:pt x="36780" y="16520"/>
                </a:lnTo>
                <a:lnTo>
                  <a:pt x="36770" y="16520"/>
                </a:lnTo>
                <a:lnTo>
                  <a:pt x="36760" y="16520"/>
                </a:lnTo>
                <a:lnTo>
                  <a:pt x="36760" y="16510"/>
                </a:lnTo>
                <a:lnTo>
                  <a:pt x="36750" y="16510"/>
                </a:lnTo>
                <a:lnTo>
                  <a:pt x="36750" y="16500"/>
                </a:lnTo>
                <a:lnTo>
                  <a:pt x="36720" y="16470"/>
                </a:lnTo>
                <a:lnTo>
                  <a:pt x="36710" y="16460"/>
                </a:lnTo>
                <a:lnTo>
                  <a:pt x="36700" y="16450"/>
                </a:lnTo>
                <a:lnTo>
                  <a:pt x="36700" y="16440"/>
                </a:lnTo>
                <a:lnTo>
                  <a:pt x="36710" y="16440"/>
                </a:lnTo>
                <a:lnTo>
                  <a:pt x="36720" y="16440"/>
                </a:lnTo>
                <a:lnTo>
                  <a:pt x="36730" y="16450"/>
                </a:lnTo>
                <a:lnTo>
                  <a:pt x="36740" y="16450"/>
                </a:lnTo>
                <a:lnTo>
                  <a:pt x="36750" y="16450"/>
                </a:lnTo>
                <a:lnTo>
                  <a:pt x="36750" y="16440"/>
                </a:lnTo>
                <a:lnTo>
                  <a:pt x="36750" y="16430"/>
                </a:lnTo>
                <a:lnTo>
                  <a:pt x="36760" y="16430"/>
                </a:lnTo>
                <a:lnTo>
                  <a:pt x="36760" y="16420"/>
                </a:lnTo>
                <a:lnTo>
                  <a:pt x="36760" y="16410"/>
                </a:lnTo>
                <a:lnTo>
                  <a:pt x="36760" y="16400"/>
                </a:lnTo>
                <a:lnTo>
                  <a:pt x="36760" y="16390"/>
                </a:lnTo>
                <a:lnTo>
                  <a:pt x="36760" y="16380"/>
                </a:lnTo>
                <a:lnTo>
                  <a:pt x="36760" y="16370"/>
                </a:lnTo>
                <a:lnTo>
                  <a:pt x="36760" y="16360"/>
                </a:lnTo>
                <a:lnTo>
                  <a:pt x="36760" y="16350"/>
                </a:lnTo>
                <a:lnTo>
                  <a:pt x="36760" y="16340"/>
                </a:lnTo>
                <a:lnTo>
                  <a:pt x="36760" y="16330"/>
                </a:lnTo>
                <a:lnTo>
                  <a:pt x="36770" y="16320"/>
                </a:lnTo>
                <a:lnTo>
                  <a:pt x="36770" y="16310"/>
                </a:lnTo>
                <a:lnTo>
                  <a:pt x="36770" y="16300"/>
                </a:lnTo>
                <a:lnTo>
                  <a:pt x="36770" y="16290"/>
                </a:lnTo>
                <a:lnTo>
                  <a:pt x="36770" y="16280"/>
                </a:lnTo>
                <a:lnTo>
                  <a:pt x="36770" y="16270"/>
                </a:lnTo>
                <a:lnTo>
                  <a:pt x="36780" y="16270"/>
                </a:lnTo>
                <a:lnTo>
                  <a:pt x="36780" y="16260"/>
                </a:lnTo>
                <a:lnTo>
                  <a:pt x="36780" y="16250"/>
                </a:lnTo>
                <a:lnTo>
                  <a:pt x="36790" y="16250"/>
                </a:lnTo>
                <a:lnTo>
                  <a:pt x="36800" y="16250"/>
                </a:lnTo>
                <a:lnTo>
                  <a:pt x="36810" y="16250"/>
                </a:lnTo>
                <a:lnTo>
                  <a:pt x="36820" y="16250"/>
                </a:lnTo>
                <a:lnTo>
                  <a:pt x="36830" y="16240"/>
                </a:lnTo>
                <a:lnTo>
                  <a:pt x="36840" y="16240"/>
                </a:lnTo>
                <a:lnTo>
                  <a:pt x="36850" y="16240"/>
                </a:lnTo>
                <a:lnTo>
                  <a:pt x="36860" y="16240"/>
                </a:lnTo>
                <a:lnTo>
                  <a:pt x="36860" y="16230"/>
                </a:lnTo>
                <a:lnTo>
                  <a:pt x="36870" y="16230"/>
                </a:lnTo>
                <a:lnTo>
                  <a:pt x="36870" y="16220"/>
                </a:lnTo>
                <a:lnTo>
                  <a:pt x="36880" y="16220"/>
                </a:lnTo>
                <a:lnTo>
                  <a:pt x="36880" y="16210"/>
                </a:lnTo>
                <a:lnTo>
                  <a:pt x="36890" y="16200"/>
                </a:lnTo>
                <a:lnTo>
                  <a:pt x="36890" y="16190"/>
                </a:lnTo>
                <a:lnTo>
                  <a:pt x="36900" y="16190"/>
                </a:lnTo>
                <a:lnTo>
                  <a:pt x="36900" y="16180"/>
                </a:lnTo>
                <a:lnTo>
                  <a:pt x="36900" y="16170"/>
                </a:lnTo>
                <a:lnTo>
                  <a:pt x="36910" y="16170"/>
                </a:lnTo>
                <a:lnTo>
                  <a:pt x="36910" y="16160"/>
                </a:lnTo>
                <a:lnTo>
                  <a:pt x="36910" y="16150"/>
                </a:lnTo>
                <a:lnTo>
                  <a:pt x="36920" y="16150"/>
                </a:lnTo>
                <a:lnTo>
                  <a:pt x="36920" y="16140"/>
                </a:lnTo>
                <a:lnTo>
                  <a:pt x="36930" y="16130"/>
                </a:lnTo>
                <a:lnTo>
                  <a:pt x="36930" y="16120"/>
                </a:lnTo>
                <a:lnTo>
                  <a:pt x="36930" y="16110"/>
                </a:lnTo>
                <a:lnTo>
                  <a:pt x="36940" y="16110"/>
                </a:lnTo>
                <a:lnTo>
                  <a:pt x="36940" y="16100"/>
                </a:lnTo>
                <a:lnTo>
                  <a:pt x="36930" y="16100"/>
                </a:lnTo>
                <a:lnTo>
                  <a:pt x="36930" y="16090"/>
                </a:lnTo>
                <a:lnTo>
                  <a:pt x="36930" y="16080"/>
                </a:lnTo>
                <a:lnTo>
                  <a:pt x="36930" y="16070"/>
                </a:lnTo>
                <a:lnTo>
                  <a:pt x="36940" y="16070"/>
                </a:lnTo>
                <a:lnTo>
                  <a:pt x="36940" y="16060"/>
                </a:lnTo>
                <a:lnTo>
                  <a:pt x="36940" y="16050"/>
                </a:lnTo>
                <a:lnTo>
                  <a:pt x="36950" y="16050"/>
                </a:lnTo>
                <a:lnTo>
                  <a:pt x="36950" y="16040"/>
                </a:lnTo>
                <a:lnTo>
                  <a:pt x="36960" y="16030"/>
                </a:lnTo>
                <a:lnTo>
                  <a:pt x="36960" y="16020"/>
                </a:lnTo>
                <a:lnTo>
                  <a:pt x="36960" y="16010"/>
                </a:lnTo>
                <a:lnTo>
                  <a:pt x="36960" y="16000"/>
                </a:lnTo>
                <a:lnTo>
                  <a:pt x="36950" y="16000"/>
                </a:lnTo>
                <a:lnTo>
                  <a:pt x="36940" y="16000"/>
                </a:lnTo>
                <a:lnTo>
                  <a:pt x="36930" y="16000"/>
                </a:lnTo>
                <a:lnTo>
                  <a:pt x="36920" y="16000"/>
                </a:lnTo>
                <a:lnTo>
                  <a:pt x="36910" y="16000"/>
                </a:lnTo>
                <a:lnTo>
                  <a:pt x="36910" y="15990"/>
                </a:lnTo>
                <a:lnTo>
                  <a:pt x="36910" y="15960"/>
                </a:lnTo>
                <a:lnTo>
                  <a:pt x="36900" y="15930"/>
                </a:lnTo>
                <a:lnTo>
                  <a:pt x="36900" y="15910"/>
                </a:lnTo>
                <a:lnTo>
                  <a:pt x="36910" y="15910"/>
                </a:lnTo>
                <a:lnTo>
                  <a:pt x="36920" y="15910"/>
                </a:lnTo>
                <a:lnTo>
                  <a:pt x="36920" y="15900"/>
                </a:lnTo>
                <a:lnTo>
                  <a:pt x="36930" y="15900"/>
                </a:lnTo>
                <a:lnTo>
                  <a:pt x="36940" y="15900"/>
                </a:lnTo>
                <a:lnTo>
                  <a:pt x="36950" y="15890"/>
                </a:lnTo>
                <a:lnTo>
                  <a:pt x="36960" y="15890"/>
                </a:lnTo>
                <a:lnTo>
                  <a:pt x="36970" y="15890"/>
                </a:lnTo>
                <a:lnTo>
                  <a:pt x="36980" y="15890"/>
                </a:lnTo>
                <a:lnTo>
                  <a:pt x="36990" y="15890"/>
                </a:lnTo>
                <a:lnTo>
                  <a:pt x="37000" y="15890"/>
                </a:lnTo>
                <a:lnTo>
                  <a:pt x="37010" y="15890"/>
                </a:lnTo>
                <a:lnTo>
                  <a:pt x="37020" y="15890"/>
                </a:lnTo>
                <a:lnTo>
                  <a:pt x="37020" y="15880"/>
                </a:lnTo>
                <a:lnTo>
                  <a:pt x="37030" y="15880"/>
                </a:lnTo>
                <a:lnTo>
                  <a:pt x="37030" y="15870"/>
                </a:lnTo>
                <a:lnTo>
                  <a:pt x="37030" y="15860"/>
                </a:lnTo>
                <a:lnTo>
                  <a:pt x="37020" y="15850"/>
                </a:lnTo>
                <a:lnTo>
                  <a:pt x="37010" y="15840"/>
                </a:lnTo>
                <a:lnTo>
                  <a:pt x="37000" y="15830"/>
                </a:lnTo>
                <a:lnTo>
                  <a:pt x="36990" y="15830"/>
                </a:lnTo>
                <a:lnTo>
                  <a:pt x="36990" y="15820"/>
                </a:lnTo>
                <a:lnTo>
                  <a:pt x="36980" y="15820"/>
                </a:lnTo>
                <a:lnTo>
                  <a:pt x="36980" y="15810"/>
                </a:lnTo>
                <a:lnTo>
                  <a:pt x="36970" y="15810"/>
                </a:lnTo>
                <a:lnTo>
                  <a:pt x="36970" y="15800"/>
                </a:lnTo>
                <a:lnTo>
                  <a:pt x="36960" y="15800"/>
                </a:lnTo>
                <a:lnTo>
                  <a:pt x="36950" y="15790"/>
                </a:lnTo>
                <a:lnTo>
                  <a:pt x="36950" y="15780"/>
                </a:lnTo>
                <a:lnTo>
                  <a:pt x="36940" y="15780"/>
                </a:lnTo>
                <a:lnTo>
                  <a:pt x="36930" y="15770"/>
                </a:lnTo>
                <a:lnTo>
                  <a:pt x="36920" y="15750"/>
                </a:lnTo>
                <a:lnTo>
                  <a:pt x="36920" y="15740"/>
                </a:lnTo>
                <a:lnTo>
                  <a:pt x="36930" y="15740"/>
                </a:lnTo>
                <a:lnTo>
                  <a:pt x="36940" y="15740"/>
                </a:lnTo>
                <a:lnTo>
                  <a:pt x="36950" y="15730"/>
                </a:lnTo>
                <a:lnTo>
                  <a:pt x="36960" y="15720"/>
                </a:lnTo>
                <a:lnTo>
                  <a:pt x="36960" y="15710"/>
                </a:lnTo>
                <a:lnTo>
                  <a:pt x="36960" y="15700"/>
                </a:lnTo>
                <a:lnTo>
                  <a:pt x="36970" y="15700"/>
                </a:lnTo>
                <a:lnTo>
                  <a:pt x="36970" y="15690"/>
                </a:lnTo>
                <a:lnTo>
                  <a:pt x="36970" y="15680"/>
                </a:lnTo>
                <a:lnTo>
                  <a:pt x="36980" y="15670"/>
                </a:lnTo>
                <a:lnTo>
                  <a:pt x="36980" y="15660"/>
                </a:lnTo>
                <a:lnTo>
                  <a:pt x="36980" y="15650"/>
                </a:lnTo>
                <a:lnTo>
                  <a:pt x="36990" y="15640"/>
                </a:lnTo>
                <a:lnTo>
                  <a:pt x="36990" y="15630"/>
                </a:lnTo>
                <a:lnTo>
                  <a:pt x="37000" y="15630"/>
                </a:lnTo>
                <a:lnTo>
                  <a:pt x="37010" y="15620"/>
                </a:lnTo>
                <a:lnTo>
                  <a:pt x="37020" y="15620"/>
                </a:lnTo>
                <a:lnTo>
                  <a:pt x="37020" y="15610"/>
                </a:lnTo>
                <a:lnTo>
                  <a:pt x="37030" y="15610"/>
                </a:lnTo>
                <a:lnTo>
                  <a:pt x="37030" y="15600"/>
                </a:lnTo>
                <a:lnTo>
                  <a:pt x="37030" y="15590"/>
                </a:lnTo>
                <a:lnTo>
                  <a:pt x="37030" y="15580"/>
                </a:lnTo>
                <a:lnTo>
                  <a:pt x="37020" y="15580"/>
                </a:lnTo>
                <a:lnTo>
                  <a:pt x="37020" y="15570"/>
                </a:lnTo>
                <a:lnTo>
                  <a:pt x="37020" y="15560"/>
                </a:lnTo>
                <a:lnTo>
                  <a:pt x="37030" y="15560"/>
                </a:lnTo>
                <a:lnTo>
                  <a:pt x="37030" y="15550"/>
                </a:lnTo>
                <a:lnTo>
                  <a:pt x="37030" y="15540"/>
                </a:lnTo>
                <a:lnTo>
                  <a:pt x="37040" y="15540"/>
                </a:lnTo>
                <a:lnTo>
                  <a:pt x="37040" y="15530"/>
                </a:lnTo>
                <a:lnTo>
                  <a:pt x="37050" y="15530"/>
                </a:lnTo>
                <a:lnTo>
                  <a:pt x="37050" y="15520"/>
                </a:lnTo>
                <a:lnTo>
                  <a:pt x="37050" y="15510"/>
                </a:lnTo>
                <a:lnTo>
                  <a:pt x="37040" y="15510"/>
                </a:lnTo>
                <a:lnTo>
                  <a:pt x="37040" y="15500"/>
                </a:lnTo>
                <a:lnTo>
                  <a:pt x="37030" y="15490"/>
                </a:lnTo>
                <a:lnTo>
                  <a:pt x="37020" y="15490"/>
                </a:lnTo>
                <a:lnTo>
                  <a:pt x="37020" y="15480"/>
                </a:lnTo>
                <a:lnTo>
                  <a:pt x="37010" y="15480"/>
                </a:lnTo>
                <a:lnTo>
                  <a:pt x="37010" y="15470"/>
                </a:lnTo>
                <a:lnTo>
                  <a:pt x="37010" y="15460"/>
                </a:lnTo>
                <a:lnTo>
                  <a:pt x="37010" y="15450"/>
                </a:lnTo>
                <a:lnTo>
                  <a:pt x="37020" y="15450"/>
                </a:lnTo>
                <a:lnTo>
                  <a:pt x="37020" y="15440"/>
                </a:lnTo>
                <a:lnTo>
                  <a:pt x="37030" y="15440"/>
                </a:lnTo>
                <a:lnTo>
                  <a:pt x="37040" y="15430"/>
                </a:lnTo>
                <a:lnTo>
                  <a:pt x="37050" y="15430"/>
                </a:lnTo>
                <a:lnTo>
                  <a:pt x="37060" y="15430"/>
                </a:lnTo>
                <a:lnTo>
                  <a:pt x="37060" y="15420"/>
                </a:lnTo>
                <a:lnTo>
                  <a:pt x="37060" y="15430"/>
                </a:lnTo>
                <a:lnTo>
                  <a:pt x="37070" y="15430"/>
                </a:lnTo>
                <a:lnTo>
                  <a:pt x="37080" y="15430"/>
                </a:lnTo>
                <a:lnTo>
                  <a:pt x="37090" y="15430"/>
                </a:lnTo>
                <a:lnTo>
                  <a:pt x="37100" y="15430"/>
                </a:lnTo>
                <a:lnTo>
                  <a:pt x="37110" y="15440"/>
                </a:lnTo>
                <a:lnTo>
                  <a:pt x="37120" y="15440"/>
                </a:lnTo>
                <a:lnTo>
                  <a:pt x="37130" y="15440"/>
                </a:lnTo>
                <a:lnTo>
                  <a:pt x="37130" y="15450"/>
                </a:lnTo>
                <a:lnTo>
                  <a:pt x="37140" y="15450"/>
                </a:lnTo>
                <a:lnTo>
                  <a:pt x="37150" y="15450"/>
                </a:lnTo>
                <a:lnTo>
                  <a:pt x="37150" y="15460"/>
                </a:lnTo>
                <a:lnTo>
                  <a:pt x="37160" y="15450"/>
                </a:lnTo>
                <a:lnTo>
                  <a:pt x="37170" y="15450"/>
                </a:lnTo>
                <a:lnTo>
                  <a:pt x="37170" y="15440"/>
                </a:lnTo>
                <a:lnTo>
                  <a:pt x="37170" y="15430"/>
                </a:lnTo>
                <a:lnTo>
                  <a:pt x="37160" y="15430"/>
                </a:lnTo>
                <a:lnTo>
                  <a:pt x="37150" y="15430"/>
                </a:lnTo>
                <a:lnTo>
                  <a:pt x="37150" y="15420"/>
                </a:lnTo>
                <a:lnTo>
                  <a:pt x="37140" y="15420"/>
                </a:lnTo>
                <a:lnTo>
                  <a:pt x="37130" y="15420"/>
                </a:lnTo>
                <a:lnTo>
                  <a:pt x="37130" y="15410"/>
                </a:lnTo>
                <a:lnTo>
                  <a:pt x="37130" y="15400"/>
                </a:lnTo>
                <a:lnTo>
                  <a:pt x="37120" y="15400"/>
                </a:lnTo>
                <a:lnTo>
                  <a:pt x="37120" y="15390"/>
                </a:lnTo>
                <a:lnTo>
                  <a:pt x="37130" y="15390"/>
                </a:lnTo>
                <a:lnTo>
                  <a:pt x="37130" y="15380"/>
                </a:lnTo>
                <a:lnTo>
                  <a:pt x="37140" y="15370"/>
                </a:lnTo>
                <a:lnTo>
                  <a:pt x="37140" y="15360"/>
                </a:lnTo>
                <a:lnTo>
                  <a:pt x="37150" y="15360"/>
                </a:lnTo>
                <a:lnTo>
                  <a:pt x="37150" y="15350"/>
                </a:lnTo>
                <a:lnTo>
                  <a:pt x="37160" y="15350"/>
                </a:lnTo>
                <a:lnTo>
                  <a:pt x="37160" y="15340"/>
                </a:lnTo>
                <a:lnTo>
                  <a:pt x="37170" y="15340"/>
                </a:lnTo>
                <a:lnTo>
                  <a:pt x="37170" y="15330"/>
                </a:lnTo>
                <a:lnTo>
                  <a:pt x="37170" y="15320"/>
                </a:lnTo>
                <a:lnTo>
                  <a:pt x="37170" y="15310"/>
                </a:lnTo>
                <a:lnTo>
                  <a:pt x="37180" y="15310"/>
                </a:lnTo>
                <a:lnTo>
                  <a:pt x="37180" y="15300"/>
                </a:lnTo>
                <a:lnTo>
                  <a:pt x="37180" y="15290"/>
                </a:lnTo>
                <a:lnTo>
                  <a:pt x="37180" y="15280"/>
                </a:lnTo>
                <a:lnTo>
                  <a:pt x="37190" y="15280"/>
                </a:lnTo>
                <a:lnTo>
                  <a:pt x="37190" y="15270"/>
                </a:lnTo>
                <a:lnTo>
                  <a:pt x="37190" y="15260"/>
                </a:lnTo>
                <a:lnTo>
                  <a:pt x="37190" y="15250"/>
                </a:lnTo>
                <a:lnTo>
                  <a:pt x="37190" y="15240"/>
                </a:lnTo>
                <a:lnTo>
                  <a:pt x="37200" y="15240"/>
                </a:lnTo>
                <a:lnTo>
                  <a:pt x="37200" y="15230"/>
                </a:lnTo>
                <a:lnTo>
                  <a:pt x="37200" y="15220"/>
                </a:lnTo>
                <a:lnTo>
                  <a:pt x="37210" y="15220"/>
                </a:lnTo>
                <a:lnTo>
                  <a:pt x="37210" y="15210"/>
                </a:lnTo>
                <a:lnTo>
                  <a:pt x="37220" y="15210"/>
                </a:lnTo>
                <a:lnTo>
                  <a:pt x="37220" y="15200"/>
                </a:lnTo>
                <a:lnTo>
                  <a:pt x="37230" y="15200"/>
                </a:lnTo>
                <a:lnTo>
                  <a:pt x="37240" y="15200"/>
                </a:lnTo>
                <a:lnTo>
                  <a:pt x="37240" y="15190"/>
                </a:lnTo>
                <a:lnTo>
                  <a:pt x="37250" y="15190"/>
                </a:lnTo>
                <a:lnTo>
                  <a:pt x="37260" y="15180"/>
                </a:lnTo>
                <a:lnTo>
                  <a:pt x="37270" y="15180"/>
                </a:lnTo>
                <a:lnTo>
                  <a:pt x="37280" y="15170"/>
                </a:lnTo>
                <a:lnTo>
                  <a:pt x="37290" y="15160"/>
                </a:lnTo>
                <a:lnTo>
                  <a:pt x="37300" y="15160"/>
                </a:lnTo>
                <a:lnTo>
                  <a:pt x="37300" y="15150"/>
                </a:lnTo>
                <a:lnTo>
                  <a:pt x="37310" y="15150"/>
                </a:lnTo>
                <a:lnTo>
                  <a:pt x="37310" y="15140"/>
                </a:lnTo>
                <a:lnTo>
                  <a:pt x="37320" y="15140"/>
                </a:lnTo>
                <a:lnTo>
                  <a:pt x="37330" y="15140"/>
                </a:lnTo>
                <a:lnTo>
                  <a:pt x="37330" y="15130"/>
                </a:lnTo>
                <a:lnTo>
                  <a:pt x="37340" y="15130"/>
                </a:lnTo>
                <a:lnTo>
                  <a:pt x="37340" y="15120"/>
                </a:lnTo>
                <a:lnTo>
                  <a:pt x="37350" y="15120"/>
                </a:lnTo>
                <a:lnTo>
                  <a:pt x="37360" y="15110"/>
                </a:lnTo>
                <a:lnTo>
                  <a:pt x="37370" y="15110"/>
                </a:lnTo>
                <a:lnTo>
                  <a:pt x="37370" y="15100"/>
                </a:lnTo>
                <a:lnTo>
                  <a:pt x="37380" y="15100"/>
                </a:lnTo>
                <a:lnTo>
                  <a:pt x="37380" y="15090"/>
                </a:lnTo>
                <a:lnTo>
                  <a:pt x="37390" y="15080"/>
                </a:lnTo>
                <a:lnTo>
                  <a:pt x="37390" y="15070"/>
                </a:lnTo>
                <a:lnTo>
                  <a:pt x="37390" y="15060"/>
                </a:lnTo>
                <a:lnTo>
                  <a:pt x="37390" y="15050"/>
                </a:lnTo>
                <a:lnTo>
                  <a:pt x="37390" y="15040"/>
                </a:lnTo>
                <a:lnTo>
                  <a:pt x="37390" y="15030"/>
                </a:lnTo>
                <a:lnTo>
                  <a:pt x="37390" y="15020"/>
                </a:lnTo>
                <a:lnTo>
                  <a:pt x="37390" y="15010"/>
                </a:lnTo>
                <a:lnTo>
                  <a:pt x="37390" y="15000"/>
                </a:lnTo>
                <a:lnTo>
                  <a:pt x="37380" y="15000"/>
                </a:lnTo>
                <a:lnTo>
                  <a:pt x="37380" y="14990"/>
                </a:lnTo>
                <a:lnTo>
                  <a:pt x="37380" y="14980"/>
                </a:lnTo>
                <a:lnTo>
                  <a:pt x="37390" y="14980"/>
                </a:lnTo>
                <a:lnTo>
                  <a:pt x="37390" y="14970"/>
                </a:lnTo>
                <a:lnTo>
                  <a:pt x="37400" y="14970"/>
                </a:lnTo>
                <a:lnTo>
                  <a:pt x="37400" y="14960"/>
                </a:lnTo>
                <a:lnTo>
                  <a:pt x="37410" y="14960"/>
                </a:lnTo>
                <a:lnTo>
                  <a:pt x="37420" y="14960"/>
                </a:lnTo>
                <a:lnTo>
                  <a:pt x="37430" y="14960"/>
                </a:lnTo>
                <a:lnTo>
                  <a:pt x="37440" y="14960"/>
                </a:lnTo>
                <a:lnTo>
                  <a:pt x="37450" y="14960"/>
                </a:lnTo>
                <a:lnTo>
                  <a:pt x="37460" y="14970"/>
                </a:lnTo>
                <a:lnTo>
                  <a:pt x="37470" y="14970"/>
                </a:lnTo>
                <a:lnTo>
                  <a:pt x="37480" y="14970"/>
                </a:lnTo>
                <a:lnTo>
                  <a:pt x="37480" y="14960"/>
                </a:lnTo>
                <a:lnTo>
                  <a:pt x="37490" y="14960"/>
                </a:lnTo>
                <a:lnTo>
                  <a:pt x="37500" y="14950"/>
                </a:lnTo>
                <a:lnTo>
                  <a:pt x="37500" y="14940"/>
                </a:lnTo>
                <a:lnTo>
                  <a:pt x="37500" y="14930"/>
                </a:lnTo>
                <a:lnTo>
                  <a:pt x="37500" y="14920"/>
                </a:lnTo>
                <a:lnTo>
                  <a:pt x="37500" y="14910"/>
                </a:lnTo>
                <a:lnTo>
                  <a:pt x="37500" y="14900"/>
                </a:lnTo>
                <a:lnTo>
                  <a:pt x="37490" y="14890"/>
                </a:lnTo>
                <a:lnTo>
                  <a:pt x="37490" y="14880"/>
                </a:lnTo>
                <a:lnTo>
                  <a:pt x="37490" y="14870"/>
                </a:lnTo>
                <a:lnTo>
                  <a:pt x="37530" y="14850"/>
                </a:lnTo>
                <a:lnTo>
                  <a:pt x="37540" y="14860"/>
                </a:lnTo>
                <a:lnTo>
                  <a:pt x="37540" y="14870"/>
                </a:lnTo>
                <a:lnTo>
                  <a:pt x="37550" y="14870"/>
                </a:lnTo>
                <a:lnTo>
                  <a:pt x="37550" y="14880"/>
                </a:lnTo>
                <a:lnTo>
                  <a:pt x="37560" y="14880"/>
                </a:lnTo>
                <a:lnTo>
                  <a:pt x="37560" y="14870"/>
                </a:lnTo>
                <a:lnTo>
                  <a:pt x="37570" y="14870"/>
                </a:lnTo>
                <a:lnTo>
                  <a:pt x="37570" y="14860"/>
                </a:lnTo>
                <a:lnTo>
                  <a:pt x="37580" y="14860"/>
                </a:lnTo>
                <a:lnTo>
                  <a:pt x="37580" y="14850"/>
                </a:lnTo>
                <a:lnTo>
                  <a:pt x="37590" y="14850"/>
                </a:lnTo>
                <a:lnTo>
                  <a:pt x="37590" y="14840"/>
                </a:lnTo>
                <a:lnTo>
                  <a:pt x="37600" y="14840"/>
                </a:lnTo>
                <a:lnTo>
                  <a:pt x="37630" y="14840"/>
                </a:lnTo>
                <a:lnTo>
                  <a:pt x="37640" y="14860"/>
                </a:lnTo>
                <a:lnTo>
                  <a:pt x="37640" y="14870"/>
                </a:lnTo>
                <a:lnTo>
                  <a:pt x="37630" y="14870"/>
                </a:lnTo>
                <a:lnTo>
                  <a:pt x="37630" y="14880"/>
                </a:lnTo>
                <a:lnTo>
                  <a:pt x="37630" y="14890"/>
                </a:lnTo>
                <a:lnTo>
                  <a:pt x="37620" y="14890"/>
                </a:lnTo>
                <a:lnTo>
                  <a:pt x="37630" y="14900"/>
                </a:lnTo>
                <a:lnTo>
                  <a:pt x="37630" y="14910"/>
                </a:lnTo>
                <a:lnTo>
                  <a:pt x="37640" y="14910"/>
                </a:lnTo>
                <a:lnTo>
                  <a:pt x="37640" y="14920"/>
                </a:lnTo>
                <a:lnTo>
                  <a:pt x="37650" y="14920"/>
                </a:lnTo>
                <a:lnTo>
                  <a:pt x="37650" y="14930"/>
                </a:lnTo>
                <a:lnTo>
                  <a:pt x="37660" y="14930"/>
                </a:lnTo>
                <a:lnTo>
                  <a:pt x="37670" y="14930"/>
                </a:lnTo>
                <a:lnTo>
                  <a:pt x="37680" y="14940"/>
                </a:lnTo>
                <a:lnTo>
                  <a:pt x="37690" y="14940"/>
                </a:lnTo>
                <a:lnTo>
                  <a:pt x="37700" y="14940"/>
                </a:lnTo>
                <a:lnTo>
                  <a:pt x="37710" y="14940"/>
                </a:lnTo>
                <a:lnTo>
                  <a:pt x="37710" y="14930"/>
                </a:lnTo>
                <a:lnTo>
                  <a:pt x="37720" y="14930"/>
                </a:lnTo>
                <a:lnTo>
                  <a:pt x="37720" y="14920"/>
                </a:lnTo>
                <a:lnTo>
                  <a:pt x="37730" y="14910"/>
                </a:lnTo>
                <a:lnTo>
                  <a:pt x="37730" y="14900"/>
                </a:lnTo>
                <a:lnTo>
                  <a:pt x="37720" y="14890"/>
                </a:lnTo>
                <a:lnTo>
                  <a:pt x="37740" y="14880"/>
                </a:lnTo>
                <a:lnTo>
                  <a:pt x="37750" y="14880"/>
                </a:lnTo>
                <a:lnTo>
                  <a:pt x="37750" y="14870"/>
                </a:lnTo>
                <a:lnTo>
                  <a:pt x="37760" y="14870"/>
                </a:lnTo>
                <a:lnTo>
                  <a:pt x="37800" y="14850"/>
                </a:lnTo>
                <a:lnTo>
                  <a:pt x="37810" y="14850"/>
                </a:lnTo>
                <a:lnTo>
                  <a:pt x="37810" y="14860"/>
                </a:lnTo>
                <a:lnTo>
                  <a:pt x="37820" y="14860"/>
                </a:lnTo>
                <a:lnTo>
                  <a:pt x="37830" y="14870"/>
                </a:lnTo>
                <a:lnTo>
                  <a:pt x="37830" y="14880"/>
                </a:lnTo>
                <a:lnTo>
                  <a:pt x="37840" y="14880"/>
                </a:lnTo>
                <a:lnTo>
                  <a:pt x="37840" y="14890"/>
                </a:lnTo>
                <a:lnTo>
                  <a:pt x="37850" y="14890"/>
                </a:lnTo>
                <a:lnTo>
                  <a:pt x="37860" y="14890"/>
                </a:lnTo>
                <a:lnTo>
                  <a:pt x="37870" y="14890"/>
                </a:lnTo>
                <a:lnTo>
                  <a:pt x="37870" y="14880"/>
                </a:lnTo>
                <a:lnTo>
                  <a:pt x="37880" y="14880"/>
                </a:lnTo>
                <a:lnTo>
                  <a:pt x="37880" y="14870"/>
                </a:lnTo>
                <a:lnTo>
                  <a:pt x="37890" y="14860"/>
                </a:lnTo>
                <a:lnTo>
                  <a:pt x="37890" y="14850"/>
                </a:lnTo>
                <a:lnTo>
                  <a:pt x="37900" y="14850"/>
                </a:lnTo>
                <a:lnTo>
                  <a:pt x="37900" y="14840"/>
                </a:lnTo>
                <a:lnTo>
                  <a:pt x="37910" y="14840"/>
                </a:lnTo>
                <a:lnTo>
                  <a:pt x="37920" y="14840"/>
                </a:lnTo>
                <a:lnTo>
                  <a:pt x="37920" y="14850"/>
                </a:lnTo>
                <a:lnTo>
                  <a:pt x="37930" y="14850"/>
                </a:lnTo>
                <a:lnTo>
                  <a:pt x="37940" y="14850"/>
                </a:lnTo>
                <a:lnTo>
                  <a:pt x="37950" y="14850"/>
                </a:lnTo>
                <a:lnTo>
                  <a:pt x="37960" y="14850"/>
                </a:lnTo>
                <a:lnTo>
                  <a:pt x="37960" y="14840"/>
                </a:lnTo>
                <a:lnTo>
                  <a:pt x="37970" y="14840"/>
                </a:lnTo>
                <a:lnTo>
                  <a:pt x="37970" y="14830"/>
                </a:lnTo>
                <a:lnTo>
                  <a:pt x="37970" y="14820"/>
                </a:lnTo>
                <a:lnTo>
                  <a:pt x="37970" y="14810"/>
                </a:lnTo>
                <a:lnTo>
                  <a:pt x="37980" y="14800"/>
                </a:lnTo>
                <a:lnTo>
                  <a:pt x="37980" y="14790"/>
                </a:lnTo>
                <a:lnTo>
                  <a:pt x="37990" y="14790"/>
                </a:lnTo>
                <a:lnTo>
                  <a:pt x="38000" y="14790"/>
                </a:lnTo>
                <a:lnTo>
                  <a:pt x="38000" y="14780"/>
                </a:lnTo>
                <a:lnTo>
                  <a:pt x="38010" y="14780"/>
                </a:lnTo>
                <a:lnTo>
                  <a:pt x="38010" y="14770"/>
                </a:lnTo>
                <a:lnTo>
                  <a:pt x="38020" y="14770"/>
                </a:lnTo>
                <a:lnTo>
                  <a:pt x="38020" y="14760"/>
                </a:lnTo>
                <a:lnTo>
                  <a:pt x="38030" y="14760"/>
                </a:lnTo>
                <a:lnTo>
                  <a:pt x="38040" y="14760"/>
                </a:lnTo>
                <a:lnTo>
                  <a:pt x="38050" y="14760"/>
                </a:lnTo>
                <a:lnTo>
                  <a:pt x="38060" y="14760"/>
                </a:lnTo>
                <a:lnTo>
                  <a:pt x="38070" y="14760"/>
                </a:lnTo>
                <a:lnTo>
                  <a:pt x="38080" y="14760"/>
                </a:lnTo>
                <a:lnTo>
                  <a:pt x="38080" y="14750"/>
                </a:lnTo>
                <a:lnTo>
                  <a:pt x="38090" y="14750"/>
                </a:lnTo>
                <a:lnTo>
                  <a:pt x="38100" y="14750"/>
                </a:lnTo>
                <a:lnTo>
                  <a:pt x="38110" y="14750"/>
                </a:lnTo>
                <a:lnTo>
                  <a:pt x="38120" y="14750"/>
                </a:lnTo>
                <a:lnTo>
                  <a:pt x="38120" y="14760"/>
                </a:lnTo>
                <a:lnTo>
                  <a:pt x="38130" y="14760"/>
                </a:lnTo>
                <a:lnTo>
                  <a:pt x="38140" y="14760"/>
                </a:lnTo>
                <a:lnTo>
                  <a:pt x="38140" y="14770"/>
                </a:lnTo>
                <a:lnTo>
                  <a:pt x="38150" y="14770"/>
                </a:lnTo>
                <a:lnTo>
                  <a:pt x="38160" y="14770"/>
                </a:lnTo>
                <a:lnTo>
                  <a:pt x="38170" y="14770"/>
                </a:lnTo>
                <a:lnTo>
                  <a:pt x="38180" y="14770"/>
                </a:lnTo>
                <a:lnTo>
                  <a:pt x="38180" y="14760"/>
                </a:lnTo>
                <a:lnTo>
                  <a:pt x="38190" y="14760"/>
                </a:lnTo>
                <a:lnTo>
                  <a:pt x="38200" y="14750"/>
                </a:lnTo>
                <a:lnTo>
                  <a:pt x="38200" y="14760"/>
                </a:lnTo>
                <a:lnTo>
                  <a:pt x="38210" y="14760"/>
                </a:lnTo>
                <a:lnTo>
                  <a:pt x="38220" y="14760"/>
                </a:lnTo>
                <a:lnTo>
                  <a:pt x="38220" y="14770"/>
                </a:lnTo>
                <a:lnTo>
                  <a:pt x="38230" y="14770"/>
                </a:lnTo>
                <a:lnTo>
                  <a:pt x="38240" y="14770"/>
                </a:lnTo>
                <a:lnTo>
                  <a:pt x="38250" y="14760"/>
                </a:lnTo>
                <a:lnTo>
                  <a:pt x="38260" y="14760"/>
                </a:lnTo>
                <a:lnTo>
                  <a:pt x="38270" y="14760"/>
                </a:lnTo>
                <a:lnTo>
                  <a:pt x="38270" y="14750"/>
                </a:lnTo>
                <a:lnTo>
                  <a:pt x="38280" y="14750"/>
                </a:lnTo>
                <a:lnTo>
                  <a:pt x="38290" y="14750"/>
                </a:lnTo>
                <a:lnTo>
                  <a:pt x="38300" y="14760"/>
                </a:lnTo>
                <a:lnTo>
                  <a:pt x="38310" y="14760"/>
                </a:lnTo>
                <a:lnTo>
                  <a:pt x="38310" y="14770"/>
                </a:lnTo>
                <a:lnTo>
                  <a:pt x="38310" y="14780"/>
                </a:lnTo>
                <a:lnTo>
                  <a:pt x="38320" y="14780"/>
                </a:lnTo>
                <a:lnTo>
                  <a:pt x="38320" y="14790"/>
                </a:lnTo>
                <a:lnTo>
                  <a:pt x="38320" y="14800"/>
                </a:lnTo>
                <a:lnTo>
                  <a:pt x="38320" y="14810"/>
                </a:lnTo>
                <a:lnTo>
                  <a:pt x="38330" y="14810"/>
                </a:lnTo>
                <a:lnTo>
                  <a:pt x="38340" y="14810"/>
                </a:lnTo>
                <a:lnTo>
                  <a:pt x="38340" y="14820"/>
                </a:lnTo>
                <a:lnTo>
                  <a:pt x="38340" y="14810"/>
                </a:lnTo>
                <a:lnTo>
                  <a:pt x="38350" y="14810"/>
                </a:lnTo>
                <a:lnTo>
                  <a:pt x="38360" y="14810"/>
                </a:lnTo>
                <a:lnTo>
                  <a:pt x="38370" y="14810"/>
                </a:lnTo>
                <a:lnTo>
                  <a:pt x="38370" y="14800"/>
                </a:lnTo>
                <a:lnTo>
                  <a:pt x="38370" y="14790"/>
                </a:lnTo>
                <a:lnTo>
                  <a:pt x="38380" y="14790"/>
                </a:lnTo>
                <a:lnTo>
                  <a:pt x="38380" y="14780"/>
                </a:lnTo>
                <a:lnTo>
                  <a:pt x="38390" y="14780"/>
                </a:lnTo>
                <a:lnTo>
                  <a:pt x="38390" y="14770"/>
                </a:lnTo>
                <a:lnTo>
                  <a:pt x="38400" y="14780"/>
                </a:lnTo>
                <a:lnTo>
                  <a:pt x="38410" y="14790"/>
                </a:lnTo>
                <a:lnTo>
                  <a:pt x="38410" y="14800"/>
                </a:lnTo>
                <a:lnTo>
                  <a:pt x="38420" y="14800"/>
                </a:lnTo>
                <a:lnTo>
                  <a:pt x="38420" y="14810"/>
                </a:lnTo>
                <a:lnTo>
                  <a:pt x="38430" y="14810"/>
                </a:lnTo>
                <a:lnTo>
                  <a:pt x="38440" y="14810"/>
                </a:lnTo>
                <a:lnTo>
                  <a:pt x="38440" y="14800"/>
                </a:lnTo>
                <a:lnTo>
                  <a:pt x="38450" y="14800"/>
                </a:lnTo>
                <a:lnTo>
                  <a:pt x="38460" y="14800"/>
                </a:lnTo>
                <a:lnTo>
                  <a:pt x="38460" y="14790"/>
                </a:lnTo>
                <a:lnTo>
                  <a:pt x="38470" y="14790"/>
                </a:lnTo>
                <a:lnTo>
                  <a:pt x="38480" y="14790"/>
                </a:lnTo>
                <a:lnTo>
                  <a:pt x="38490" y="14790"/>
                </a:lnTo>
                <a:lnTo>
                  <a:pt x="38500" y="14790"/>
                </a:lnTo>
                <a:lnTo>
                  <a:pt x="38510" y="14780"/>
                </a:lnTo>
                <a:lnTo>
                  <a:pt x="38540" y="14800"/>
                </a:lnTo>
                <a:lnTo>
                  <a:pt x="38540" y="14810"/>
                </a:lnTo>
                <a:lnTo>
                  <a:pt x="38550" y="14820"/>
                </a:lnTo>
                <a:lnTo>
                  <a:pt x="38550" y="14830"/>
                </a:lnTo>
                <a:lnTo>
                  <a:pt x="38550" y="14840"/>
                </a:lnTo>
                <a:lnTo>
                  <a:pt x="38560" y="14840"/>
                </a:lnTo>
                <a:lnTo>
                  <a:pt x="38560" y="14850"/>
                </a:lnTo>
                <a:lnTo>
                  <a:pt x="38570" y="14850"/>
                </a:lnTo>
                <a:lnTo>
                  <a:pt x="38580" y="14850"/>
                </a:lnTo>
                <a:lnTo>
                  <a:pt x="38590" y="14850"/>
                </a:lnTo>
                <a:lnTo>
                  <a:pt x="38600" y="14850"/>
                </a:lnTo>
                <a:lnTo>
                  <a:pt x="38610" y="14850"/>
                </a:lnTo>
                <a:lnTo>
                  <a:pt x="38620" y="14850"/>
                </a:lnTo>
                <a:lnTo>
                  <a:pt x="38630" y="14850"/>
                </a:lnTo>
                <a:lnTo>
                  <a:pt x="38640" y="14850"/>
                </a:lnTo>
                <a:lnTo>
                  <a:pt x="38650" y="14860"/>
                </a:lnTo>
                <a:lnTo>
                  <a:pt x="38660" y="14860"/>
                </a:lnTo>
                <a:lnTo>
                  <a:pt x="38670" y="14860"/>
                </a:lnTo>
                <a:lnTo>
                  <a:pt x="38670" y="14870"/>
                </a:lnTo>
                <a:lnTo>
                  <a:pt x="38680" y="14870"/>
                </a:lnTo>
                <a:lnTo>
                  <a:pt x="38680" y="14880"/>
                </a:lnTo>
                <a:lnTo>
                  <a:pt x="38690" y="14890"/>
                </a:lnTo>
                <a:lnTo>
                  <a:pt x="38700" y="14890"/>
                </a:lnTo>
                <a:lnTo>
                  <a:pt x="38700" y="14880"/>
                </a:lnTo>
                <a:lnTo>
                  <a:pt x="38710" y="14880"/>
                </a:lnTo>
                <a:lnTo>
                  <a:pt x="38710" y="14870"/>
                </a:lnTo>
                <a:lnTo>
                  <a:pt x="38720" y="14870"/>
                </a:lnTo>
                <a:lnTo>
                  <a:pt x="38720" y="14860"/>
                </a:lnTo>
                <a:lnTo>
                  <a:pt x="38730" y="14860"/>
                </a:lnTo>
                <a:lnTo>
                  <a:pt x="38730" y="14850"/>
                </a:lnTo>
                <a:lnTo>
                  <a:pt x="38730" y="14840"/>
                </a:lnTo>
                <a:lnTo>
                  <a:pt x="38740" y="14840"/>
                </a:lnTo>
                <a:lnTo>
                  <a:pt x="38740" y="14830"/>
                </a:lnTo>
                <a:lnTo>
                  <a:pt x="38750" y="14830"/>
                </a:lnTo>
                <a:lnTo>
                  <a:pt x="38750" y="14820"/>
                </a:lnTo>
                <a:lnTo>
                  <a:pt x="38750" y="14810"/>
                </a:lnTo>
                <a:lnTo>
                  <a:pt x="38760" y="14800"/>
                </a:lnTo>
                <a:lnTo>
                  <a:pt x="38760" y="14790"/>
                </a:lnTo>
                <a:lnTo>
                  <a:pt x="38770" y="14790"/>
                </a:lnTo>
                <a:lnTo>
                  <a:pt x="38770" y="14780"/>
                </a:lnTo>
                <a:lnTo>
                  <a:pt x="38770" y="14770"/>
                </a:lnTo>
                <a:lnTo>
                  <a:pt x="38780" y="14760"/>
                </a:lnTo>
                <a:lnTo>
                  <a:pt x="38830" y="14780"/>
                </a:lnTo>
                <a:lnTo>
                  <a:pt x="38840" y="14790"/>
                </a:lnTo>
                <a:lnTo>
                  <a:pt x="38840" y="14800"/>
                </a:lnTo>
                <a:lnTo>
                  <a:pt x="38830" y="14800"/>
                </a:lnTo>
                <a:lnTo>
                  <a:pt x="38830" y="14810"/>
                </a:lnTo>
                <a:lnTo>
                  <a:pt x="38820" y="14810"/>
                </a:lnTo>
                <a:lnTo>
                  <a:pt x="38820" y="14820"/>
                </a:lnTo>
                <a:lnTo>
                  <a:pt x="38820" y="14830"/>
                </a:lnTo>
                <a:lnTo>
                  <a:pt x="38830" y="14830"/>
                </a:lnTo>
                <a:lnTo>
                  <a:pt x="38830" y="14840"/>
                </a:lnTo>
                <a:lnTo>
                  <a:pt x="38840" y="14840"/>
                </a:lnTo>
                <a:lnTo>
                  <a:pt x="38850" y="14840"/>
                </a:lnTo>
                <a:lnTo>
                  <a:pt x="38850" y="14830"/>
                </a:lnTo>
                <a:lnTo>
                  <a:pt x="38860" y="14830"/>
                </a:lnTo>
                <a:lnTo>
                  <a:pt x="38870" y="14830"/>
                </a:lnTo>
                <a:lnTo>
                  <a:pt x="38900" y="14870"/>
                </a:lnTo>
                <a:lnTo>
                  <a:pt x="38940" y="14910"/>
                </a:lnTo>
                <a:lnTo>
                  <a:pt x="38940" y="14920"/>
                </a:lnTo>
                <a:lnTo>
                  <a:pt x="38950" y="14930"/>
                </a:lnTo>
                <a:lnTo>
                  <a:pt x="38950" y="14940"/>
                </a:lnTo>
                <a:lnTo>
                  <a:pt x="38950" y="14950"/>
                </a:lnTo>
                <a:lnTo>
                  <a:pt x="38940" y="14960"/>
                </a:lnTo>
                <a:lnTo>
                  <a:pt x="38940" y="14970"/>
                </a:lnTo>
                <a:lnTo>
                  <a:pt x="38940" y="14980"/>
                </a:lnTo>
                <a:lnTo>
                  <a:pt x="38940" y="14990"/>
                </a:lnTo>
                <a:lnTo>
                  <a:pt x="38930" y="14990"/>
                </a:lnTo>
                <a:lnTo>
                  <a:pt x="38940" y="14990"/>
                </a:lnTo>
                <a:lnTo>
                  <a:pt x="38940" y="15000"/>
                </a:lnTo>
                <a:lnTo>
                  <a:pt x="38940" y="15010"/>
                </a:lnTo>
                <a:lnTo>
                  <a:pt x="38950" y="15010"/>
                </a:lnTo>
                <a:lnTo>
                  <a:pt x="38950" y="15000"/>
                </a:lnTo>
                <a:lnTo>
                  <a:pt x="38960" y="15000"/>
                </a:lnTo>
                <a:lnTo>
                  <a:pt x="38970" y="15000"/>
                </a:lnTo>
                <a:lnTo>
                  <a:pt x="38970" y="14990"/>
                </a:lnTo>
                <a:lnTo>
                  <a:pt x="38980" y="14990"/>
                </a:lnTo>
                <a:lnTo>
                  <a:pt x="38990" y="14980"/>
                </a:lnTo>
                <a:lnTo>
                  <a:pt x="39000" y="14980"/>
                </a:lnTo>
                <a:lnTo>
                  <a:pt x="39000" y="14970"/>
                </a:lnTo>
                <a:lnTo>
                  <a:pt x="39010" y="14970"/>
                </a:lnTo>
                <a:lnTo>
                  <a:pt x="39020" y="14970"/>
                </a:lnTo>
                <a:lnTo>
                  <a:pt x="39030" y="14970"/>
                </a:lnTo>
                <a:lnTo>
                  <a:pt x="39030" y="14980"/>
                </a:lnTo>
                <a:lnTo>
                  <a:pt x="39040" y="14980"/>
                </a:lnTo>
                <a:lnTo>
                  <a:pt x="39040" y="14990"/>
                </a:lnTo>
                <a:lnTo>
                  <a:pt x="39040" y="15000"/>
                </a:lnTo>
                <a:lnTo>
                  <a:pt x="39050" y="15000"/>
                </a:lnTo>
                <a:lnTo>
                  <a:pt x="39050" y="15010"/>
                </a:lnTo>
                <a:lnTo>
                  <a:pt x="39060" y="15010"/>
                </a:lnTo>
                <a:lnTo>
                  <a:pt x="39070" y="15010"/>
                </a:lnTo>
                <a:lnTo>
                  <a:pt x="39080" y="15010"/>
                </a:lnTo>
                <a:lnTo>
                  <a:pt x="39090" y="15010"/>
                </a:lnTo>
                <a:lnTo>
                  <a:pt x="39100" y="15010"/>
                </a:lnTo>
                <a:lnTo>
                  <a:pt x="39110" y="15010"/>
                </a:lnTo>
                <a:lnTo>
                  <a:pt x="39130" y="15020"/>
                </a:lnTo>
                <a:lnTo>
                  <a:pt x="39130" y="15030"/>
                </a:lnTo>
                <a:lnTo>
                  <a:pt x="39130" y="15040"/>
                </a:lnTo>
                <a:lnTo>
                  <a:pt x="39120" y="15040"/>
                </a:lnTo>
                <a:lnTo>
                  <a:pt x="39120" y="15050"/>
                </a:lnTo>
                <a:lnTo>
                  <a:pt x="39110" y="15060"/>
                </a:lnTo>
                <a:lnTo>
                  <a:pt x="39110" y="15070"/>
                </a:lnTo>
                <a:lnTo>
                  <a:pt x="39120" y="15070"/>
                </a:lnTo>
                <a:lnTo>
                  <a:pt x="39130" y="15070"/>
                </a:lnTo>
                <a:lnTo>
                  <a:pt x="39140" y="15070"/>
                </a:lnTo>
                <a:lnTo>
                  <a:pt x="39150" y="15070"/>
                </a:lnTo>
                <a:lnTo>
                  <a:pt x="39160" y="15070"/>
                </a:lnTo>
                <a:lnTo>
                  <a:pt x="39170" y="15070"/>
                </a:lnTo>
                <a:lnTo>
                  <a:pt x="39180" y="15080"/>
                </a:lnTo>
                <a:lnTo>
                  <a:pt x="39190" y="15080"/>
                </a:lnTo>
                <a:lnTo>
                  <a:pt x="39200" y="15080"/>
                </a:lnTo>
                <a:lnTo>
                  <a:pt x="39200" y="15090"/>
                </a:lnTo>
                <a:lnTo>
                  <a:pt x="39200" y="15100"/>
                </a:lnTo>
                <a:lnTo>
                  <a:pt x="39200" y="15110"/>
                </a:lnTo>
                <a:lnTo>
                  <a:pt x="39200" y="15120"/>
                </a:lnTo>
                <a:lnTo>
                  <a:pt x="39200" y="15130"/>
                </a:lnTo>
                <a:lnTo>
                  <a:pt x="39200" y="15140"/>
                </a:lnTo>
                <a:lnTo>
                  <a:pt x="39200" y="15150"/>
                </a:lnTo>
                <a:lnTo>
                  <a:pt x="39210" y="15150"/>
                </a:lnTo>
                <a:lnTo>
                  <a:pt x="39220" y="15150"/>
                </a:lnTo>
                <a:lnTo>
                  <a:pt x="39230" y="15150"/>
                </a:lnTo>
                <a:lnTo>
                  <a:pt x="39240" y="15150"/>
                </a:lnTo>
                <a:lnTo>
                  <a:pt x="39240" y="15140"/>
                </a:lnTo>
                <a:lnTo>
                  <a:pt x="39250" y="15140"/>
                </a:lnTo>
                <a:lnTo>
                  <a:pt x="39250" y="15130"/>
                </a:lnTo>
                <a:lnTo>
                  <a:pt x="39250" y="15120"/>
                </a:lnTo>
                <a:lnTo>
                  <a:pt x="39290" y="15150"/>
                </a:lnTo>
                <a:lnTo>
                  <a:pt x="39280" y="15150"/>
                </a:lnTo>
                <a:lnTo>
                  <a:pt x="39280" y="15160"/>
                </a:lnTo>
                <a:lnTo>
                  <a:pt x="39280" y="15170"/>
                </a:lnTo>
                <a:lnTo>
                  <a:pt x="39280" y="15180"/>
                </a:lnTo>
                <a:lnTo>
                  <a:pt x="39290" y="15180"/>
                </a:lnTo>
                <a:lnTo>
                  <a:pt x="39300" y="15180"/>
                </a:lnTo>
                <a:lnTo>
                  <a:pt x="39310" y="15180"/>
                </a:lnTo>
                <a:lnTo>
                  <a:pt x="39310" y="15190"/>
                </a:lnTo>
                <a:lnTo>
                  <a:pt x="39320" y="15190"/>
                </a:lnTo>
                <a:lnTo>
                  <a:pt x="39330" y="15190"/>
                </a:lnTo>
                <a:lnTo>
                  <a:pt x="39340" y="15190"/>
                </a:lnTo>
                <a:lnTo>
                  <a:pt x="39340" y="15200"/>
                </a:lnTo>
                <a:lnTo>
                  <a:pt x="39350" y="15210"/>
                </a:lnTo>
                <a:lnTo>
                  <a:pt x="39350" y="15220"/>
                </a:lnTo>
                <a:lnTo>
                  <a:pt x="39340" y="15220"/>
                </a:lnTo>
                <a:lnTo>
                  <a:pt x="39340" y="15230"/>
                </a:lnTo>
                <a:lnTo>
                  <a:pt x="39340" y="15240"/>
                </a:lnTo>
                <a:lnTo>
                  <a:pt x="39350" y="15240"/>
                </a:lnTo>
                <a:lnTo>
                  <a:pt x="39350" y="15250"/>
                </a:lnTo>
                <a:lnTo>
                  <a:pt x="39350" y="15260"/>
                </a:lnTo>
                <a:lnTo>
                  <a:pt x="39350" y="15270"/>
                </a:lnTo>
                <a:lnTo>
                  <a:pt x="39360" y="15270"/>
                </a:lnTo>
                <a:lnTo>
                  <a:pt x="39370" y="15270"/>
                </a:lnTo>
                <a:lnTo>
                  <a:pt x="39380" y="15270"/>
                </a:lnTo>
                <a:lnTo>
                  <a:pt x="39390" y="15270"/>
                </a:lnTo>
                <a:lnTo>
                  <a:pt x="39400" y="15270"/>
                </a:lnTo>
                <a:lnTo>
                  <a:pt x="39410" y="15260"/>
                </a:lnTo>
                <a:lnTo>
                  <a:pt x="39410" y="15250"/>
                </a:lnTo>
                <a:lnTo>
                  <a:pt x="39420" y="15250"/>
                </a:lnTo>
                <a:lnTo>
                  <a:pt x="39440" y="15270"/>
                </a:lnTo>
                <a:lnTo>
                  <a:pt x="39450" y="15280"/>
                </a:lnTo>
                <a:lnTo>
                  <a:pt x="39440" y="15280"/>
                </a:lnTo>
                <a:lnTo>
                  <a:pt x="39440" y="15290"/>
                </a:lnTo>
                <a:lnTo>
                  <a:pt x="39440" y="15300"/>
                </a:lnTo>
                <a:lnTo>
                  <a:pt x="39450" y="15300"/>
                </a:lnTo>
                <a:lnTo>
                  <a:pt x="39450" y="15310"/>
                </a:lnTo>
                <a:lnTo>
                  <a:pt x="39460" y="15310"/>
                </a:lnTo>
                <a:lnTo>
                  <a:pt x="39470" y="15320"/>
                </a:lnTo>
                <a:lnTo>
                  <a:pt x="39480" y="15320"/>
                </a:lnTo>
                <a:lnTo>
                  <a:pt x="39500" y="15340"/>
                </a:lnTo>
                <a:lnTo>
                  <a:pt x="39550" y="15360"/>
                </a:lnTo>
                <a:lnTo>
                  <a:pt x="39550" y="15370"/>
                </a:lnTo>
                <a:lnTo>
                  <a:pt x="39560" y="15370"/>
                </a:lnTo>
                <a:lnTo>
                  <a:pt x="39560" y="15360"/>
                </a:lnTo>
                <a:lnTo>
                  <a:pt x="39570" y="15360"/>
                </a:lnTo>
                <a:lnTo>
                  <a:pt x="39670" y="15390"/>
                </a:lnTo>
                <a:lnTo>
                  <a:pt x="39700" y="15420"/>
                </a:lnTo>
                <a:lnTo>
                  <a:pt x="39700" y="15430"/>
                </a:lnTo>
                <a:lnTo>
                  <a:pt x="39700" y="15440"/>
                </a:lnTo>
                <a:lnTo>
                  <a:pt x="39710" y="15440"/>
                </a:lnTo>
                <a:lnTo>
                  <a:pt x="39730" y="15490"/>
                </a:lnTo>
                <a:lnTo>
                  <a:pt x="39720" y="15490"/>
                </a:lnTo>
                <a:lnTo>
                  <a:pt x="39720" y="15500"/>
                </a:lnTo>
                <a:lnTo>
                  <a:pt x="39730" y="15500"/>
                </a:lnTo>
                <a:lnTo>
                  <a:pt x="39740" y="15500"/>
                </a:lnTo>
                <a:lnTo>
                  <a:pt x="39750" y="15520"/>
                </a:lnTo>
                <a:lnTo>
                  <a:pt x="39770" y="15530"/>
                </a:lnTo>
                <a:lnTo>
                  <a:pt x="39830" y="15550"/>
                </a:lnTo>
                <a:lnTo>
                  <a:pt x="39860" y="15570"/>
                </a:lnTo>
                <a:lnTo>
                  <a:pt x="39870" y="15580"/>
                </a:lnTo>
                <a:lnTo>
                  <a:pt x="39860" y="15580"/>
                </a:lnTo>
                <a:lnTo>
                  <a:pt x="39860" y="15590"/>
                </a:lnTo>
                <a:lnTo>
                  <a:pt x="39850" y="15600"/>
                </a:lnTo>
                <a:lnTo>
                  <a:pt x="39850" y="15610"/>
                </a:lnTo>
                <a:lnTo>
                  <a:pt x="39850" y="15620"/>
                </a:lnTo>
                <a:lnTo>
                  <a:pt x="39860" y="15620"/>
                </a:lnTo>
                <a:lnTo>
                  <a:pt x="39860" y="15630"/>
                </a:lnTo>
                <a:lnTo>
                  <a:pt x="39860" y="15640"/>
                </a:lnTo>
                <a:lnTo>
                  <a:pt x="39870" y="15640"/>
                </a:lnTo>
                <a:lnTo>
                  <a:pt x="39870" y="15650"/>
                </a:lnTo>
                <a:lnTo>
                  <a:pt x="39880" y="15650"/>
                </a:lnTo>
                <a:lnTo>
                  <a:pt x="39890" y="15660"/>
                </a:lnTo>
                <a:lnTo>
                  <a:pt x="39900" y="15660"/>
                </a:lnTo>
                <a:lnTo>
                  <a:pt x="39910" y="15650"/>
                </a:lnTo>
                <a:lnTo>
                  <a:pt x="39920" y="15640"/>
                </a:lnTo>
                <a:lnTo>
                  <a:pt x="39950" y="15690"/>
                </a:lnTo>
                <a:lnTo>
                  <a:pt x="39950" y="15700"/>
                </a:lnTo>
                <a:lnTo>
                  <a:pt x="39950" y="15710"/>
                </a:lnTo>
                <a:lnTo>
                  <a:pt x="39960" y="15720"/>
                </a:lnTo>
                <a:lnTo>
                  <a:pt x="39970" y="15720"/>
                </a:lnTo>
                <a:lnTo>
                  <a:pt x="39970" y="15730"/>
                </a:lnTo>
                <a:lnTo>
                  <a:pt x="39980" y="15730"/>
                </a:lnTo>
                <a:lnTo>
                  <a:pt x="40080" y="15790"/>
                </a:lnTo>
                <a:lnTo>
                  <a:pt x="40080" y="15800"/>
                </a:lnTo>
                <a:lnTo>
                  <a:pt x="40090" y="15810"/>
                </a:lnTo>
                <a:lnTo>
                  <a:pt x="40100" y="15810"/>
                </a:lnTo>
                <a:lnTo>
                  <a:pt x="40100" y="15820"/>
                </a:lnTo>
                <a:lnTo>
                  <a:pt x="40110" y="15820"/>
                </a:lnTo>
                <a:lnTo>
                  <a:pt x="40150" y="15870"/>
                </a:lnTo>
                <a:lnTo>
                  <a:pt x="40140" y="15870"/>
                </a:lnTo>
                <a:lnTo>
                  <a:pt x="40140" y="15880"/>
                </a:lnTo>
                <a:lnTo>
                  <a:pt x="40140" y="15890"/>
                </a:lnTo>
                <a:lnTo>
                  <a:pt x="40140" y="15900"/>
                </a:lnTo>
                <a:lnTo>
                  <a:pt x="40140" y="15910"/>
                </a:lnTo>
                <a:lnTo>
                  <a:pt x="40150" y="15910"/>
                </a:lnTo>
                <a:lnTo>
                  <a:pt x="40160" y="15910"/>
                </a:lnTo>
                <a:lnTo>
                  <a:pt x="40170" y="15910"/>
                </a:lnTo>
                <a:lnTo>
                  <a:pt x="40180" y="15920"/>
                </a:lnTo>
                <a:lnTo>
                  <a:pt x="40190" y="15920"/>
                </a:lnTo>
                <a:lnTo>
                  <a:pt x="40200" y="15920"/>
                </a:lnTo>
                <a:lnTo>
                  <a:pt x="40200" y="15930"/>
                </a:lnTo>
                <a:lnTo>
                  <a:pt x="40200" y="15940"/>
                </a:lnTo>
                <a:lnTo>
                  <a:pt x="40210" y="15940"/>
                </a:lnTo>
                <a:lnTo>
                  <a:pt x="40220" y="15950"/>
                </a:lnTo>
                <a:lnTo>
                  <a:pt x="40230" y="15950"/>
                </a:lnTo>
                <a:lnTo>
                  <a:pt x="40230" y="15940"/>
                </a:lnTo>
                <a:lnTo>
                  <a:pt x="40240" y="15940"/>
                </a:lnTo>
                <a:lnTo>
                  <a:pt x="40250" y="15940"/>
                </a:lnTo>
                <a:lnTo>
                  <a:pt x="40250" y="15950"/>
                </a:lnTo>
                <a:lnTo>
                  <a:pt x="40250" y="15940"/>
                </a:lnTo>
                <a:lnTo>
                  <a:pt x="40260" y="15940"/>
                </a:lnTo>
                <a:lnTo>
                  <a:pt x="40260" y="15950"/>
                </a:lnTo>
                <a:lnTo>
                  <a:pt x="40270" y="15950"/>
                </a:lnTo>
                <a:lnTo>
                  <a:pt x="40280" y="15950"/>
                </a:lnTo>
                <a:lnTo>
                  <a:pt x="40280" y="15940"/>
                </a:lnTo>
                <a:lnTo>
                  <a:pt x="40290" y="15940"/>
                </a:lnTo>
                <a:lnTo>
                  <a:pt x="40290" y="15930"/>
                </a:lnTo>
                <a:lnTo>
                  <a:pt x="40290" y="15920"/>
                </a:lnTo>
                <a:lnTo>
                  <a:pt x="40290" y="15910"/>
                </a:lnTo>
                <a:lnTo>
                  <a:pt x="40280" y="15910"/>
                </a:lnTo>
                <a:lnTo>
                  <a:pt x="40280" y="15900"/>
                </a:lnTo>
                <a:lnTo>
                  <a:pt x="40300" y="15890"/>
                </a:lnTo>
                <a:lnTo>
                  <a:pt x="40300" y="15900"/>
                </a:lnTo>
                <a:lnTo>
                  <a:pt x="40310" y="15900"/>
                </a:lnTo>
                <a:lnTo>
                  <a:pt x="40320" y="15900"/>
                </a:lnTo>
                <a:lnTo>
                  <a:pt x="40320" y="15890"/>
                </a:lnTo>
                <a:lnTo>
                  <a:pt x="40360" y="15880"/>
                </a:lnTo>
                <a:lnTo>
                  <a:pt x="40370" y="15880"/>
                </a:lnTo>
                <a:lnTo>
                  <a:pt x="40370" y="15890"/>
                </a:lnTo>
                <a:lnTo>
                  <a:pt x="40380" y="15890"/>
                </a:lnTo>
                <a:lnTo>
                  <a:pt x="40390" y="15890"/>
                </a:lnTo>
                <a:lnTo>
                  <a:pt x="40400" y="15890"/>
                </a:lnTo>
                <a:lnTo>
                  <a:pt x="40410" y="15890"/>
                </a:lnTo>
                <a:lnTo>
                  <a:pt x="40430" y="15900"/>
                </a:lnTo>
                <a:lnTo>
                  <a:pt x="40450" y="15920"/>
                </a:lnTo>
                <a:lnTo>
                  <a:pt x="40450" y="15930"/>
                </a:lnTo>
                <a:lnTo>
                  <a:pt x="40440" y="15930"/>
                </a:lnTo>
                <a:lnTo>
                  <a:pt x="40440" y="15940"/>
                </a:lnTo>
                <a:lnTo>
                  <a:pt x="40440" y="15950"/>
                </a:lnTo>
                <a:lnTo>
                  <a:pt x="40440" y="15960"/>
                </a:lnTo>
                <a:lnTo>
                  <a:pt x="40440" y="15970"/>
                </a:lnTo>
                <a:lnTo>
                  <a:pt x="40440" y="15980"/>
                </a:lnTo>
                <a:lnTo>
                  <a:pt x="40440" y="15990"/>
                </a:lnTo>
                <a:lnTo>
                  <a:pt x="40450" y="15990"/>
                </a:lnTo>
                <a:lnTo>
                  <a:pt x="40450" y="16000"/>
                </a:lnTo>
                <a:lnTo>
                  <a:pt x="40510" y="15990"/>
                </a:lnTo>
                <a:lnTo>
                  <a:pt x="40570" y="15980"/>
                </a:lnTo>
                <a:lnTo>
                  <a:pt x="40580" y="15980"/>
                </a:lnTo>
                <a:lnTo>
                  <a:pt x="40580" y="15990"/>
                </a:lnTo>
                <a:lnTo>
                  <a:pt x="40590" y="15990"/>
                </a:lnTo>
                <a:lnTo>
                  <a:pt x="40600" y="15990"/>
                </a:lnTo>
                <a:lnTo>
                  <a:pt x="40610" y="15990"/>
                </a:lnTo>
                <a:lnTo>
                  <a:pt x="40620" y="15990"/>
                </a:lnTo>
                <a:lnTo>
                  <a:pt x="40630" y="15990"/>
                </a:lnTo>
                <a:lnTo>
                  <a:pt x="40630" y="15980"/>
                </a:lnTo>
                <a:lnTo>
                  <a:pt x="40630" y="15970"/>
                </a:lnTo>
                <a:lnTo>
                  <a:pt x="40630" y="15960"/>
                </a:lnTo>
                <a:lnTo>
                  <a:pt x="40670" y="15950"/>
                </a:lnTo>
                <a:lnTo>
                  <a:pt x="40670" y="15960"/>
                </a:lnTo>
                <a:lnTo>
                  <a:pt x="40680" y="15960"/>
                </a:lnTo>
                <a:lnTo>
                  <a:pt x="40690" y="15960"/>
                </a:lnTo>
                <a:lnTo>
                  <a:pt x="40690" y="15950"/>
                </a:lnTo>
                <a:lnTo>
                  <a:pt x="40700" y="15950"/>
                </a:lnTo>
                <a:lnTo>
                  <a:pt x="40700" y="15940"/>
                </a:lnTo>
                <a:lnTo>
                  <a:pt x="40760" y="15920"/>
                </a:lnTo>
                <a:lnTo>
                  <a:pt x="40770" y="15920"/>
                </a:lnTo>
                <a:lnTo>
                  <a:pt x="40770" y="15930"/>
                </a:lnTo>
                <a:lnTo>
                  <a:pt x="40770" y="15920"/>
                </a:lnTo>
                <a:lnTo>
                  <a:pt x="40780" y="15920"/>
                </a:lnTo>
                <a:lnTo>
                  <a:pt x="40790" y="15920"/>
                </a:lnTo>
                <a:lnTo>
                  <a:pt x="40800" y="15920"/>
                </a:lnTo>
                <a:lnTo>
                  <a:pt x="40800" y="15910"/>
                </a:lnTo>
                <a:lnTo>
                  <a:pt x="40810" y="15910"/>
                </a:lnTo>
                <a:lnTo>
                  <a:pt x="40820" y="15910"/>
                </a:lnTo>
                <a:lnTo>
                  <a:pt x="40830" y="15910"/>
                </a:lnTo>
                <a:lnTo>
                  <a:pt x="40840" y="15910"/>
                </a:lnTo>
                <a:lnTo>
                  <a:pt x="40850" y="15910"/>
                </a:lnTo>
                <a:lnTo>
                  <a:pt x="40900" y="15910"/>
                </a:lnTo>
                <a:lnTo>
                  <a:pt x="40900" y="15920"/>
                </a:lnTo>
                <a:lnTo>
                  <a:pt x="40910" y="15920"/>
                </a:lnTo>
                <a:lnTo>
                  <a:pt x="40920" y="15920"/>
                </a:lnTo>
                <a:lnTo>
                  <a:pt x="40930" y="15920"/>
                </a:lnTo>
                <a:lnTo>
                  <a:pt x="40930" y="15930"/>
                </a:lnTo>
                <a:lnTo>
                  <a:pt x="40930" y="15920"/>
                </a:lnTo>
                <a:lnTo>
                  <a:pt x="40940" y="15920"/>
                </a:lnTo>
                <a:lnTo>
                  <a:pt x="40950" y="15920"/>
                </a:lnTo>
                <a:lnTo>
                  <a:pt x="40950" y="15910"/>
                </a:lnTo>
                <a:lnTo>
                  <a:pt x="40960" y="15910"/>
                </a:lnTo>
                <a:lnTo>
                  <a:pt x="40970" y="15910"/>
                </a:lnTo>
                <a:lnTo>
                  <a:pt x="40980" y="15910"/>
                </a:lnTo>
                <a:lnTo>
                  <a:pt x="41060" y="15950"/>
                </a:lnTo>
                <a:lnTo>
                  <a:pt x="41060" y="15960"/>
                </a:lnTo>
                <a:lnTo>
                  <a:pt x="41070" y="15960"/>
                </a:lnTo>
                <a:lnTo>
                  <a:pt x="41070" y="15970"/>
                </a:lnTo>
                <a:lnTo>
                  <a:pt x="41080" y="15970"/>
                </a:lnTo>
                <a:lnTo>
                  <a:pt x="41110" y="15980"/>
                </a:lnTo>
                <a:lnTo>
                  <a:pt x="41110" y="15990"/>
                </a:lnTo>
                <a:lnTo>
                  <a:pt x="41100" y="15990"/>
                </a:lnTo>
                <a:lnTo>
                  <a:pt x="41100" y="16000"/>
                </a:lnTo>
                <a:lnTo>
                  <a:pt x="41100" y="16010"/>
                </a:lnTo>
                <a:lnTo>
                  <a:pt x="41110" y="16010"/>
                </a:lnTo>
                <a:lnTo>
                  <a:pt x="41110" y="16020"/>
                </a:lnTo>
                <a:lnTo>
                  <a:pt x="41120" y="16020"/>
                </a:lnTo>
                <a:lnTo>
                  <a:pt x="41120" y="16030"/>
                </a:lnTo>
                <a:lnTo>
                  <a:pt x="41130" y="16030"/>
                </a:lnTo>
                <a:lnTo>
                  <a:pt x="41130" y="16040"/>
                </a:lnTo>
                <a:lnTo>
                  <a:pt x="41130" y="16050"/>
                </a:lnTo>
                <a:lnTo>
                  <a:pt x="41140" y="16050"/>
                </a:lnTo>
                <a:lnTo>
                  <a:pt x="41140" y="16060"/>
                </a:lnTo>
                <a:lnTo>
                  <a:pt x="41150" y="16060"/>
                </a:lnTo>
                <a:lnTo>
                  <a:pt x="41160" y="16060"/>
                </a:lnTo>
                <a:lnTo>
                  <a:pt x="41170" y="16060"/>
                </a:lnTo>
                <a:lnTo>
                  <a:pt x="41180" y="16060"/>
                </a:lnTo>
                <a:lnTo>
                  <a:pt x="41180" y="16070"/>
                </a:lnTo>
                <a:lnTo>
                  <a:pt x="41180" y="16080"/>
                </a:lnTo>
                <a:lnTo>
                  <a:pt x="41170" y="16080"/>
                </a:lnTo>
                <a:lnTo>
                  <a:pt x="41170" y="16090"/>
                </a:lnTo>
                <a:lnTo>
                  <a:pt x="41170" y="16100"/>
                </a:lnTo>
                <a:lnTo>
                  <a:pt x="41160" y="16100"/>
                </a:lnTo>
                <a:lnTo>
                  <a:pt x="41170" y="16100"/>
                </a:lnTo>
                <a:lnTo>
                  <a:pt x="41170" y="16110"/>
                </a:lnTo>
                <a:lnTo>
                  <a:pt x="41180" y="16110"/>
                </a:lnTo>
                <a:lnTo>
                  <a:pt x="41190" y="16110"/>
                </a:lnTo>
                <a:lnTo>
                  <a:pt x="41200" y="16120"/>
                </a:lnTo>
                <a:lnTo>
                  <a:pt x="41210" y="16120"/>
                </a:lnTo>
                <a:lnTo>
                  <a:pt x="41210" y="16130"/>
                </a:lnTo>
                <a:lnTo>
                  <a:pt x="41200" y="16140"/>
                </a:lnTo>
                <a:lnTo>
                  <a:pt x="41200" y="16150"/>
                </a:lnTo>
                <a:lnTo>
                  <a:pt x="41200" y="16160"/>
                </a:lnTo>
                <a:lnTo>
                  <a:pt x="41200" y="16170"/>
                </a:lnTo>
                <a:lnTo>
                  <a:pt x="41210" y="16170"/>
                </a:lnTo>
                <a:lnTo>
                  <a:pt x="41210" y="16180"/>
                </a:lnTo>
                <a:lnTo>
                  <a:pt x="41220" y="16180"/>
                </a:lnTo>
                <a:lnTo>
                  <a:pt x="41230" y="16170"/>
                </a:lnTo>
                <a:lnTo>
                  <a:pt x="41240" y="16170"/>
                </a:lnTo>
                <a:lnTo>
                  <a:pt x="41240" y="16160"/>
                </a:lnTo>
                <a:lnTo>
                  <a:pt x="41250" y="16160"/>
                </a:lnTo>
                <a:lnTo>
                  <a:pt x="41250" y="16150"/>
                </a:lnTo>
                <a:lnTo>
                  <a:pt x="41270" y="16180"/>
                </a:lnTo>
                <a:lnTo>
                  <a:pt x="41270" y="16190"/>
                </a:lnTo>
                <a:lnTo>
                  <a:pt x="41260" y="16190"/>
                </a:lnTo>
                <a:lnTo>
                  <a:pt x="41260" y="16200"/>
                </a:lnTo>
                <a:lnTo>
                  <a:pt x="41260" y="16210"/>
                </a:lnTo>
                <a:lnTo>
                  <a:pt x="41260" y="16220"/>
                </a:lnTo>
                <a:lnTo>
                  <a:pt x="41270" y="16220"/>
                </a:lnTo>
                <a:lnTo>
                  <a:pt x="41270" y="16230"/>
                </a:lnTo>
                <a:lnTo>
                  <a:pt x="41280" y="16230"/>
                </a:lnTo>
                <a:lnTo>
                  <a:pt x="41280" y="16240"/>
                </a:lnTo>
                <a:lnTo>
                  <a:pt x="41290" y="16240"/>
                </a:lnTo>
                <a:lnTo>
                  <a:pt x="41290" y="16230"/>
                </a:lnTo>
                <a:lnTo>
                  <a:pt x="41300" y="16230"/>
                </a:lnTo>
                <a:lnTo>
                  <a:pt x="41300" y="16220"/>
                </a:lnTo>
                <a:lnTo>
                  <a:pt x="41310" y="16230"/>
                </a:lnTo>
                <a:lnTo>
                  <a:pt x="41440" y="16320"/>
                </a:lnTo>
                <a:lnTo>
                  <a:pt x="41480" y="16330"/>
                </a:lnTo>
                <a:lnTo>
                  <a:pt x="41480" y="16340"/>
                </a:lnTo>
                <a:lnTo>
                  <a:pt x="41490" y="16340"/>
                </a:lnTo>
                <a:lnTo>
                  <a:pt x="41500" y="16340"/>
                </a:lnTo>
                <a:lnTo>
                  <a:pt x="41510" y="16340"/>
                </a:lnTo>
                <a:lnTo>
                  <a:pt x="41510" y="16350"/>
                </a:lnTo>
                <a:lnTo>
                  <a:pt x="41520" y="16350"/>
                </a:lnTo>
                <a:lnTo>
                  <a:pt x="41530" y="16350"/>
                </a:lnTo>
                <a:lnTo>
                  <a:pt x="41530" y="16360"/>
                </a:lnTo>
                <a:lnTo>
                  <a:pt x="41540" y="16360"/>
                </a:lnTo>
                <a:lnTo>
                  <a:pt x="41550" y="16360"/>
                </a:lnTo>
                <a:lnTo>
                  <a:pt x="41560" y="16360"/>
                </a:lnTo>
                <a:lnTo>
                  <a:pt x="41570" y="16360"/>
                </a:lnTo>
                <a:lnTo>
                  <a:pt x="41570" y="16350"/>
                </a:lnTo>
                <a:lnTo>
                  <a:pt x="41580" y="16340"/>
                </a:lnTo>
                <a:lnTo>
                  <a:pt x="41590" y="16350"/>
                </a:lnTo>
                <a:lnTo>
                  <a:pt x="41600" y="16340"/>
                </a:lnTo>
                <a:lnTo>
                  <a:pt x="41610" y="16350"/>
                </a:lnTo>
                <a:lnTo>
                  <a:pt x="41610" y="16360"/>
                </a:lnTo>
                <a:lnTo>
                  <a:pt x="41620" y="16360"/>
                </a:lnTo>
                <a:lnTo>
                  <a:pt x="41620" y="16350"/>
                </a:lnTo>
                <a:lnTo>
                  <a:pt x="41630" y="16350"/>
                </a:lnTo>
                <a:lnTo>
                  <a:pt x="41630" y="16340"/>
                </a:lnTo>
                <a:lnTo>
                  <a:pt x="41630" y="16330"/>
                </a:lnTo>
                <a:lnTo>
                  <a:pt x="41670" y="16320"/>
                </a:lnTo>
                <a:lnTo>
                  <a:pt x="41690" y="16320"/>
                </a:lnTo>
                <a:lnTo>
                  <a:pt x="41700" y="16320"/>
                </a:lnTo>
                <a:lnTo>
                  <a:pt x="41700" y="16310"/>
                </a:lnTo>
                <a:lnTo>
                  <a:pt x="41710" y="16310"/>
                </a:lnTo>
                <a:lnTo>
                  <a:pt x="41710" y="16300"/>
                </a:lnTo>
                <a:lnTo>
                  <a:pt x="41720" y="16300"/>
                </a:lnTo>
                <a:lnTo>
                  <a:pt x="41720" y="16290"/>
                </a:lnTo>
                <a:lnTo>
                  <a:pt x="41720" y="16280"/>
                </a:lnTo>
                <a:lnTo>
                  <a:pt x="41710" y="16280"/>
                </a:lnTo>
                <a:lnTo>
                  <a:pt x="41710" y="16270"/>
                </a:lnTo>
                <a:lnTo>
                  <a:pt x="41710" y="16260"/>
                </a:lnTo>
                <a:lnTo>
                  <a:pt x="41720" y="16260"/>
                </a:lnTo>
                <a:lnTo>
                  <a:pt x="41730" y="16260"/>
                </a:lnTo>
                <a:lnTo>
                  <a:pt x="41730" y="16270"/>
                </a:lnTo>
                <a:lnTo>
                  <a:pt x="41730" y="16280"/>
                </a:lnTo>
                <a:lnTo>
                  <a:pt x="41740" y="16280"/>
                </a:lnTo>
                <a:lnTo>
                  <a:pt x="41750" y="16280"/>
                </a:lnTo>
                <a:lnTo>
                  <a:pt x="41750" y="16270"/>
                </a:lnTo>
                <a:lnTo>
                  <a:pt x="41750" y="16260"/>
                </a:lnTo>
                <a:lnTo>
                  <a:pt x="41760" y="16260"/>
                </a:lnTo>
                <a:lnTo>
                  <a:pt x="41770" y="16270"/>
                </a:lnTo>
                <a:lnTo>
                  <a:pt x="41770" y="16280"/>
                </a:lnTo>
                <a:lnTo>
                  <a:pt x="41780" y="16280"/>
                </a:lnTo>
                <a:lnTo>
                  <a:pt x="41780" y="16290"/>
                </a:lnTo>
                <a:lnTo>
                  <a:pt x="41790" y="16290"/>
                </a:lnTo>
                <a:lnTo>
                  <a:pt x="41800" y="16290"/>
                </a:lnTo>
                <a:lnTo>
                  <a:pt x="41810" y="16290"/>
                </a:lnTo>
                <a:lnTo>
                  <a:pt x="41810" y="16280"/>
                </a:lnTo>
                <a:lnTo>
                  <a:pt x="41810" y="16270"/>
                </a:lnTo>
                <a:lnTo>
                  <a:pt x="41820" y="16270"/>
                </a:lnTo>
                <a:lnTo>
                  <a:pt x="41820" y="16280"/>
                </a:lnTo>
                <a:lnTo>
                  <a:pt x="41830" y="16280"/>
                </a:lnTo>
                <a:lnTo>
                  <a:pt x="41830" y="16290"/>
                </a:lnTo>
                <a:lnTo>
                  <a:pt x="41830" y="16300"/>
                </a:lnTo>
                <a:lnTo>
                  <a:pt x="41830" y="16310"/>
                </a:lnTo>
                <a:lnTo>
                  <a:pt x="41840" y="16310"/>
                </a:lnTo>
                <a:lnTo>
                  <a:pt x="41850" y="16310"/>
                </a:lnTo>
                <a:lnTo>
                  <a:pt x="41860" y="16310"/>
                </a:lnTo>
                <a:lnTo>
                  <a:pt x="41870" y="16310"/>
                </a:lnTo>
                <a:lnTo>
                  <a:pt x="41880" y="16310"/>
                </a:lnTo>
                <a:lnTo>
                  <a:pt x="41880" y="16320"/>
                </a:lnTo>
                <a:lnTo>
                  <a:pt x="41890" y="16320"/>
                </a:lnTo>
                <a:lnTo>
                  <a:pt x="41900" y="16320"/>
                </a:lnTo>
                <a:lnTo>
                  <a:pt x="41900" y="16330"/>
                </a:lnTo>
                <a:lnTo>
                  <a:pt x="41910" y="16330"/>
                </a:lnTo>
                <a:lnTo>
                  <a:pt x="41920" y="16330"/>
                </a:lnTo>
                <a:lnTo>
                  <a:pt x="41930" y="16340"/>
                </a:lnTo>
                <a:lnTo>
                  <a:pt x="41940" y="16340"/>
                </a:lnTo>
                <a:lnTo>
                  <a:pt x="41950" y="16340"/>
                </a:lnTo>
                <a:lnTo>
                  <a:pt x="41950" y="16350"/>
                </a:lnTo>
                <a:lnTo>
                  <a:pt x="41960" y="16350"/>
                </a:lnTo>
                <a:lnTo>
                  <a:pt x="41970" y="16350"/>
                </a:lnTo>
                <a:lnTo>
                  <a:pt x="41970" y="16360"/>
                </a:lnTo>
                <a:lnTo>
                  <a:pt x="41980" y="16360"/>
                </a:lnTo>
                <a:lnTo>
                  <a:pt x="41990" y="16360"/>
                </a:lnTo>
                <a:lnTo>
                  <a:pt x="41990" y="16370"/>
                </a:lnTo>
                <a:lnTo>
                  <a:pt x="42000" y="16370"/>
                </a:lnTo>
                <a:lnTo>
                  <a:pt x="42010" y="16370"/>
                </a:lnTo>
                <a:lnTo>
                  <a:pt x="42020" y="16370"/>
                </a:lnTo>
                <a:lnTo>
                  <a:pt x="42020" y="16380"/>
                </a:lnTo>
                <a:lnTo>
                  <a:pt x="42030" y="16380"/>
                </a:lnTo>
                <a:lnTo>
                  <a:pt x="42040" y="16380"/>
                </a:lnTo>
                <a:lnTo>
                  <a:pt x="42040" y="16390"/>
                </a:lnTo>
                <a:lnTo>
                  <a:pt x="42050" y="16390"/>
                </a:lnTo>
                <a:lnTo>
                  <a:pt x="42060" y="16390"/>
                </a:lnTo>
                <a:lnTo>
                  <a:pt x="42070" y="16390"/>
                </a:lnTo>
                <a:lnTo>
                  <a:pt x="42080" y="16390"/>
                </a:lnTo>
                <a:lnTo>
                  <a:pt x="42090" y="16380"/>
                </a:lnTo>
                <a:lnTo>
                  <a:pt x="42100" y="16380"/>
                </a:lnTo>
                <a:lnTo>
                  <a:pt x="42110" y="16380"/>
                </a:lnTo>
                <a:lnTo>
                  <a:pt x="42110" y="16390"/>
                </a:lnTo>
                <a:lnTo>
                  <a:pt x="42120" y="16390"/>
                </a:lnTo>
                <a:lnTo>
                  <a:pt x="42130" y="16390"/>
                </a:lnTo>
                <a:lnTo>
                  <a:pt x="42130" y="16400"/>
                </a:lnTo>
                <a:lnTo>
                  <a:pt x="42140" y="16400"/>
                </a:lnTo>
                <a:lnTo>
                  <a:pt x="42150" y="16400"/>
                </a:lnTo>
                <a:lnTo>
                  <a:pt x="42150" y="16410"/>
                </a:lnTo>
                <a:lnTo>
                  <a:pt x="42150" y="16420"/>
                </a:lnTo>
                <a:lnTo>
                  <a:pt x="42160" y="16420"/>
                </a:lnTo>
                <a:lnTo>
                  <a:pt x="42160" y="16430"/>
                </a:lnTo>
                <a:lnTo>
                  <a:pt x="42170" y="16430"/>
                </a:lnTo>
                <a:lnTo>
                  <a:pt x="42170" y="16440"/>
                </a:lnTo>
                <a:lnTo>
                  <a:pt x="42180" y="16440"/>
                </a:lnTo>
                <a:lnTo>
                  <a:pt x="42180" y="16450"/>
                </a:lnTo>
                <a:lnTo>
                  <a:pt x="42190" y="16450"/>
                </a:lnTo>
                <a:lnTo>
                  <a:pt x="42200" y="16450"/>
                </a:lnTo>
                <a:lnTo>
                  <a:pt x="42200" y="16460"/>
                </a:lnTo>
                <a:lnTo>
                  <a:pt x="42210" y="16460"/>
                </a:lnTo>
                <a:lnTo>
                  <a:pt x="42220" y="16460"/>
                </a:lnTo>
                <a:lnTo>
                  <a:pt x="42220" y="16470"/>
                </a:lnTo>
                <a:lnTo>
                  <a:pt x="42220" y="16460"/>
                </a:lnTo>
                <a:lnTo>
                  <a:pt x="42220" y="16470"/>
                </a:lnTo>
                <a:lnTo>
                  <a:pt x="42230" y="16470"/>
                </a:lnTo>
                <a:lnTo>
                  <a:pt x="42230" y="16480"/>
                </a:lnTo>
                <a:lnTo>
                  <a:pt x="42240" y="16480"/>
                </a:lnTo>
                <a:lnTo>
                  <a:pt x="42250" y="16480"/>
                </a:lnTo>
                <a:lnTo>
                  <a:pt x="42250" y="16490"/>
                </a:lnTo>
                <a:lnTo>
                  <a:pt x="42260" y="16490"/>
                </a:lnTo>
                <a:lnTo>
                  <a:pt x="42270" y="16490"/>
                </a:lnTo>
                <a:lnTo>
                  <a:pt x="42280" y="16490"/>
                </a:lnTo>
                <a:lnTo>
                  <a:pt x="42290" y="16490"/>
                </a:lnTo>
                <a:lnTo>
                  <a:pt x="42290" y="16500"/>
                </a:lnTo>
                <a:lnTo>
                  <a:pt x="42300" y="16500"/>
                </a:lnTo>
                <a:lnTo>
                  <a:pt x="42310" y="16500"/>
                </a:lnTo>
                <a:lnTo>
                  <a:pt x="42320" y="16500"/>
                </a:lnTo>
                <a:lnTo>
                  <a:pt x="42330" y="16500"/>
                </a:lnTo>
                <a:lnTo>
                  <a:pt x="42330" y="16510"/>
                </a:lnTo>
                <a:lnTo>
                  <a:pt x="42340" y="16510"/>
                </a:lnTo>
                <a:lnTo>
                  <a:pt x="42350" y="16510"/>
                </a:lnTo>
                <a:lnTo>
                  <a:pt x="42350" y="16520"/>
                </a:lnTo>
                <a:lnTo>
                  <a:pt x="42360" y="16520"/>
                </a:lnTo>
                <a:lnTo>
                  <a:pt x="42370" y="16520"/>
                </a:lnTo>
                <a:lnTo>
                  <a:pt x="42370" y="16530"/>
                </a:lnTo>
                <a:lnTo>
                  <a:pt x="42380" y="16530"/>
                </a:lnTo>
                <a:lnTo>
                  <a:pt x="42390" y="16530"/>
                </a:lnTo>
                <a:lnTo>
                  <a:pt x="42400" y="16540"/>
                </a:lnTo>
                <a:lnTo>
                  <a:pt x="42410" y="16540"/>
                </a:lnTo>
                <a:lnTo>
                  <a:pt x="42420" y="16540"/>
                </a:lnTo>
                <a:lnTo>
                  <a:pt x="42430" y="16540"/>
                </a:lnTo>
                <a:lnTo>
                  <a:pt x="42440" y="16540"/>
                </a:lnTo>
                <a:lnTo>
                  <a:pt x="42450" y="16540"/>
                </a:lnTo>
                <a:lnTo>
                  <a:pt x="42450" y="16550"/>
                </a:lnTo>
                <a:lnTo>
                  <a:pt x="42470" y="16550"/>
                </a:lnTo>
                <a:lnTo>
                  <a:pt x="42620" y="16530"/>
                </a:lnTo>
                <a:lnTo>
                  <a:pt x="42720" y="16550"/>
                </a:lnTo>
                <a:lnTo>
                  <a:pt x="42800" y="16580"/>
                </a:lnTo>
                <a:lnTo>
                  <a:pt x="42890" y="16570"/>
                </a:lnTo>
                <a:lnTo>
                  <a:pt x="43070" y="16520"/>
                </a:lnTo>
                <a:lnTo>
                  <a:pt x="43080" y="16510"/>
                </a:lnTo>
                <a:lnTo>
                  <a:pt x="43100" y="16510"/>
                </a:lnTo>
                <a:lnTo>
                  <a:pt x="43130" y="16490"/>
                </a:lnTo>
                <a:lnTo>
                  <a:pt x="43290" y="16370"/>
                </a:lnTo>
                <a:lnTo>
                  <a:pt x="43300" y="16360"/>
                </a:lnTo>
                <a:lnTo>
                  <a:pt x="43310" y="16350"/>
                </a:lnTo>
                <a:lnTo>
                  <a:pt x="43440" y="16290"/>
                </a:lnTo>
                <a:lnTo>
                  <a:pt x="43550" y="16270"/>
                </a:lnTo>
                <a:lnTo>
                  <a:pt x="43670" y="16290"/>
                </a:lnTo>
                <a:lnTo>
                  <a:pt x="43700" y="16300"/>
                </a:lnTo>
                <a:lnTo>
                  <a:pt x="43720" y="16310"/>
                </a:lnTo>
                <a:lnTo>
                  <a:pt x="43730" y="16310"/>
                </a:lnTo>
                <a:lnTo>
                  <a:pt x="43800" y="16340"/>
                </a:lnTo>
                <a:lnTo>
                  <a:pt x="43820" y="16340"/>
                </a:lnTo>
                <a:lnTo>
                  <a:pt x="43830" y="16340"/>
                </a:lnTo>
                <a:lnTo>
                  <a:pt x="43850" y="16350"/>
                </a:lnTo>
                <a:lnTo>
                  <a:pt x="43860" y="16350"/>
                </a:lnTo>
                <a:lnTo>
                  <a:pt x="43870" y="16350"/>
                </a:lnTo>
                <a:lnTo>
                  <a:pt x="43880" y="16350"/>
                </a:lnTo>
                <a:lnTo>
                  <a:pt x="43930" y="16360"/>
                </a:lnTo>
                <a:lnTo>
                  <a:pt x="43980" y="16350"/>
                </a:lnTo>
                <a:lnTo>
                  <a:pt x="44010" y="16350"/>
                </a:lnTo>
                <a:lnTo>
                  <a:pt x="44550" y="16290"/>
                </a:lnTo>
                <a:lnTo>
                  <a:pt x="44700" y="16220"/>
                </a:lnTo>
                <a:lnTo>
                  <a:pt x="44760" y="16190"/>
                </a:lnTo>
                <a:lnTo>
                  <a:pt x="44820" y="16140"/>
                </a:lnTo>
                <a:lnTo>
                  <a:pt x="44850" y="16120"/>
                </a:lnTo>
                <a:lnTo>
                  <a:pt x="44850" y="16110"/>
                </a:lnTo>
                <a:lnTo>
                  <a:pt x="45140" y="15890"/>
                </a:lnTo>
                <a:lnTo>
                  <a:pt x="45210" y="15690"/>
                </a:lnTo>
                <a:lnTo>
                  <a:pt x="45330" y="15390"/>
                </a:lnTo>
                <a:lnTo>
                  <a:pt x="45340" y="15370"/>
                </a:lnTo>
                <a:lnTo>
                  <a:pt x="45370" y="15290"/>
                </a:lnTo>
                <a:lnTo>
                  <a:pt x="45460" y="14870"/>
                </a:lnTo>
                <a:lnTo>
                  <a:pt x="45480" y="14830"/>
                </a:lnTo>
                <a:lnTo>
                  <a:pt x="45510" y="14770"/>
                </a:lnTo>
                <a:lnTo>
                  <a:pt x="45670" y="14390"/>
                </a:lnTo>
                <a:lnTo>
                  <a:pt x="45690" y="14360"/>
                </a:lnTo>
                <a:lnTo>
                  <a:pt x="45700" y="14320"/>
                </a:lnTo>
                <a:lnTo>
                  <a:pt x="45710" y="14300"/>
                </a:lnTo>
                <a:lnTo>
                  <a:pt x="45720" y="14270"/>
                </a:lnTo>
                <a:lnTo>
                  <a:pt x="45740" y="14220"/>
                </a:lnTo>
                <a:lnTo>
                  <a:pt x="45750" y="14190"/>
                </a:lnTo>
                <a:lnTo>
                  <a:pt x="45760" y="14160"/>
                </a:lnTo>
                <a:lnTo>
                  <a:pt x="45790" y="14060"/>
                </a:lnTo>
                <a:lnTo>
                  <a:pt x="45810" y="14030"/>
                </a:lnTo>
                <a:lnTo>
                  <a:pt x="45820" y="14010"/>
                </a:lnTo>
                <a:lnTo>
                  <a:pt x="45840" y="13960"/>
                </a:lnTo>
                <a:lnTo>
                  <a:pt x="45840" y="13940"/>
                </a:lnTo>
                <a:lnTo>
                  <a:pt x="45850" y="13910"/>
                </a:lnTo>
                <a:lnTo>
                  <a:pt x="45870" y="13850"/>
                </a:lnTo>
                <a:lnTo>
                  <a:pt x="45880" y="13840"/>
                </a:lnTo>
                <a:lnTo>
                  <a:pt x="45880" y="13820"/>
                </a:lnTo>
                <a:lnTo>
                  <a:pt x="45880" y="13780"/>
                </a:lnTo>
                <a:lnTo>
                  <a:pt x="45940" y="13640"/>
                </a:lnTo>
                <a:lnTo>
                  <a:pt x="45960" y="13600"/>
                </a:lnTo>
                <a:lnTo>
                  <a:pt x="45970" y="13580"/>
                </a:lnTo>
                <a:lnTo>
                  <a:pt x="46000" y="13480"/>
                </a:lnTo>
                <a:lnTo>
                  <a:pt x="46000" y="13380"/>
                </a:lnTo>
                <a:lnTo>
                  <a:pt x="46000" y="13350"/>
                </a:lnTo>
                <a:lnTo>
                  <a:pt x="45970" y="13110"/>
                </a:lnTo>
                <a:lnTo>
                  <a:pt x="45980" y="13050"/>
                </a:lnTo>
                <a:lnTo>
                  <a:pt x="45980" y="13030"/>
                </a:lnTo>
                <a:lnTo>
                  <a:pt x="45990" y="13010"/>
                </a:lnTo>
                <a:lnTo>
                  <a:pt x="46020" y="13010"/>
                </a:lnTo>
                <a:lnTo>
                  <a:pt x="46110" y="12970"/>
                </a:lnTo>
                <a:lnTo>
                  <a:pt x="46190" y="12980"/>
                </a:lnTo>
                <a:lnTo>
                  <a:pt x="46270" y="12980"/>
                </a:lnTo>
                <a:lnTo>
                  <a:pt x="46310" y="12960"/>
                </a:lnTo>
                <a:lnTo>
                  <a:pt x="46410" y="12880"/>
                </a:lnTo>
                <a:lnTo>
                  <a:pt x="46860" y="12740"/>
                </a:lnTo>
                <a:lnTo>
                  <a:pt x="46870" y="12740"/>
                </a:lnTo>
                <a:lnTo>
                  <a:pt x="47200" y="12640"/>
                </a:lnTo>
                <a:lnTo>
                  <a:pt x="47330" y="12620"/>
                </a:lnTo>
                <a:lnTo>
                  <a:pt x="47390" y="12620"/>
                </a:lnTo>
                <a:lnTo>
                  <a:pt x="47450" y="12630"/>
                </a:lnTo>
                <a:lnTo>
                  <a:pt x="47500" y="12640"/>
                </a:lnTo>
                <a:lnTo>
                  <a:pt x="47570" y="12650"/>
                </a:lnTo>
                <a:lnTo>
                  <a:pt x="47570" y="12680"/>
                </a:lnTo>
                <a:lnTo>
                  <a:pt x="47570" y="12920"/>
                </a:lnTo>
                <a:lnTo>
                  <a:pt x="47590" y="13010"/>
                </a:lnTo>
                <a:lnTo>
                  <a:pt x="47670" y="13150"/>
                </a:lnTo>
                <a:lnTo>
                  <a:pt x="47690" y="13230"/>
                </a:lnTo>
                <a:lnTo>
                  <a:pt x="47720" y="13240"/>
                </a:lnTo>
                <a:lnTo>
                  <a:pt x="48230" y="13290"/>
                </a:lnTo>
                <a:lnTo>
                  <a:pt x="48300" y="13310"/>
                </a:lnTo>
                <a:lnTo>
                  <a:pt x="48390" y="13360"/>
                </a:lnTo>
                <a:lnTo>
                  <a:pt x="48470" y="13400"/>
                </a:lnTo>
                <a:lnTo>
                  <a:pt x="48530" y="13410"/>
                </a:lnTo>
                <a:lnTo>
                  <a:pt x="48600" y="13420"/>
                </a:lnTo>
                <a:lnTo>
                  <a:pt x="48650" y="13410"/>
                </a:lnTo>
                <a:lnTo>
                  <a:pt x="48830" y="13310"/>
                </a:lnTo>
                <a:lnTo>
                  <a:pt x="49170" y="13160"/>
                </a:lnTo>
                <a:lnTo>
                  <a:pt x="49300" y="13070"/>
                </a:lnTo>
                <a:lnTo>
                  <a:pt x="49330" y="12990"/>
                </a:lnTo>
                <a:lnTo>
                  <a:pt x="49360" y="12960"/>
                </a:lnTo>
                <a:lnTo>
                  <a:pt x="49400" y="12950"/>
                </a:lnTo>
                <a:lnTo>
                  <a:pt x="49440" y="12970"/>
                </a:lnTo>
                <a:lnTo>
                  <a:pt x="49460" y="13030"/>
                </a:lnTo>
                <a:lnTo>
                  <a:pt x="49500" y="13360"/>
                </a:lnTo>
                <a:lnTo>
                  <a:pt x="49570" y="13480"/>
                </a:lnTo>
                <a:lnTo>
                  <a:pt x="49680" y="13550"/>
                </a:lnTo>
                <a:lnTo>
                  <a:pt x="49770" y="13650"/>
                </a:lnTo>
                <a:lnTo>
                  <a:pt x="49820" y="13750"/>
                </a:lnTo>
                <a:lnTo>
                  <a:pt x="49840" y="13790"/>
                </a:lnTo>
                <a:lnTo>
                  <a:pt x="49880" y="13820"/>
                </a:lnTo>
                <a:lnTo>
                  <a:pt x="50190" y="13870"/>
                </a:lnTo>
                <a:lnTo>
                  <a:pt x="50420" y="14040"/>
                </a:lnTo>
                <a:lnTo>
                  <a:pt x="50650" y="14050"/>
                </a:lnTo>
                <a:lnTo>
                  <a:pt x="50780" y="14030"/>
                </a:lnTo>
                <a:lnTo>
                  <a:pt x="50810" y="14060"/>
                </a:lnTo>
                <a:lnTo>
                  <a:pt x="50830" y="14140"/>
                </a:lnTo>
                <a:lnTo>
                  <a:pt x="50840" y="14160"/>
                </a:lnTo>
                <a:lnTo>
                  <a:pt x="50850" y="14170"/>
                </a:lnTo>
                <a:lnTo>
                  <a:pt x="50860" y="14180"/>
                </a:lnTo>
                <a:lnTo>
                  <a:pt x="50880" y="14190"/>
                </a:lnTo>
                <a:lnTo>
                  <a:pt x="50900" y="14190"/>
                </a:lnTo>
                <a:lnTo>
                  <a:pt x="50920" y="14180"/>
                </a:lnTo>
                <a:lnTo>
                  <a:pt x="50960" y="14160"/>
                </a:lnTo>
                <a:lnTo>
                  <a:pt x="51060" y="13980"/>
                </a:lnTo>
                <a:lnTo>
                  <a:pt x="51080" y="13920"/>
                </a:lnTo>
                <a:lnTo>
                  <a:pt x="51080" y="13870"/>
                </a:lnTo>
                <a:lnTo>
                  <a:pt x="51080" y="13850"/>
                </a:lnTo>
                <a:lnTo>
                  <a:pt x="51080" y="13840"/>
                </a:lnTo>
                <a:lnTo>
                  <a:pt x="51090" y="13820"/>
                </a:lnTo>
                <a:lnTo>
                  <a:pt x="51120" y="13800"/>
                </a:lnTo>
                <a:lnTo>
                  <a:pt x="51180" y="13770"/>
                </a:lnTo>
                <a:lnTo>
                  <a:pt x="51250" y="13770"/>
                </a:lnTo>
                <a:lnTo>
                  <a:pt x="51320" y="13760"/>
                </a:lnTo>
                <a:lnTo>
                  <a:pt x="51440" y="13880"/>
                </a:lnTo>
                <a:lnTo>
                  <a:pt x="51470" y="13850"/>
                </a:lnTo>
                <a:lnTo>
                  <a:pt x="51490" y="13840"/>
                </a:lnTo>
                <a:lnTo>
                  <a:pt x="51530" y="13820"/>
                </a:lnTo>
                <a:lnTo>
                  <a:pt x="51580" y="13810"/>
                </a:lnTo>
                <a:lnTo>
                  <a:pt x="52030" y="13860"/>
                </a:lnTo>
                <a:lnTo>
                  <a:pt x="52060" y="13860"/>
                </a:lnTo>
                <a:lnTo>
                  <a:pt x="52070" y="13860"/>
                </a:lnTo>
                <a:lnTo>
                  <a:pt x="52080" y="13850"/>
                </a:lnTo>
                <a:lnTo>
                  <a:pt x="52080" y="13840"/>
                </a:lnTo>
                <a:lnTo>
                  <a:pt x="52100" y="13830"/>
                </a:lnTo>
                <a:lnTo>
                  <a:pt x="52140" y="13810"/>
                </a:lnTo>
                <a:lnTo>
                  <a:pt x="52200" y="13800"/>
                </a:lnTo>
                <a:lnTo>
                  <a:pt x="52340" y="13840"/>
                </a:lnTo>
                <a:lnTo>
                  <a:pt x="52490" y="13850"/>
                </a:lnTo>
                <a:lnTo>
                  <a:pt x="52590" y="13880"/>
                </a:lnTo>
                <a:lnTo>
                  <a:pt x="52830" y="13990"/>
                </a:lnTo>
                <a:lnTo>
                  <a:pt x="52920" y="14040"/>
                </a:lnTo>
                <a:lnTo>
                  <a:pt x="52960" y="14110"/>
                </a:lnTo>
                <a:lnTo>
                  <a:pt x="52950" y="14200"/>
                </a:lnTo>
                <a:lnTo>
                  <a:pt x="52930" y="14260"/>
                </a:lnTo>
                <a:lnTo>
                  <a:pt x="52890" y="14290"/>
                </a:lnTo>
                <a:lnTo>
                  <a:pt x="52830" y="14290"/>
                </a:lnTo>
                <a:lnTo>
                  <a:pt x="52790" y="14280"/>
                </a:lnTo>
                <a:lnTo>
                  <a:pt x="52730" y="14240"/>
                </a:lnTo>
                <a:lnTo>
                  <a:pt x="52670" y="14210"/>
                </a:lnTo>
                <a:lnTo>
                  <a:pt x="52630" y="14210"/>
                </a:lnTo>
                <a:lnTo>
                  <a:pt x="52560" y="14230"/>
                </a:lnTo>
                <a:lnTo>
                  <a:pt x="52540" y="14280"/>
                </a:lnTo>
                <a:lnTo>
                  <a:pt x="52550" y="14340"/>
                </a:lnTo>
                <a:lnTo>
                  <a:pt x="52620" y="14390"/>
                </a:lnTo>
                <a:lnTo>
                  <a:pt x="52660" y="14430"/>
                </a:lnTo>
                <a:lnTo>
                  <a:pt x="52680" y="14510"/>
                </a:lnTo>
                <a:lnTo>
                  <a:pt x="52720" y="14540"/>
                </a:lnTo>
                <a:lnTo>
                  <a:pt x="52780" y="14550"/>
                </a:lnTo>
                <a:lnTo>
                  <a:pt x="52880" y="14530"/>
                </a:lnTo>
                <a:lnTo>
                  <a:pt x="52940" y="14560"/>
                </a:lnTo>
                <a:lnTo>
                  <a:pt x="52990" y="14590"/>
                </a:lnTo>
                <a:lnTo>
                  <a:pt x="53180" y="14890"/>
                </a:lnTo>
                <a:lnTo>
                  <a:pt x="53150" y="14970"/>
                </a:lnTo>
                <a:lnTo>
                  <a:pt x="53000" y="15010"/>
                </a:lnTo>
                <a:lnTo>
                  <a:pt x="52920" y="14910"/>
                </a:lnTo>
                <a:lnTo>
                  <a:pt x="52820" y="14930"/>
                </a:lnTo>
                <a:lnTo>
                  <a:pt x="52810" y="15050"/>
                </a:lnTo>
                <a:lnTo>
                  <a:pt x="52750" y="15080"/>
                </a:lnTo>
                <a:lnTo>
                  <a:pt x="52610" y="15070"/>
                </a:lnTo>
                <a:lnTo>
                  <a:pt x="52450" y="15160"/>
                </a:lnTo>
                <a:lnTo>
                  <a:pt x="52320" y="15030"/>
                </a:lnTo>
                <a:lnTo>
                  <a:pt x="52210" y="15040"/>
                </a:lnTo>
                <a:lnTo>
                  <a:pt x="52150" y="15200"/>
                </a:lnTo>
                <a:lnTo>
                  <a:pt x="52210" y="15280"/>
                </a:lnTo>
                <a:lnTo>
                  <a:pt x="52280" y="15250"/>
                </a:lnTo>
                <a:lnTo>
                  <a:pt x="52400" y="15400"/>
                </a:lnTo>
                <a:lnTo>
                  <a:pt x="52330" y="15440"/>
                </a:lnTo>
                <a:lnTo>
                  <a:pt x="52310" y="15550"/>
                </a:lnTo>
                <a:lnTo>
                  <a:pt x="52460" y="15610"/>
                </a:lnTo>
                <a:lnTo>
                  <a:pt x="52440" y="15680"/>
                </a:lnTo>
                <a:lnTo>
                  <a:pt x="52250" y="15650"/>
                </a:lnTo>
                <a:lnTo>
                  <a:pt x="52200" y="15800"/>
                </a:lnTo>
                <a:lnTo>
                  <a:pt x="52220" y="15820"/>
                </a:lnTo>
                <a:lnTo>
                  <a:pt x="52250" y="15920"/>
                </a:lnTo>
                <a:lnTo>
                  <a:pt x="52170" y="15980"/>
                </a:lnTo>
                <a:lnTo>
                  <a:pt x="52170" y="16180"/>
                </a:lnTo>
                <a:lnTo>
                  <a:pt x="52190" y="16220"/>
                </a:lnTo>
                <a:lnTo>
                  <a:pt x="52200" y="16260"/>
                </a:lnTo>
                <a:lnTo>
                  <a:pt x="52190" y="16290"/>
                </a:lnTo>
                <a:lnTo>
                  <a:pt x="52170" y="16310"/>
                </a:lnTo>
                <a:lnTo>
                  <a:pt x="52150" y="16320"/>
                </a:lnTo>
                <a:lnTo>
                  <a:pt x="52140" y="16320"/>
                </a:lnTo>
                <a:lnTo>
                  <a:pt x="52140" y="16340"/>
                </a:lnTo>
                <a:lnTo>
                  <a:pt x="52140" y="16380"/>
                </a:lnTo>
                <a:lnTo>
                  <a:pt x="52150" y="16440"/>
                </a:lnTo>
                <a:lnTo>
                  <a:pt x="52130" y="16500"/>
                </a:lnTo>
                <a:lnTo>
                  <a:pt x="52080" y="16580"/>
                </a:lnTo>
                <a:lnTo>
                  <a:pt x="51980" y="16610"/>
                </a:lnTo>
                <a:lnTo>
                  <a:pt x="51930" y="16650"/>
                </a:lnTo>
                <a:lnTo>
                  <a:pt x="51730" y="16700"/>
                </a:lnTo>
                <a:lnTo>
                  <a:pt x="51500" y="16740"/>
                </a:lnTo>
                <a:lnTo>
                  <a:pt x="51440" y="16690"/>
                </a:lnTo>
                <a:lnTo>
                  <a:pt x="51330" y="16700"/>
                </a:lnTo>
                <a:lnTo>
                  <a:pt x="51270" y="16640"/>
                </a:lnTo>
                <a:lnTo>
                  <a:pt x="51240" y="16490"/>
                </a:lnTo>
                <a:lnTo>
                  <a:pt x="51140" y="16530"/>
                </a:lnTo>
                <a:lnTo>
                  <a:pt x="50900" y="16620"/>
                </a:lnTo>
                <a:lnTo>
                  <a:pt x="50700" y="16760"/>
                </a:lnTo>
                <a:lnTo>
                  <a:pt x="50660" y="17160"/>
                </a:lnTo>
                <a:lnTo>
                  <a:pt x="50550" y="17470"/>
                </a:lnTo>
                <a:lnTo>
                  <a:pt x="50510" y="17550"/>
                </a:lnTo>
                <a:lnTo>
                  <a:pt x="50420" y="17560"/>
                </a:lnTo>
                <a:lnTo>
                  <a:pt x="50350" y="17640"/>
                </a:lnTo>
                <a:lnTo>
                  <a:pt x="50200" y="17620"/>
                </a:lnTo>
                <a:lnTo>
                  <a:pt x="50300" y="18090"/>
                </a:lnTo>
                <a:lnTo>
                  <a:pt x="49990" y="18330"/>
                </a:lnTo>
                <a:lnTo>
                  <a:pt x="49900" y="18400"/>
                </a:lnTo>
                <a:lnTo>
                  <a:pt x="49990" y="18570"/>
                </a:lnTo>
                <a:lnTo>
                  <a:pt x="50000" y="18670"/>
                </a:lnTo>
                <a:lnTo>
                  <a:pt x="50020" y="18810"/>
                </a:lnTo>
                <a:lnTo>
                  <a:pt x="49960" y="18840"/>
                </a:lnTo>
                <a:lnTo>
                  <a:pt x="49800" y="18880"/>
                </a:lnTo>
                <a:lnTo>
                  <a:pt x="49840" y="18960"/>
                </a:lnTo>
                <a:lnTo>
                  <a:pt x="49860" y="18980"/>
                </a:lnTo>
                <a:lnTo>
                  <a:pt x="49890" y="19040"/>
                </a:lnTo>
                <a:lnTo>
                  <a:pt x="50020" y="19030"/>
                </a:lnTo>
                <a:lnTo>
                  <a:pt x="50060" y="19260"/>
                </a:lnTo>
                <a:lnTo>
                  <a:pt x="50330" y="19180"/>
                </a:lnTo>
                <a:lnTo>
                  <a:pt x="50340" y="19080"/>
                </a:lnTo>
                <a:lnTo>
                  <a:pt x="50390" y="19060"/>
                </a:lnTo>
                <a:lnTo>
                  <a:pt x="50480" y="19080"/>
                </a:lnTo>
                <a:lnTo>
                  <a:pt x="50470" y="19160"/>
                </a:lnTo>
                <a:lnTo>
                  <a:pt x="50560" y="19270"/>
                </a:lnTo>
                <a:lnTo>
                  <a:pt x="50660" y="19210"/>
                </a:lnTo>
                <a:lnTo>
                  <a:pt x="50810" y="19270"/>
                </a:lnTo>
                <a:lnTo>
                  <a:pt x="50970" y="19270"/>
                </a:lnTo>
                <a:lnTo>
                  <a:pt x="51020" y="19290"/>
                </a:lnTo>
                <a:lnTo>
                  <a:pt x="51040" y="19450"/>
                </a:lnTo>
                <a:lnTo>
                  <a:pt x="51130" y="19450"/>
                </a:lnTo>
                <a:lnTo>
                  <a:pt x="51060" y="19580"/>
                </a:lnTo>
                <a:lnTo>
                  <a:pt x="51030" y="19600"/>
                </a:lnTo>
                <a:lnTo>
                  <a:pt x="51040" y="19670"/>
                </a:lnTo>
                <a:lnTo>
                  <a:pt x="50980" y="19670"/>
                </a:lnTo>
                <a:lnTo>
                  <a:pt x="50940" y="19680"/>
                </a:lnTo>
                <a:lnTo>
                  <a:pt x="50920" y="19690"/>
                </a:lnTo>
                <a:lnTo>
                  <a:pt x="50880" y="19730"/>
                </a:lnTo>
                <a:lnTo>
                  <a:pt x="50860" y="19800"/>
                </a:lnTo>
                <a:lnTo>
                  <a:pt x="50860" y="19860"/>
                </a:lnTo>
                <a:lnTo>
                  <a:pt x="50850" y="19900"/>
                </a:lnTo>
                <a:lnTo>
                  <a:pt x="50760" y="20040"/>
                </a:lnTo>
                <a:lnTo>
                  <a:pt x="50730" y="20060"/>
                </a:lnTo>
                <a:lnTo>
                  <a:pt x="50550" y="20100"/>
                </a:lnTo>
                <a:lnTo>
                  <a:pt x="50510" y="20110"/>
                </a:lnTo>
                <a:lnTo>
                  <a:pt x="50470" y="20090"/>
                </a:lnTo>
                <a:lnTo>
                  <a:pt x="50370" y="20000"/>
                </a:lnTo>
                <a:lnTo>
                  <a:pt x="50330" y="19980"/>
                </a:lnTo>
                <a:lnTo>
                  <a:pt x="50250" y="20000"/>
                </a:lnTo>
                <a:lnTo>
                  <a:pt x="50180" y="20060"/>
                </a:lnTo>
                <a:lnTo>
                  <a:pt x="50050" y="20210"/>
                </a:lnTo>
                <a:lnTo>
                  <a:pt x="49940" y="20300"/>
                </a:lnTo>
                <a:lnTo>
                  <a:pt x="49870" y="20320"/>
                </a:lnTo>
                <a:lnTo>
                  <a:pt x="49840" y="20300"/>
                </a:lnTo>
                <a:lnTo>
                  <a:pt x="49850" y="20260"/>
                </a:lnTo>
                <a:lnTo>
                  <a:pt x="49860" y="20230"/>
                </a:lnTo>
                <a:lnTo>
                  <a:pt x="49860" y="20200"/>
                </a:lnTo>
                <a:lnTo>
                  <a:pt x="49830" y="20190"/>
                </a:lnTo>
                <a:lnTo>
                  <a:pt x="49810" y="20200"/>
                </a:lnTo>
                <a:lnTo>
                  <a:pt x="49760" y="20210"/>
                </a:lnTo>
                <a:lnTo>
                  <a:pt x="49470" y="20220"/>
                </a:lnTo>
                <a:lnTo>
                  <a:pt x="49330" y="20200"/>
                </a:lnTo>
                <a:lnTo>
                  <a:pt x="49240" y="20150"/>
                </a:lnTo>
                <a:lnTo>
                  <a:pt x="49170" y="20040"/>
                </a:lnTo>
                <a:lnTo>
                  <a:pt x="49140" y="20010"/>
                </a:lnTo>
                <a:lnTo>
                  <a:pt x="49090" y="20040"/>
                </a:lnTo>
                <a:lnTo>
                  <a:pt x="49080" y="20090"/>
                </a:lnTo>
                <a:lnTo>
                  <a:pt x="49090" y="20310"/>
                </a:lnTo>
                <a:lnTo>
                  <a:pt x="49020" y="20260"/>
                </a:lnTo>
                <a:lnTo>
                  <a:pt x="48930" y="20170"/>
                </a:lnTo>
                <a:lnTo>
                  <a:pt x="48910" y="20170"/>
                </a:lnTo>
                <a:lnTo>
                  <a:pt x="48850" y="20200"/>
                </a:lnTo>
                <a:lnTo>
                  <a:pt x="48810" y="20240"/>
                </a:lnTo>
                <a:lnTo>
                  <a:pt x="48790" y="20270"/>
                </a:lnTo>
                <a:lnTo>
                  <a:pt x="48770" y="20250"/>
                </a:lnTo>
                <a:lnTo>
                  <a:pt x="48720" y="20220"/>
                </a:lnTo>
                <a:lnTo>
                  <a:pt x="48710" y="20220"/>
                </a:lnTo>
                <a:lnTo>
                  <a:pt x="48680" y="20250"/>
                </a:lnTo>
                <a:lnTo>
                  <a:pt x="48610" y="20270"/>
                </a:lnTo>
                <a:lnTo>
                  <a:pt x="48560" y="20310"/>
                </a:lnTo>
                <a:lnTo>
                  <a:pt x="48470" y="20390"/>
                </a:lnTo>
                <a:lnTo>
                  <a:pt x="48460" y="20410"/>
                </a:lnTo>
                <a:lnTo>
                  <a:pt x="48450" y="20430"/>
                </a:lnTo>
                <a:lnTo>
                  <a:pt x="48440" y="20450"/>
                </a:lnTo>
                <a:lnTo>
                  <a:pt x="48440" y="20480"/>
                </a:lnTo>
                <a:lnTo>
                  <a:pt x="48430" y="20510"/>
                </a:lnTo>
                <a:lnTo>
                  <a:pt x="48410" y="20510"/>
                </a:lnTo>
                <a:lnTo>
                  <a:pt x="48380" y="20500"/>
                </a:lnTo>
                <a:lnTo>
                  <a:pt x="48380" y="20490"/>
                </a:lnTo>
                <a:lnTo>
                  <a:pt x="48360" y="20480"/>
                </a:lnTo>
                <a:lnTo>
                  <a:pt x="48320" y="20460"/>
                </a:lnTo>
                <a:lnTo>
                  <a:pt x="48280" y="20450"/>
                </a:lnTo>
                <a:lnTo>
                  <a:pt x="48240" y="20470"/>
                </a:lnTo>
                <a:lnTo>
                  <a:pt x="48190" y="20500"/>
                </a:lnTo>
                <a:lnTo>
                  <a:pt x="48110" y="20590"/>
                </a:lnTo>
                <a:lnTo>
                  <a:pt x="48090" y="20630"/>
                </a:lnTo>
                <a:lnTo>
                  <a:pt x="48090" y="20680"/>
                </a:lnTo>
                <a:lnTo>
                  <a:pt x="48100" y="20730"/>
                </a:lnTo>
                <a:lnTo>
                  <a:pt x="48100" y="20770"/>
                </a:lnTo>
                <a:lnTo>
                  <a:pt x="48050" y="20810"/>
                </a:lnTo>
                <a:lnTo>
                  <a:pt x="47980" y="20780"/>
                </a:lnTo>
                <a:lnTo>
                  <a:pt x="47950" y="20780"/>
                </a:lnTo>
                <a:lnTo>
                  <a:pt x="47870" y="20880"/>
                </a:lnTo>
                <a:lnTo>
                  <a:pt x="47820" y="20920"/>
                </a:lnTo>
                <a:lnTo>
                  <a:pt x="47650" y="20970"/>
                </a:lnTo>
                <a:lnTo>
                  <a:pt x="47590" y="21050"/>
                </a:lnTo>
                <a:lnTo>
                  <a:pt x="47650" y="21140"/>
                </a:lnTo>
                <a:lnTo>
                  <a:pt x="47760" y="21230"/>
                </a:lnTo>
                <a:lnTo>
                  <a:pt x="47810" y="21300"/>
                </a:lnTo>
                <a:lnTo>
                  <a:pt x="47810" y="21490"/>
                </a:lnTo>
                <a:lnTo>
                  <a:pt x="47800" y="21500"/>
                </a:lnTo>
                <a:lnTo>
                  <a:pt x="47780" y="21490"/>
                </a:lnTo>
                <a:lnTo>
                  <a:pt x="47760" y="21510"/>
                </a:lnTo>
                <a:lnTo>
                  <a:pt x="47720" y="21570"/>
                </a:lnTo>
                <a:lnTo>
                  <a:pt x="47700" y="21630"/>
                </a:lnTo>
                <a:lnTo>
                  <a:pt x="47720" y="21680"/>
                </a:lnTo>
                <a:lnTo>
                  <a:pt x="47800" y="21700"/>
                </a:lnTo>
                <a:lnTo>
                  <a:pt x="47830" y="21710"/>
                </a:lnTo>
                <a:lnTo>
                  <a:pt x="47860" y="21720"/>
                </a:lnTo>
                <a:lnTo>
                  <a:pt x="47880" y="21730"/>
                </a:lnTo>
                <a:lnTo>
                  <a:pt x="47890" y="21760"/>
                </a:lnTo>
                <a:lnTo>
                  <a:pt x="47880" y="21770"/>
                </a:lnTo>
                <a:lnTo>
                  <a:pt x="47580" y="21770"/>
                </a:lnTo>
                <a:lnTo>
                  <a:pt x="47530" y="21750"/>
                </a:lnTo>
                <a:lnTo>
                  <a:pt x="47440" y="21750"/>
                </a:lnTo>
                <a:lnTo>
                  <a:pt x="47400" y="21760"/>
                </a:lnTo>
                <a:lnTo>
                  <a:pt x="47370" y="21780"/>
                </a:lnTo>
                <a:lnTo>
                  <a:pt x="47350" y="21850"/>
                </a:lnTo>
                <a:lnTo>
                  <a:pt x="47340" y="21850"/>
                </a:lnTo>
                <a:lnTo>
                  <a:pt x="47330" y="21860"/>
                </a:lnTo>
                <a:lnTo>
                  <a:pt x="47310" y="21850"/>
                </a:lnTo>
                <a:lnTo>
                  <a:pt x="47280" y="21830"/>
                </a:lnTo>
                <a:lnTo>
                  <a:pt x="47260" y="21820"/>
                </a:lnTo>
                <a:lnTo>
                  <a:pt x="47180" y="21830"/>
                </a:lnTo>
                <a:lnTo>
                  <a:pt x="47110" y="21880"/>
                </a:lnTo>
                <a:lnTo>
                  <a:pt x="47060" y="21950"/>
                </a:lnTo>
                <a:lnTo>
                  <a:pt x="47040" y="22030"/>
                </a:lnTo>
                <a:lnTo>
                  <a:pt x="47040" y="22070"/>
                </a:lnTo>
                <a:lnTo>
                  <a:pt x="47050" y="22090"/>
                </a:lnTo>
                <a:lnTo>
                  <a:pt x="47040" y="22110"/>
                </a:lnTo>
                <a:lnTo>
                  <a:pt x="47020" y="22140"/>
                </a:lnTo>
                <a:lnTo>
                  <a:pt x="47000" y="22140"/>
                </a:lnTo>
                <a:lnTo>
                  <a:pt x="46950" y="22150"/>
                </a:lnTo>
                <a:lnTo>
                  <a:pt x="46930" y="22160"/>
                </a:lnTo>
                <a:lnTo>
                  <a:pt x="46670" y="22410"/>
                </a:lnTo>
                <a:lnTo>
                  <a:pt x="46630" y="22470"/>
                </a:lnTo>
                <a:lnTo>
                  <a:pt x="46610" y="22500"/>
                </a:lnTo>
                <a:lnTo>
                  <a:pt x="46600" y="22500"/>
                </a:lnTo>
                <a:lnTo>
                  <a:pt x="46530" y="22640"/>
                </a:lnTo>
                <a:lnTo>
                  <a:pt x="46530" y="22650"/>
                </a:lnTo>
                <a:lnTo>
                  <a:pt x="46520" y="22670"/>
                </a:lnTo>
                <a:lnTo>
                  <a:pt x="46530" y="22690"/>
                </a:lnTo>
                <a:lnTo>
                  <a:pt x="46530" y="22710"/>
                </a:lnTo>
                <a:lnTo>
                  <a:pt x="46570" y="22760"/>
                </a:lnTo>
                <a:lnTo>
                  <a:pt x="46570" y="22780"/>
                </a:lnTo>
                <a:lnTo>
                  <a:pt x="46570" y="22800"/>
                </a:lnTo>
                <a:lnTo>
                  <a:pt x="46570" y="22820"/>
                </a:lnTo>
                <a:lnTo>
                  <a:pt x="46560" y="22830"/>
                </a:lnTo>
                <a:lnTo>
                  <a:pt x="46550" y="22840"/>
                </a:lnTo>
                <a:lnTo>
                  <a:pt x="46530" y="22850"/>
                </a:lnTo>
                <a:lnTo>
                  <a:pt x="46510" y="22860"/>
                </a:lnTo>
                <a:lnTo>
                  <a:pt x="46490" y="22860"/>
                </a:lnTo>
                <a:lnTo>
                  <a:pt x="46460" y="22860"/>
                </a:lnTo>
                <a:lnTo>
                  <a:pt x="46440" y="22850"/>
                </a:lnTo>
                <a:lnTo>
                  <a:pt x="46420" y="22840"/>
                </a:lnTo>
                <a:lnTo>
                  <a:pt x="46410" y="22810"/>
                </a:lnTo>
                <a:lnTo>
                  <a:pt x="46400" y="22780"/>
                </a:lnTo>
                <a:lnTo>
                  <a:pt x="46400" y="22730"/>
                </a:lnTo>
                <a:lnTo>
                  <a:pt x="46380" y="22680"/>
                </a:lnTo>
                <a:lnTo>
                  <a:pt x="46370" y="22600"/>
                </a:lnTo>
                <a:lnTo>
                  <a:pt x="46370" y="22590"/>
                </a:lnTo>
                <a:lnTo>
                  <a:pt x="46350" y="22580"/>
                </a:lnTo>
                <a:lnTo>
                  <a:pt x="46320" y="22570"/>
                </a:lnTo>
                <a:lnTo>
                  <a:pt x="46120" y="22530"/>
                </a:lnTo>
                <a:lnTo>
                  <a:pt x="46080" y="22530"/>
                </a:lnTo>
                <a:lnTo>
                  <a:pt x="46010" y="22530"/>
                </a:lnTo>
                <a:lnTo>
                  <a:pt x="45990" y="22530"/>
                </a:lnTo>
                <a:lnTo>
                  <a:pt x="45970" y="22520"/>
                </a:lnTo>
                <a:lnTo>
                  <a:pt x="45940" y="22500"/>
                </a:lnTo>
                <a:lnTo>
                  <a:pt x="45900" y="22450"/>
                </a:lnTo>
                <a:lnTo>
                  <a:pt x="45860" y="22410"/>
                </a:lnTo>
                <a:lnTo>
                  <a:pt x="45840" y="22390"/>
                </a:lnTo>
                <a:lnTo>
                  <a:pt x="45770" y="22400"/>
                </a:lnTo>
                <a:lnTo>
                  <a:pt x="45460" y="22570"/>
                </a:lnTo>
                <a:lnTo>
                  <a:pt x="45380" y="22640"/>
                </a:lnTo>
                <a:lnTo>
                  <a:pt x="45370" y="22660"/>
                </a:lnTo>
                <a:lnTo>
                  <a:pt x="45340" y="22690"/>
                </a:lnTo>
                <a:lnTo>
                  <a:pt x="45320" y="22700"/>
                </a:lnTo>
                <a:lnTo>
                  <a:pt x="45300" y="22710"/>
                </a:lnTo>
                <a:lnTo>
                  <a:pt x="45280" y="22700"/>
                </a:lnTo>
                <a:lnTo>
                  <a:pt x="45250" y="22690"/>
                </a:lnTo>
                <a:lnTo>
                  <a:pt x="45190" y="22650"/>
                </a:lnTo>
                <a:lnTo>
                  <a:pt x="45160" y="22640"/>
                </a:lnTo>
                <a:lnTo>
                  <a:pt x="45120" y="22640"/>
                </a:lnTo>
                <a:lnTo>
                  <a:pt x="45100" y="22660"/>
                </a:lnTo>
                <a:lnTo>
                  <a:pt x="45070" y="22700"/>
                </a:lnTo>
                <a:lnTo>
                  <a:pt x="45050" y="22710"/>
                </a:lnTo>
                <a:lnTo>
                  <a:pt x="45040" y="22720"/>
                </a:lnTo>
                <a:lnTo>
                  <a:pt x="44980" y="22750"/>
                </a:lnTo>
                <a:lnTo>
                  <a:pt x="44950" y="22760"/>
                </a:lnTo>
                <a:lnTo>
                  <a:pt x="44940" y="22750"/>
                </a:lnTo>
                <a:lnTo>
                  <a:pt x="44910" y="22740"/>
                </a:lnTo>
                <a:lnTo>
                  <a:pt x="44890" y="22730"/>
                </a:lnTo>
                <a:lnTo>
                  <a:pt x="44870" y="22740"/>
                </a:lnTo>
                <a:lnTo>
                  <a:pt x="44860" y="22760"/>
                </a:lnTo>
                <a:lnTo>
                  <a:pt x="44840" y="22780"/>
                </a:lnTo>
                <a:lnTo>
                  <a:pt x="44650" y="22830"/>
                </a:lnTo>
                <a:lnTo>
                  <a:pt x="44610" y="22860"/>
                </a:lnTo>
                <a:lnTo>
                  <a:pt x="44390" y="23060"/>
                </a:lnTo>
                <a:lnTo>
                  <a:pt x="44370" y="23070"/>
                </a:lnTo>
                <a:lnTo>
                  <a:pt x="44330" y="23080"/>
                </a:lnTo>
                <a:lnTo>
                  <a:pt x="44290" y="23080"/>
                </a:lnTo>
                <a:lnTo>
                  <a:pt x="44260" y="23080"/>
                </a:lnTo>
                <a:lnTo>
                  <a:pt x="44230" y="23090"/>
                </a:lnTo>
                <a:lnTo>
                  <a:pt x="44200" y="23110"/>
                </a:lnTo>
                <a:lnTo>
                  <a:pt x="44150" y="23180"/>
                </a:lnTo>
                <a:lnTo>
                  <a:pt x="44140" y="23190"/>
                </a:lnTo>
                <a:lnTo>
                  <a:pt x="44110" y="23210"/>
                </a:lnTo>
                <a:lnTo>
                  <a:pt x="44110" y="23240"/>
                </a:lnTo>
                <a:lnTo>
                  <a:pt x="44130" y="23290"/>
                </a:lnTo>
                <a:lnTo>
                  <a:pt x="44110" y="23330"/>
                </a:lnTo>
                <a:lnTo>
                  <a:pt x="44070" y="23390"/>
                </a:lnTo>
                <a:lnTo>
                  <a:pt x="44020" y="23450"/>
                </a:lnTo>
                <a:lnTo>
                  <a:pt x="43980" y="23470"/>
                </a:lnTo>
                <a:lnTo>
                  <a:pt x="43960" y="23480"/>
                </a:lnTo>
                <a:lnTo>
                  <a:pt x="43930" y="23530"/>
                </a:lnTo>
                <a:lnTo>
                  <a:pt x="43920" y="23540"/>
                </a:lnTo>
                <a:lnTo>
                  <a:pt x="43850" y="23540"/>
                </a:lnTo>
                <a:lnTo>
                  <a:pt x="43810" y="23550"/>
                </a:lnTo>
                <a:lnTo>
                  <a:pt x="43780" y="23560"/>
                </a:lnTo>
                <a:lnTo>
                  <a:pt x="43770" y="23580"/>
                </a:lnTo>
                <a:lnTo>
                  <a:pt x="43690" y="23730"/>
                </a:lnTo>
                <a:lnTo>
                  <a:pt x="43690" y="23750"/>
                </a:lnTo>
                <a:lnTo>
                  <a:pt x="43700" y="23770"/>
                </a:lnTo>
                <a:lnTo>
                  <a:pt x="43700" y="23790"/>
                </a:lnTo>
                <a:lnTo>
                  <a:pt x="43640" y="23900"/>
                </a:lnTo>
                <a:lnTo>
                  <a:pt x="43600" y="23960"/>
                </a:lnTo>
                <a:lnTo>
                  <a:pt x="43560" y="24000"/>
                </a:lnTo>
                <a:lnTo>
                  <a:pt x="43530" y="24000"/>
                </a:lnTo>
                <a:lnTo>
                  <a:pt x="43500" y="23990"/>
                </a:lnTo>
                <a:lnTo>
                  <a:pt x="43470" y="23990"/>
                </a:lnTo>
                <a:lnTo>
                  <a:pt x="43440" y="24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