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Mpumalanga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Mpumala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30" y="21230"/>
                </a:moveTo>
                <a:lnTo>
                  <a:pt x="61760" y="21450"/>
                </a:lnTo>
                <a:lnTo>
                  <a:pt x="61660" y="21540"/>
                </a:lnTo>
                <a:lnTo>
                  <a:pt x="61520" y="21540"/>
                </a:lnTo>
                <a:lnTo>
                  <a:pt x="61430" y="21560"/>
                </a:lnTo>
                <a:lnTo>
                  <a:pt x="61390" y="21570"/>
                </a:lnTo>
                <a:lnTo>
                  <a:pt x="61150" y="21640"/>
                </a:lnTo>
                <a:lnTo>
                  <a:pt x="61070" y="21630"/>
                </a:lnTo>
                <a:lnTo>
                  <a:pt x="61000" y="21570"/>
                </a:lnTo>
                <a:lnTo>
                  <a:pt x="60960" y="21520"/>
                </a:lnTo>
                <a:lnTo>
                  <a:pt x="60920" y="21490"/>
                </a:lnTo>
                <a:lnTo>
                  <a:pt x="60800" y="21520"/>
                </a:lnTo>
                <a:lnTo>
                  <a:pt x="60770" y="21540"/>
                </a:lnTo>
                <a:lnTo>
                  <a:pt x="60740" y="21560"/>
                </a:lnTo>
                <a:lnTo>
                  <a:pt x="60710" y="21570"/>
                </a:lnTo>
                <a:lnTo>
                  <a:pt x="60670" y="21550"/>
                </a:lnTo>
                <a:lnTo>
                  <a:pt x="60600" y="21510"/>
                </a:lnTo>
                <a:lnTo>
                  <a:pt x="60490" y="21450"/>
                </a:lnTo>
                <a:lnTo>
                  <a:pt x="60470" y="21450"/>
                </a:lnTo>
                <a:lnTo>
                  <a:pt x="60430" y="21420"/>
                </a:lnTo>
                <a:lnTo>
                  <a:pt x="60400" y="21400"/>
                </a:lnTo>
                <a:lnTo>
                  <a:pt x="60290" y="21370"/>
                </a:lnTo>
                <a:lnTo>
                  <a:pt x="60260" y="21370"/>
                </a:lnTo>
                <a:lnTo>
                  <a:pt x="60200" y="21380"/>
                </a:lnTo>
                <a:lnTo>
                  <a:pt x="60120" y="21400"/>
                </a:lnTo>
                <a:lnTo>
                  <a:pt x="60080" y="21420"/>
                </a:lnTo>
                <a:lnTo>
                  <a:pt x="60050" y="21440"/>
                </a:lnTo>
                <a:lnTo>
                  <a:pt x="60010" y="21490"/>
                </a:lnTo>
                <a:lnTo>
                  <a:pt x="59950" y="21490"/>
                </a:lnTo>
                <a:lnTo>
                  <a:pt x="59730" y="21460"/>
                </a:lnTo>
                <a:lnTo>
                  <a:pt x="59560" y="21490"/>
                </a:lnTo>
                <a:lnTo>
                  <a:pt x="59510" y="21460"/>
                </a:lnTo>
                <a:lnTo>
                  <a:pt x="59500" y="21450"/>
                </a:lnTo>
                <a:lnTo>
                  <a:pt x="59500" y="21430"/>
                </a:lnTo>
                <a:lnTo>
                  <a:pt x="59500" y="21390"/>
                </a:lnTo>
                <a:lnTo>
                  <a:pt x="59490" y="21370"/>
                </a:lnTo>
                <a:lnTo>
                  <a:pt x="59480" y="21360"/>
                </a:lnTo>
                <a:lnTo>
                  <a:pt x="59470" y="21350"/>
                </a:lnTo>
                <a:lnTo>
                  <a:pt x="59410" y="21340"/>
                </a:lnTo>
                <a:lnTo>
                  <a:pt x="59390" y="21340"/>
                </a:lnTo>
                <a:lnTo>
                  <a:pt x="59370" y="21350"/>
                </a:lnTo>
                <a:lnTo>
                  <a:pt x="59340" y="21370"/>
                </a:lnTo>
                <a:lnTo>
                  <a:pt x="59310" y="21410"/>
                </a:lnTo>
                <a:lnTo>
                  <a:pt x="59290" y="21420"/>
                </a:lnTo>
                <a:lnTo>
                  <a:pt x="59220" y="21410"/>
                </a:lnTo>
                <a:lnTo>
                  <a:pt x="59200" y="21420"/>
                </a:lnTo>
                <a:lnTo>
                  <a:pt x="59180" y="21420"/>
                </a:lnTo>
                <a:lnTo>
                  <a:pt x="59150" y="21440"/>
                </a:lnTo>
                <a:lnTo>
                  <a:pt x="59120" y="21450"/>
                </a:lnTo>
                <a:lnTo>
                  <a:pt x="59070" y="21460"/>
                </a:lnTo>
                <a:lnTo>
                  <a:pt x="59020" y="21500"/>
                </a:lnTo>
                <a:lnTo>
                  <a:pt x="58930" y="21570"/>
                </a:lnTo>
                <a:lnTo>
                  <a:pt x="58900" y="21580"/>
                </a:lnTo>
                <a:lnTo>
                  <a:pt x="58740" y="21650"/>
                </a:lnTo>
                <a:lnTo>
                  <a:pt x="58730" y="21660"/>
                </a:lnTo>
                <a:lnTo>
                  <a:pt x="58720" y="21670"/>
                </a:lnTo>
                <a:lnTo>
                  <a:pt x="58710" y="21680"/>
                </a:lnTo>
                <a:lnTo>
                  <a:pt x="58700" y="21710"/>
                </a:lnTo>
                <a:lnTo>
                  <a:pt x="58640" y="21720"/>
                </a:lnTo>
                <a:lnTo>
                  <a:pt x="58410" y="21660"/>
                </a:lnTo>
                <a:lnTo>
                  <a:pt x="58360" y="21680"/>
                </a:lnTo>
                <a:lnTo>
                  <a:pt x="58310" y="21720"/>
                </a:lnTo>
                <a:lnTo>
                  <a:pt x="58290" y="21730"/>
                </a:lnTo>
                <a:lnTo>
                  <a:pt x="58270" y="21730"/>
                </a:lnTo>
                <a:lnTo>
                  <a:pt x="58110" y="21700"/>
                </a:lnTo>
                <a:lnTo>
                  <a:pt x="58080" y="21680"/>
                </a:lnTo>
                <a:lnTo>
                  <a:pt x="58070" y="21670"/>
                </a:lnTo>
                <a:lnTo>
                  <a:pt x="58050" y="21670"/>
                </a:lnTo>
                <a:lnTo>
                  <a:pt x="58030" y="21670"/>
                </a:lnTo>
                <a:lnTo>
                  <a:pt x="57910" y="21710"/>
                </a:lnTo>
                <a:lnTo>
                  <a:pt x="57860" y="21710"/>
                </a:lnTo>
                <a:lnTo>
                  <a:pt x="57830" y="21720"/>
                </a:lnTo>
                <a:lnTo>
                  <a:pt x="57810" y="21730"/>
                </a:lnTo>
                <a:lnTo>
                  <a:pt x="57790" y="21750"/>
                </a:lnTo>
                <a:lnTo>
                  <a:pt x="57770" y="21780"/>
                </a:lnTo>
                <a:lnTo>
                  <a:pt x="57760" y="21800"/>
                </a:lnTo>
                <a:lnTo>
                  <a:pt x="57750" y="21860"/>
                </a:lnTo>
                <a:lnTo>
                  <a:pt x="57720" y="21920"/>
                </a:lnTo>
                <a:lnTo>
                  <a:pt x="57690" y="21960"/>
                </a:lnTo>
                <a:lnTo>
                  <a:pt x="57670" y="21990"/>
                </a:lnTo>
                <a:lnTo>
                  <a:pt x="57640" y="22000"/>
                </a:lnTo>
                <a:lnTo>
                  <a:pt x="57560" y="21970"/>
                </a:lnTo>
                <a:lnTo>
                  <a:pt x="57490" y="21950"/>
                </a:lnTo>
                <a:lnTo>
                  <a:pt x="57450" y="21950"/>
                </a:lnTo>
                <a:lnTo>
                  <a:pt x="57420" y="21950"/>
                </a:lnTo>
                <a:lnTo>
                  <a:pt x="57390" y="21960"/>
                </a:lnTo>
                <a:lnTo>
                  <a:pt x="57370" y="21970"/>
                </a:lnTo>
                <a:lnTo>
                  <a:pt x="57360" y="21980"/>
                </a:lnTo>
                <a:lnTo>
                  <a:pt x="57350" y="21990"/>
                </a:lnTo>
                <a:lnTo>
                  <a:pt x="57340" y="22010"/>
                </a:lnTo>
                <a:lnTo>
                  <a:pt x="57330" y="22020"/>
                </a:lnTo>
                <a:lnTo>
                  <a:pt x="57330" y="22040"/>
                </a:lnTo>
                <a:lnTo>
                  <a:pt x="57340" y="22070"/>
                </a:lnTo>
                <a:lnTo>
                  <a:pt x="57330" y="22090"/>
                </a:lnTo>
                <a:lnTo>
                  <a:pt x="57320" y="22100"/>
                </a:lnTo>
                <a:lnTo>
                  <a:pt x="57310" y="22100"/>
                </a:lnTo>
                <a:lnTo>
                  <a:pt x="57270" y="22100"/>
                </a:lnTo>
                <a:lnTo>
                  <a:pt x="57250" y="22110"/>
                </a:lnTo>
                <a:lnTo>
                  <a:pt x="57240" y="22110"/>
                </a:lnTo>
                <a:lnTo>
                  <a:pt x="57220" y="22120"/>
                </a:lnTo>
                <a:lnTo>
                  <a:pt x="57200" y="22140"/>
                </a:lnTo>
                <a:lnTo>
                  <a:pt x="57180" y="22150"/>
                </a:lnTo>
                <a:lnTo>
                  <a:pt x="57170" y="22160"/>
                </a:lnTo>
                <a:lnTo>
                  <a:pt x="57150" y="22160"/>
                </a:lnTo>
                <a:lnTo>
                  <a:pt x="57130" y="22160"/>
                </a:lnTo>
                <a:lnTo>
                  <a:pt x="57100" y="22130"/>
                </a:lnTo>
                <a:lnTo>
                  <a:pt x="56900" y="21880"/>
                </a:lnTo>
                <a:lnTo>
                  <a:pt x="56890" y="21870"/>
                </a:lnTo>
                <a:lnTo>
                  <a:pt x="56880" y="21860"/>
                </a:lnTo>
                <a:lnTo>
                  <a:pt x="56870" y="21840"/>
                </a:lnTo>
                <a:lnTo>
                  <a:pt x="56860" y="21820"/>
                </a:lnTo>
                <a:lnTo>
                  <a:pt x="56870" y="21800"/>
                </a:lnTo>
                <a:lnTo>
                  <a:pt x="56880" y="21790"/>
                </a:lnTo>
                <a:lnTo>
                  <a:pt x="56880" y="21770"/>
                </a:lnTo>
                <a:lnTo>
                  <a:pt x="56880" y="21760"/>
                </a:lnTo>
                <a:lnTo>
                  <a:pt x="56860" y="21740"/>
                </a:lnTo>
                <a:lnTo>
                  <a:pt x="56820" y="21710"/>
                </a:lnTo>
                <a:lnTo>
                  <a:pt x="56800" y="21700"/>
                </a:lnTo>
                <a:lnTo>
                  <a:pt x="56710" y="21600"/>
                </a:lnTo>
                <a:lnTo>
                  <a:pt x="56710" y="21580"/>
                </a:lnTo>
                <a:lnTo>
                  <a:pt x="56710" y="21560"/>
                </a:lnTo>
                <a:lnTo>
                  <a:pt x="56710" y="21540"/>
                </a:lnTo>
                <a:lnTo>
                  <a:pt x="56700" y="21530"/>
                </a:lnTo>
                <a:lnTo>
                  <a:pt x="56680" y="21510"/>
                </a:lnTo>
                <a:lnTo>
                  <a:pt x="56670" y="21490"/>
                </a:lnTo>
                <a:lnTo>
                  <a:pt x="56660" y="21470"/>
                </a:lnTo>
                <a:lnTo>
                  <a:pt x="56640" y="21410"/>
                </a:lnTo>
                <a:lnTo>
                  <a:pt x="56630" y="21360"/>
                </a:lnTo>
                <a:lnTo>
                  <a:pt x="56580" y="21300"/>
                </a:lnTo>
                <a:lnTo>
                  <a:pt x="56480" y="21240"/>
                </a:lnTo>
                <a:lnTo>
                  <a:pt x="56460" y="21230"/>
                </a:lnTo>
                <a:lnTo>
                  <a:pt x="56420" y="21220"/>
                </a:lnTo>
                <a:lnTo>
                  <a:pt x="56400" y="21230"/>
                </a:lnTo>
                <a:lnTo>
                  <a:pt x="56340" y="21250"/>
                </a:lnTo>
                <a:lnTo>
                  <a:pt x="56330" y="21260"/>
                </a:lnTo>
                <a:lnTo>
                  <a:pt x="56300" y="21260"/>
                </a:lnTo>
                <a:lnTo>
                  <a:pt x="56290" y="21250"/>
                </a:lnTo>
                <a:lnTo>
                  <a:pt x="56270" y="21240"/>
                </a:lnTo>
                <a:lnTo>
                  <a:pt x="56260" y="21220"/>
                </a:lnTo>
                <a:lnTo>
                  <a:pt x="56260" y="21200"/>
                </a:lnTo>
                <a:lnTo>
                  <a:pt x="56260" y="21180"/>
                </a:lnTo>
                <a:lnTo>
                  <a:pt x="56270" y="21170"/>
                </a:lnTo>
                <a:lnTo>
                  <a:pt x="56270" y="21160"/>
                </a:lnTo>
                <a:lnTo>
                  <a:pt x="56260" y="21150"/>
                </a:lnTo>
                <a:lnTo>
                  <a:pt x="56250" y="21140"/>
                </a:lnTo>
                <a:lnTo>
                  <a:pt x="56230" y="21130"/>
                </a:lnTo>
                <a:lnTo>
                  <a:pt x="56160" y="21110"/>
                </a:lnTo>
                <a:lnTo>
                  <a:pt x="56140" y="21100"/>
                </a:lnTo>
                <a:lnTo>
                  <a:pt x="56130" y="21080"/>
                </a:lnTo>
                <a:lnTo>
                  <a:pt x="56110" y="21070"/>
                </a:lnTo>
                <a:lnTo>
                  <a:pt x="56080" y="21050"/>
                </a:lnTo>
                <a:lnTo>
                  <a:pt x="56020" y="21030"/>
                </a:lnTo>
                <a:lnTo>
                  <a:pt x="55980" y="21010"/>
                </a:lnTo>
                <a:lnTo>
                  <a:pt x="55960" y="20990"/>
                </a:lnTo>
                <a:lnTo>
                  <a:pt x="55930" y="20950"/>
                </a:lnTo>
                <a:lnTo>
                  <a:pt x="55920" y="20940"/>
                </a:lnTo>
                <a:lnTo>
                  <a:pt x="55900" y="20930"/>
                </a:lnTo>
                <a:lnTo>
                  <a:pt x="55860" y="20920"/>
                </a:lnTo>
                <a:lnTo>
                  <a:pt x="55800" y="20920"/>
                </a:lnTo>
                <a:lnTo>
                  <a:pt x="55730" y="20920"/>
                </a:lnTo>
                <a:lnTo>
                  <a:pt x="55700" y="20930"/>
                </a:lnTo>
                <a:lnTo>
                  <a:pt x="55680" y="20940"/>
                </a:lnTo>
                <a:lnTo>
                  <a:pt x="55660" y="20960"/>
                </a:lnTo>
                <a:lnTo>
                  <a:pt x="55640" y="20970"/>
                </a:lnTo>
                <a:lnTo>
                  <a:pt x="55630" y="20970"/>
                </a:lnTo>
                <a:lnTo>
                  <a:pt x="55610" y="20960"/>
                </a:lnTo>
                <a:lnTo>
                  <a:pt x="55580" y="20930"/>
                </a:lnTo>
                <a:lnTo>
                  <a:pt x="55570" y="20910"/>
                </a:lnTo>
                <a:lnTo>
                  <a:pt x="55540" y="20860"/>
                </a:lnTo>
                <a:lnTo>
                  <a:pt x="55520" y="20790"/>
                </a:lnTo>
                <a:lnTo>
                  <a:pt x="55500" y="20760"/>
                </a:lnTo>
                <a:lnTo>
                  <a:pt x="55490" y="20740"/>
                </a:lnTo>
                <a:lnTo>
                  <a:pt x="55480" y="20730"/>
                </a:lnTo>
                <a:lnTo>
                  <a:pt x="55460" y="20710"/>
                </a:lnTo>
                <a:lnTo>
                  <a:pt x="55450" y="20690"/>
                </a:lnTo>
                <a:lnTo>
                  <a:pt x="55450" y="20680"/>
                </a:lnTo>
                <a:lnTo>
                  <a:pt x="55450" y="20640"/>
                </a:lnTo>
                <a:lnTo>
                  <a:pt x="55450" y="20630"/>
                </a:lnTo>
                <a:lnTo>
                  <a:pt x="55440" y="20600"/>
                </a:lnTo>
                <a:lnTo>
                  <a:pt x="55440" y="20560"/>
                </a:lnTo>
                <a:lnTo>
                  <a:pt x="55430" y="20540"/>
                </a:lnTo>
                <a:lnTo>
                  <a:pt x="55400" y="20540"/>
                </a:lnTo>
                <a:lnTo>
                  <a:pt x="55380" y="20530"/>
                </a:lnTo>
                <a:lnTo>
                  <a:pt x="55240" y="20440"/>
                </a:lnTo>
                <a:lnTo>
                  <a:pt x="55180" y="20440"/>
                </a:lnTo>
                <a:lnTo>
                  <a:pt x="55150" y="20440"/>
                </a:lnTo>
                <a:lnTo>
                  <a:pt x="55120" y="20460"/>
                </a:lnTo>
                <a:lnTo>
                  <a:pt x="55090" y="20480"/>
                </a:lnTo>
                <a:lnTo>
                  <a:pt x="55070" y="20490"/>
                </a:lnTo>
                <a:lnTo>
                  <a:pt x="55040" y="20500"/>
                </a:lnTo>
                <a:lnTo>
                  <a:pt x="55010" y="20510"/>
                </a:lnTo>
                <a:lnTo>
                  <a:pt x="54990" y="20540"/>
                </a:lnTo>
                <a:lnTo>
                  <a:pt x="54950" y="20590"/>
                </a:lnTo>
                <a:lnTo>
                  <a:pt x="54930" y="20600"/>
                </a:lnTo>
                <a:lnTo>
                  <a:pt x="54900" y="20600"/>
                </a:lnTo>
                <a:lnTo>
                  <a:pt x="54880" y="20590"/>
                </a:lnTo>
                <a:lnTo>
                  <a:pt x="54860" y="20570"/>
                </a:lnTo>
                <a:lnTo>
                  <a:pt x="54840" y="20560"/>
                </a:lnTo>
                <a:lnTo>
                  <a:pt x="54810" y="20570"/>
                </a:lnTo>
                <a:lnTo>
                  <a:pt x="54780" y="20580"/>
                </a:lnTo>
                <a:lnTo>
                  <a:pt x="54750" y="20590"/>
                </a:lnTo>
                <a:lnTo>
                  <a:pt x="54710" y="20570"/>
                </a:lnTo>
                <a:lnTo>
                  <a:pt x="54680" y="20540"/>
                </a:lnTo>
                <a:lnTo>
                  <a:pt x="54660" y="20530"/>
                </a:lnTo>
                <a:lnTo>
                  <a:pt x="54640" y="20530"/>
                </a:lnTo>
                <a:lnTo>
                  <a:pt x="54600" y="20510"/>
                </a:lnTo>
                <a:lnTo>
                  <a:pt x="54370" y="20360"/>
                </a:lnTo>
                <a:lnTo>
                  <a:pt x="54240" y="20310"/>
                </a:lnTo>
                <a:lnTo>
                  <a:pt x="54150" y="20350"/>
                </a:lnTo>
                <a:lnTo>
                  <a:pt x="54140" y="20390"/>
                </a:lnTo>
                <a:lnTo>
                  <a:pt x="54150" y="20390"/>
                </a:lnTo>
                <a:lnTo>
                  <a:pt x="54170" y="20380"/>
                </a:lnTo>
                <a:lnTo>
                  <a:pt x="54200" y="20400"/>
                </a:lnTo>
                <a:lnTo>
                  <a:pt x="54250" y="20450"/>
                </a:lnTo>
                <a:lnTo>
                  <a:pt x="54260" y="20480"/>
                </a:lnTo>
                <a:lnTo>
                  <a:pt x="54210" y="20490"/>
                </a:lnTo>
                <a:lnTo>
                  <a:pt x="54140" y="20490"/>
                </a:lnTo>
                <a:lnTo>
                  <a:pt x="54100" y="20490"/>
                </a:lnTo>
                <a:lnTo>
                  <a:pt x="54060" y="20510"/>
                </a:lnTo>
                <a:lnTo>
                  <a:pt x="53930" y="20640"/>
                </a:lnTo>
                <a:lnTo>
                  <a:pt x="53890" y="20650"/>
                </a:lnTo>
                <a:lnTo>
                  <a:pt x="53910" y="20570"/>
                </a:lnTo>
                <a:lnTo>
                  <a:pt x="53940" y="20530"/>
                </a:lnTo>
                <a:lnTo>
                  <a:pt x="53930" y="20500"/>
                </a:lnTo>
                <a:lnTo>
                  <a:pt x="53840" y="20470"/>
                </a:lnTo>
                <a:lnTo>
                  <a:pt x="53830" y="20430"/>
                </a:lnTo>
                <a:lnTo>
                  <a:pt x="53790" y="20400"/>
                </a:lnTo>
                <a:lnTo>
                  <a:pt x="53770" y="20350"/>
                </a:lnTo>
                <a:lnTo>
                  <a:pt x="53750" y="20340"/>
                </a:lnTo>
                <a:lnTo>
                  <a:pt x="53730" y="20330"/>
                </a:lnTo>
                <a:lnTo>
                  <a:pt x="53690" y="20340"/>
                </a:lnTo>
                <a:lnTo>
                  <a:pt x="53670" y="20340"/>
                </a:lnTo>
                <a:lnTo>
                  <a:pt x="53650" y="20350"/>
                </a:lnTo>
                <a:lnTo>
                  <a:pt x="53620" y="20390"/>
                </a:lnTo>
                <a:lnTo>
                  <a:pt x="53610" y="20400"/>
                </a:lnTo>
                <a:lnTo>
                  <a:pt x="53590" y="20400"/>
                </a:lnTo>
                <a:lnTo>
                  <a:pt x="53570" y="20400"/>
                </a:lnTo>
                <a:lnTo>
                  <a:pt x="53540" y="20370"/>
                </a:lnTo>
                <a:lnTo>
                  <a:pt x="53530" y="20350"/>
                </a:lnTo>
                <a:lnTo>
                  <a:pt x="53520" y="20330"/>
                </a:lnTo>
                <a:lnTo>
                  <a:pt x="53510" y="20320"/>
                </a:lnTo>
                <a:lnTo>
                  <a:pt x="53500" y="20260"/>
                </a:lnTo>
                <a:lnTo>
                  <a:pt x="53480" y="20240"/>
                </a:lnTo>
                <a:lnTo>
                  <a:pt x="53450" y="20230"/>
                </a:lnTo>
                <a:lnTo>
                  <a:pt x="53380" y="20230"/>
                </a:lnTo>
                <a:lnTo>
                  <a:pt x="53320" y="20230"/>
                </a:lnTo>
                <a:lnTo>
                  <a:pt x="53260" y="20220"/>
                </a:lnTo>
                <a:lnTo>
                  <a:pt x="53160" y="20170"/>
                </a:lnTo>
                <a:lnTo>
                  <a:pt x="53110" y="20130"/>
                </a:lnTo>
                <a:lnTo>
                  <a:pt x="53100" y="20120"/>
                </a:lnTo>
                <a:lnTo>
                  <a:pt x="53080" y="20110"/>
                </a:lnTo>
                <a:lnTo>
                  <a:pt x="53060" y="20100"/>
                </a:lnTo>
                <a:lnTo>
                  <a:pt x="53200" y="20020"/>
                </a:lnTo>
                <a:lnTo>
                  <a:pt x="53190" y="19970"/>
                </a:lnTo>
                <a:lnTo>
                  <a:pt x="53210" y="19890"/>
                </a:lnTo>
                <a:lnTo>
                  <a:pt x="53260" y="19840"/>
                </a:lnTo>
                <a:lnTo>
                  <a:pt x="53300" y="19780"/>
                </a:lnTo>
                <a:lnTo>
                  <a:pt x="53380" y="19730"/>
                </a:lnTo>
                <a:lnTo>
                  <a:pt x="53510" y="19650"/>
                </a:lnTo>
                <a:lnTo>
                  <a:pt x="53460" y="19510"/>
                </a:lnTo>
                <a:lnTo>
                  <a:pt x="53500" y="19320"/>
                </a:lnTo>
                <a:lnTo>
                  <a:pt x="53650" y="19300"/>
                </a:lnTo>
                <a:lnTo>
                  <a:pt x="53690" y="19230"/>
                </a:lnTo>
                <a:lnTo>
                  <a:pt x="53720" y="19200"/>
                </a:lnTo>
                <a:lnTo>
                  <a:pt x="53770" y="19190"/>
                </a:lnTo>
                <a:lnTo>
                  <a:pt x="53790" y="19180"/>
                </a:lnTo>
                <a:lnTo>
                  <a:pt x="53810" y="19170"/>
                </a:lnTo>
                <a:lnTo>
                  <a:pt x="53850" y="19080"/>
                </a:lnTo>
                <a:lnTo>
                  <a:pt x="53870" y="19010"/>
                </a:lnTo>
                <a:lnTo>
                  <a:pt x="53870" y="18810"/>
                </a:lnTo>
                <a:lnTo>
                  <a:pt x="54040" y="18920"/>
                </a:lnTo>
                <a:lnTo>
                  <a:pt x="54170" y="18930"/>
                </a:lnTo>
                <a:lnTo>
                  <a:pt x="54210" y="18820"/>
                </a:lnTo>
                <a:lnTo>
                  <a:pt x="54470" y="18860"/>
                </a:lnTo>
                <a:lnTo>
                  <a:pt x="54580" y="18850"/>
                </a:lnTo>
                <a:lnTo>
                  <a:pt x="54670" y="18550"/>
                </a:lnTo>
                <a:lnTo>
                  <a:pt x="54870" y="18460"/>
                </a:lnTo>
                <a:lnTo>
                  <a:pt x="54810" y="18290"/>
                </a:lnTo>
                <a:lnTo>
                  <a:pt x="54730" y="18250"/>
                </a:lnTo>
                <a:lnTo>
                  <a:pt x="54700" y="18160"/>
                </a:lnTo>
                <a:lnTo>
                  <a:pt x="54440" y="18260"/>
                </a:lnTo>
                <a:lnTo>
                  <a:pt x="54290" y="18180"/>
                </a:lnTo>
                <a:lnTo>
                  <a:pt x="54170" y="18100"/>
                </a:lnTo>
                <a:lnTo>
                  <a:pt x="54150" y="17960"/>
                </a:lnTo>
                <a:lnTo>
                  <a:pt x="53880" y="17870"/>
                </a:lnTo>
                <a:lnTo>
                  <a:pt x="53900" y="17730"/>
                </a:lnTo>
                <a:lnTo>
                  <a:pt x="53870" y="17620"/>
                </a:lnTo>
                <a:lnTo>
                  <a:pt x="53770" y="17560"/>
                </a:lnTo>
                <a:lnTo>
                  <a:pt x="53790" y="17400"/>
                </a:lnTo>
                <a:lnTo>
                  <a:pt x="53890" y="17330"/>
                </a:lnTo>
                <a:lnTo>
                  <a:pt x="54030" y="17330"/>
                </a:lnTo>
                <a:lnTo>
                  <a:pt x="54080" y="17150"/>
                </a:lnTo>
                <a:lnTo>
                  <a:pt x="54190" y="17050"/>
                </a:lnTo>
                <a:lnTo>
                  <a:pt x="54410" y="17120"/>
                </a:lnTo>
                <a:lnTo>
                  <a:pt x="54540" y="17110"/>
                </a:lnTo>
                <a:lnTo>
                  <a:pt x="54610" y="17180"/>
                </a:lnTo>
                <a:lnTo>
                  <a:pt x="54890" y="17160"/>
                </a:lnTo>
                <a:lnTo>
                  <a:pt x="54940" y="17050"/>
                </a:lnTo>
                <a:lnTo>
                  <a:pt x="54920" y="16800"/>
                </a:lnTo>
                <a:lnTo>
                  <a:pt x="55020" y="16720"/>
                </a:lnTo>
                <a:lnTo>
                  <a:pt x="55100" y="16710"/>
                </a:lnTo>
                <a:lnTo>
                  <a:pt x="55140" y="16620"/>
                </a:lnTo>
                <a:lnTo>
                  <a:pt x="55100" y="16550"/>
                </a:lnTo>
                <a:lnTo>
                  <a:pt x="55100" y="16480"/>
                </a:lnTo>
                <a:lnTo>
                  <a:pt x="55150" y="16370"/>
                </a:lnTo>
                <a:lnTo>
                  <a:pt x="55170" y="16230"/>
                </a:lnTo>
                <a:lnTo>
                  <a:pt x="55160" y="16150"/>
                </a:lnTo>
                <a:lnTo>
                  <a:pt x="55200" y="16060"/>
                </a:lnTo>
                <a:lnTo>
                  <a:pt x="55370" y="15910"/>
                </a:lnTo>
                <a:lnTo>
                  <a:pt x="55430" y="15690"/>
                </a:lnTo>
                <a:lnTo>
                  <a:pt x="55510" y="15590"/>
                </a:lnTo>
                <a:lnTo>
                  <a:pt x="55520" y="15520"/>
                </a:lnTo>
                <a:lnTo>
                  <a:pt x="55540" y="15500"/>
                </a:lnTo>
                <a:lnTo>
                  <a:pt x="55500" y="15490"/>
                </a:lnTo>
                <a:lnTo>
                  <a:pt x="55450" y="15530"/>
                </a:lnTo>
                <a:lnTo>
                  <a:pt x="55360" y="15540"/>
                </a:lnTo>
                <a:lnTo>
                  <a:pt x="55270" y="15610"/>
                </a:lnTo>
                <a:lnTo>
                  <a:pt x="55280" y="15720"/>
                </a:lnTo>
                <a:lnTo>
                  <a:pt x="55110" y="15810"/>
                </a:lnTo>
                <a:lnTo>
                  <a:pt x="55030" y="15660"/>
                </a:lnTo>
                <a:lnTo>
                  <a:pt x="54970" y="15620"/>
                </a:lnTo>
                <a:lnTo>
                  <a:pt x="54900" y="15680"/>
                </a:lnTo>
                <a:lnTo>
                  <a:pt x="54880" y="15600"/>
                </a:lnTo>
                <a:lnTo>
                  <a:pt x="54840" y="15490"/>
                </a:lnTo>
                <a:lnTo>
                  <a:pt x="54690" y="15630"/>
                </a:lnTo>
                <a:lnTo>
                  <a:pt x="54730" y="15750"/>
                </a:lnTo>
                <a:lnTo>
                  <a:pt x="54790" y="15740"/>
                </a:lnTo>
                <a:lnTo>
                  <a:pt x="54850" y="15930"/>
                </a:lnTo>
                <a:lnTo>
                  <a:pt x="54840" y="15970"/>
                </a:lnTo>
                <a:lnTo>
                  <a:pt x="54760" y="15930"/>
                </a:lnTo>
                <a:lnTo>
                  <a:pt x="54710" y="15980"/>
                </a:lnTo>
                <a:lnTo>
                  <a:pt x="54770" y="16060"/>
                </a:lnTo>
                <a:lnTo>
                  <a:pt x="54770" y="16130"/>
                </a:lnTo>
                <a:lnTo>
                  <a:pt x="54570" y="16170"/>
                </a:lnTo>
                <a:lnTo>
                  <a:pt x="54580" y="15970"/>
                </a:lnTo>
                <a:lnTo>
                  <a:pt x="54470" y="15920"/>
                </a:lnTo>
                <a:lnTo>
                  <a:pt x="54410" y="16090"/>
                </a:lnTo>
                <a:lnTo>
                  <a:pt x="54290" y="16030"/>
                </a:lnTo>
                <a:lnTo>
                  <a:pt x="54220" y="15790"/>
                </a:lnTo>
                <a:lnTo>
                  <a:pt x="54170" y="15580"/>
                </a:lnTo>
                <a:lnTo>
                  <a:pt x="54170" y="15400"/>
                </a:lnTo>
                <a:lnTo>
                  <a:pt x="54150" y="15240"/>
                </a:lnTo>
                <a:lnTo>
                  <a:pt x="54210" y="15140"/>
                </a:lnTo>
                <a:lnTo>
                  <a:pt x="54170" y="14940"/>
                </a:lnTo>
                <a:lnTo>
                  <a:pt x="54490" y="14770"/>
                </a:lnTo>
                <a:lnTo>
                  <a:pt x="54560" y="14610"/>
                </a:lnTo>
                <a:lnTo>
                  <a:pt x="54630" y="14600"/>
                </a:lnTo>
                <a:lnTo>
                  <a:pt x="54580" y="14420"/>
                </a:lnTo>
                <a:lnTo>
                  <a:pt x="54530" y="14230"/>
                </a:lnTo>
                <a:lnTo>
                  <a:pt x="54410" y="14240"/>
                </a:lnTo>
                <a:lnTo>
                  <a:pt x="54160" y="14350"/>
                </a:lnTo>
                <a:lnTo>
                  <a:pt x="54100" y="14370"/>
                </a:lnTo>
                <a:lnTo>
                  <a:pt x="53840" y="14450"/>
                </a:lnTo>
                <a:lnTo>
                  <a:pt x="53810" y="14470"/>
                </a:lnTo>
                <a:lnTo>
                  <a:pt x="53750" y="14510"/>
                </a:lnTo>
                <a:lnTo>
                  <a:pt x="53690" y="14540"/>
                </a:lnTo>
                <a:lnTo>
                  <a:pt x="53590" y="14570"/>
                </a:lnTo>
                <a:lnTo>
                  <a:pt x="53470" y="14580"/>
                </a:lnTo>
                <a:lnTo>
                  <a:pt x="53400" y="14560"/>
                </a:lnTo>
                <a:lnTo>
                  <a:pt x="53370" y="14510"/>
                </a:lnTo>
                <a:lnTo>
                  <a:pt x="53360" y="14470"/>
                </a:lnTo>
                <a:lnTo>
                  <a:pt x="53370" y="14430"/>
                </a:lnTo>
                <a:lnTo>
                  <a:pt x="53410" y="14400"/>
                </a:lnTo>
                <a:lnTo>
                  <a:pt x="53520" y="14360"/>
                </a:lnTo>
                <a:lnTo>
                  <a:pt x="53630" y="14290"/>
                </a:lnTo>
                <a:lnTo>
                  <a:pt x="53670" y="14240"/>
                </a:lnTo>
                <a:lnTo>
                  <a:pt x="53720" y="14200"/>
                </a:lnTo>
                <a:lnTo>
                  <a:pt x="53790" y="14180"/>
                </a:lnTo>
                <a:lnTo>
                  <a:pt x="53870" y="14160"/>
                </a:lnTo>
                <a:lnTo>
                  <a:pt x="53990" y="14120"/>
                </a:lnTo>
                <a:lnTo>
                  <a:pt x="54170" y="14020"/>
                </a:lnTo>
                <a:lnTo>
                  <a:pt x="54110" y="13900"/>
                </a:lnTo>
                <a:lnTo>
                  <a:pt x="54120" y="13860"/>
                </a:lnTo>
                <a:lnTo>
                  <a:pt x="54310" y="13740"/>
                </a:lnTo>
                <a:lnTo>
                  <a:pt x="54410" y="13690"/>
                </a:lnTo>
                <a:lnTo>
                  <a:pt x="54470" y="13660"/>
                </a:lnTo>
                <a:lnTo>
                  <a:pt x="54550" y="13640"/>
                </a:lnTo>
                <a:lnTo>
                  <a:pt x="54610" y="13640"/>
                </a:lnTo>
                <a:lnTo>
                  <a:pt x="54770" y="13660"/>
                </a:lnTo>
                <a:lnTo>
                  <a:pt x="55020" y="13540"/>
                </a:lnTo>
                <a:lnTo>
                  <a:pt x="55080" y="13650"/>
                </a:lnTo>
                <a:lnTo>
                  <a:pt x="54970" y="13710"/>
                </a:lnTo>
                <a:lnTo>
                  <a:pt x="55010" y="13860"/>
                </a:lnTo>
                <a:lnTo>
                  <a:pt x="55090" y="13860"/>
                </a:lnTo>
                <a:lnTo>
                  <a:pt x="55180" y="14090"/>
                </a:lnTo>
                <a:lnTo>
                  <a:pt x="55340" y="14040"/>
                </a:lnTo>
                <a:lnTo>
                  <a:pt x="55490" y="14080"/>
                </a:lnTo>
                <a:lnTo>
                  <a:pt x="55650" y="14220"/>
                </a:lnTo>
                <a:lnTo>
                  <a:pt x="55530" y="14340"/>
                </a:lnTo>
                <a:lnTo>
                  <a:pt x="55400" y="14320"/>
                </a:lnTo>
                <a:lnTo>
                  <a:pt x="55390" y="14560"/>
                </a:lnTo>
                <a:lnTo>
                  <a:pt x="55380" y="14730"/>
                </a:lnTo>
                <a:lnTo>
                  <a:pt x="55540" y="14800"/>
                </a:lnTo>
                <a:lnTo>
                  <a:pt x="55570" y="14890"/>
                </a:lnTo>
                <a:lnTo>
                  <a:pt x="55760" y="14850"/>
                </a:lnTo>
                <a:lnTo>
                  <a:pt x="55780" y="14940"/>
                </a:lnTo>
                <a:lnTo>
                  <a:pt x="55700" y="15150"/>
                </a:lnTo>
                <a:lnTo>
                  <a:pt x="55840" y="15070"/>
                </a:lnTo>
                <a:lnTo>
                  <a:pt x="55900" y="15190"/>
                </a:lnTo>
                <a:lnTo>
                  <a:pt x="56010" y="15150"/>
                </a:lnTo>
                <a:lnTo>
                  <a:pt x="56070" y="15080"/>
                </a:lnTo>
                <a:lnTo>
                  <a:pt x="56290" y="15080"/>
                </a:lnTo>
                <a:lnTo>
                  <a:pt x="56320" y="15180"/>
                </a:lnTo>
                <a:lnTo>
                  <a:pt x="56470" y="15200"/>
                </a:lnTo>
                <a:lnTo>
                  <a:pt x="56640" y="15170"/>
                </a:lnTo>
                <a:lnTo>
                  <a:pt x="56840" y="15200"/>
                </a:lnTo>
                <a:lnTo>
                  <a:pt x="57120" y="15160"/>
                </a:lnTo>
                <a:lnTo>
                  <a:pt x="57260" y="15070"/>
                </a:lnTo>
                <a:lnTo>
                  <a:pt x="57560" y="15150"/>
                </a:lnTo>
                <a:lnTo>
                  <a:pt x="57620" y="15050"/>
                </a:lnTo>
                <a:lnTo>
                  <a:pt x="57820" y="15070"/>
                </a:lnTo>
                <a:lnTo>
                  <a:pt x="57900" y="14980"/>
                </a:lnTo>
                <a:lnTo>
                  <a:pt x="58060" y="14940"/>
                </a:lnTo>
                <a:lnTo>
                  <a:pt x="58250" y="14940"/>
                </a:lnTo>
                <a:lnTo>
                  <a:pt x="58250" y="14660"/>
                </a:lnTo>
                <a:lnTo>
                  <a:pt x="58260" y="14340"/>
                </a:lnTo>
                <a:lnTo>
                  <a:pt x="58180" y="14160"/>
                </a:lnTo>
                <a:lnTo>
                  <a:pt x="58340" y="14090"/>
                </a:lnTo>
                <a:lnTo>
                  <a:pt x="58490" y="14200"/>
                </a:lnTo>
                <a:lnTo>
                  <a:pt x="58610" y="14250"/>
                </a:lnTo>
                <a:lnTo>
                  <a:pt x="58670" y="14210"/>
                </a:lnTo>
                <a:lnTo>
                  <a:pt x="58680" y="13960"/>
                </a:lnTo>
                <a:lnTo>
                  <a:pt x="58790" y="13920"/>
                </a:lnTo>
                <a:lnTo>
                  <a:pt x="58760" y="13820"/>
                </a:lnTo>
                <a:lnTo>
                  <a:pt x="58760" y="13560"/>
                </a:lnTo>
                <a:lnTo>
                  <a:pt x="58780" y="13380"/>
                </a:lnTo>
                <a:lnTo>
                  <a:pt x="59280" y="13450"/>
                </a:lnTo>
                <a:lnTo>
                  <a:pt x="59330" y="13380"/>
                </a:lnTo>
                <a:lnTo>
                  <a:pt x="59490" y="13360"/>
                </a:lnTo>
                <a:lnTo>
                  <a:pt x="59580" y="13500"/>
                </a:lnTo>
                <a:lnTo>
                  <a:pt x="59700" y="13680"/>
                </a:lnTo>
                <a:lnTo>
                  <a:pt x="59800" y="13560"/>
                </a:lnTo>
                <a:lnTo>
                  <a:pt x="60080" y="13390"/>
                </a:lnTo>
                <a:lnTo>
                  <a:pt x="60190" y="13260"/>
                </a:lnTo>
                <a:lnTo>
                  <a:pt x="60200" y="13120"/>
                </a:lnTo>
                <a:lnTo>
                  <a:pt x="60120" y="13030"/>
                </a:lnTo>
                <a:lnTo>
                  <a:pt x="60130" y="12990"/>
                </a:lnTo>
                <a:lnTo>
                  <a:pt x="60260" y="12980"/>
                </a:lnTo>
                <a:lnTo>
                  <a:pt x="60380" y="12880"/>
                </a:lnTo>
                <a:lnTo>
                  <a:pt x="60320" y="12720"/>
                </a:lnTo>
                <a:lnTo>
                  <a:pt x="60240" y="12600"/>
                </a:lnTo>
                <a:lnTo>
                  <a:pt x="60340" y="12510"/>
                </a:lnTo>
                <a:lnTo>
                  <a:pt x="60420" y="12490"/>
                </a:lnTo>
                <a:lnTo>
                  <a:pt x="60400" y="12260"/>
                </a:lnTo>
                <a:lnTo>
                  <a:pt x="60420" y="12130"/>
                </a:lnTo>
                <a:lnTo>
                  <a:pt x="60430" y="12080"/>
                </a:lnTo>
                <a:lnTo>
                  <a:pt x="60510" y="12100"/>
                </a:lnTo>
                <a:lnTo>
                  <a:pt x="60730" y="12250"/>
                </a:lnTo>
                <a:lnTo>
                  <a:pt x="60840" y="12330"/>
                </a:lnTo>
                <a:lnTo>
                  <a:pt x="61110" y="12310"/>
                </a:lnTo>
                <a:lnTo>
                  <a:pt x="61130" y="12480"/>
                </a:lnTo>
                <a:lnTo>
                  <a:pt x="61360" y="12440"/>
                </a:lnTo>
                <a:lnTo>
                  <a:pt x="61860" y="12400"/>
                </a:lnTo>
                <a:lnTo>
                  <a:pt x="61980" y="12240"/>
                </a:lnTo>
                <a:lnTo>
                  <a:pt x="61850" y="12000"/>
                </a:lnTo>
                <a:lnTo>
                  <a:pt x="61700" y="12010"/>
                </a:lnTo>
                <a:lnTo>
                  <a:pt x="61690" y="11820"/>
                </a:lnTo>
                <a:lnTo>
                  <a:pt x="61930" y="11780"/>
                </a:lnTo>
                <a:lnTo>
                  <a:pt x="61790" y="11600"/>
                </a:lnTo>
                <a:lnTo>
                  <a:pt x="61620" y="11630"/>
                </a:lnTo>
                <a:lnTo>
                  <a:pt x="61380" y="11630"/>
                </a:lnTo>
                <a:lnTo>
                  <a:pt x="61360" y="11210"/>
                </a:lnTo>
                <a:lnTo>
                  <a:pt x="61490" y="11090"/>
                </a:lnTo>
                <a:lnTo>
                  <a:pt x="61540" y="11000"/>
                </a:lnTo>
                <a:lnTo>
                  <a:pt x="61540" y="10910"/>
                </a:lnTo>
                <a:lnTo>
                  <a:pt x="61430" y="10900"/>
                </a:lnTo>
                <a:lnTo>
                  <a:pt x="61440" y="10850"/>
                </a:lnTo>
                <a:lnTo>
                  <a:pt x="61590" y="10810"/>
                </a:lnTo>
                <a:lnTo>
                  <a:pt x="61690" y="10800"/>
                </a:lnTo>
                <a:lnTo>
                  <a:pt x="61730" y="10710"/>
                </a:lnTo>
                <a:lnTo>
                  <a:pt x="61810" y="10700"/>
                </a:lnTo>
                <a:lnTo>
                  <a:pt x="61900" y="10810"/>
                </a:lnTo>
                <a:lnTo>
                  <a:pt x="61940" y="10920"/>
                </a:lnTo>
                <a:lnTo>
                  <a:pt x="62020" y="10840"/>
                </a:lnTo>
                <a:lnTo>
                  <a:pt x="62070" y="10830"/>
                </a:lnTo>
                <a:lnTo>
                  <a:pt x="62180" y="10850"/>
                </a:lnTo>
                <a:lnTo>
                  <a:pt x="62200" y="10850"/>
                </a:lnTo>
                <a:lnTo>
                  <a:pt x="62220" y="10840"/>
                </a:lnTo>
                <a:lnTo>
                  <a:pt x="62250" y="10810"/>
                </a:lnTo>
                <a:lnTo>
                  <a:pt x="62270" y="10790"/>
                </a:lnTo>
                <a:lnTo>
                  <a:pt x="62300" y="10770"/>
                </a:lnTo>
                <a:lnTo>
                  <a:pt x="62330" y="10760"/>
                </a:lnTo>
                <a:lnTo>
                  <a:pt x="62350" y="10770"/>
                </a:lnTo>
                <a:lnTo>
                  <a:pt x="62370" y="10770"/>
                </a:lnTo>
                <a:lnTo>
                  <a:pt x="62400" y="10780"/>
                </a:lnTo>
                <a:lnTo>
                  <a:pt x="62420" y="10770"/>
                </a:lnTo>
                <a:lnTo>
                  <a:pt x="62430" y="10770"/>
                </a:lnTo>
                <a:lnTo>
                  <a:pt x="62460" y="10740"/>
                </a:lnTo>
                <a:lnTo>
                  <a:pt x="62500" y="10690"/>
                </a:lnTo>
                <a:lnTo>
                  <a:pt x="62530" y="10660"/>
                </a:lnTo>
                <a:lnTo>
                  <a:pt x="62550" y="10660"/>
                </a:lnTo>
                <a:lnTo>
                  <a:pt x="62560" y="10660"/>
                </a:lnTo>
                <a:lnTo>
                  <a:pt x="62600" y="10670"/>
                </a:lnTo>
                <a:lnTo>
                  <a:pt x="62610" y="10680"/>
                </a:lnTo>
                <a:lnTo>
                  <a:pt x="62700" y="10700"/>
                </a:lnTo>
                <a:lnTo>
                  <a:pt x="62740" y="10730"/>
                </a:lnTo>
                <a:lnTo>
                  <a:pt x="62760" y="10740"/>
                </a:lnTo>
                <a:lnTo>
                  <a:pt x="62800" y="10740"/>
                </a:lnTo>
                <a:lnTo>
                  <a:pt x="62820" y="10730"/>
                </a:lnTo>
                <a:lnTo>
                  <a:pt x="62870" y="10700"/>
                </a:lnTo>
                <a:lnTo>
                  <a:pt x="62890" y="10700"/>
                </a:lnTo>
                <a:lnTo>
                  <a:pt x="62900" y="10700"/>
                </a:lnTo>
                <a:lnTo>
                  <a:pt x="62920" y="10730"/>
                </a:lnTo>
                <a:lnTo>
                  <a:pt x="62930" y="10740"/>
                </a:lnTo>
                <a:lnTo>
                  <a:pt x="62960" y="10750"/>
                </a:lnTo>
                <a:lnTo>
                  <a:pt x="62970" y="10750"/>
                </a:lnTo>
                <a:lnTo>
                  <a:pt x="62990" y="10740"/>
                </a:lnTo>
                <a:lnTo>
                  <a:pt x="63000" y="10730"/>
                </a:lnTo>
                <a:lnTo>
                  <a:pt x="63030" y="10680"/>
                </a:lnTo>
                <a:lnTo>
                  <a:pt x="63050" y="10660"/>
                </a:lnTo>
                <a:lnTo>
                  <a:pt x="63060" y="10650"/>
                </a:lnTo>
                <a:lnTo>
                  <a:pt x="63090" y="10630"/>
                </a:lnTo>
                <a:lnTo>
                  <a:pt x="63110" y="10630"/>
                </a:lnTo>
                <a:lnTo>
                  <a:pt x="63130" y="10630"/>
                </a:lnTo>
                <a:lnTo>
                  <a:pt x="63140" y="10640"/>
                </a:lnTo>
                <a:lnTo>
                  <a:pt x="63150" y="10650"/>
                </a:lnTo>
                <a:lnTo>
                  <a:pt x="63160" y="10660"/>
                </a:lnTo>
                <a:lnTo>
                  <a:pt x="63170" y="10680"/>
                </a:lnTo>
                <a:lnTo>
                  <a:pt x="63170" y="10700"/>
                </a:lnTo>
                <a:lnTo>
                  <a:pt x="63180" y="10720"/>
                </a:lnTo>
                <a:lnTo>
                  <a:pt x="63210" y="10740"/>
                </a:lnTo>
                <a:lnTo>
                  <a:pt x="63260" y="10750"/>
                </a:lnTo>
                <a:lnTo>
                  <a:pt x="63290" y="10760"/>
                </a:lnTo>
                <a:lnTo>
                  <a:pt x="63320" y="10750"/>
                </a:lnTo>
                <a:lnTo>
                  <a:pt x="63340" y="10740"/>
                </a:lnTo>
                <a:lnTo>
                  <a:pt x="63350" y="10740"/>
                </a:lnTo>
                <a:lnTo>
                  <a:pt x="63360" y="10720"/>
                </a:lnTo>
                <a:lnTo>
                  <a:pt x="63360" y="10710"/>
                </a:lnTo>
                <a:lnTo>
                  <a:pt x="63380" y="10610"/>
                </a:lnTo>
                <a:lnTo>
                  <a:pt x="63380" y="10600"/>
                </a:lnTo>
                <a:lnTo>
                  <a:pt x="63390" y="10590"/>
                </a:lnTo>
                <a:lnTo>
                  <a:pt x="63520" y="10480"/>
                </a:lnTo>
                <a:lnTo>
                  <a:pt x="63540" y="10470"/>
                </a:lnTo>
                <a:lnTo>
                  <a:pt x="63560" y="10470"/>
                </a:lnTo>
                <a:lnTo>
                  <a:pt x="63590" y="10490"/>
                </a:lnTo>
                <a:lnTo>
                  <a:pt x="63600" y="10490"/>
                </a:lnTo>
                <a:lnTo>
                  <a:pt x="63640" y="10490"/>
                </a:lnTo>
                <a:lnTo>
                  <a:pt x="63690" y="10490"/>
                </a:lnTo>
                <a:lnTo>
                  <a:pt x="63710" y="10490"/>
                </a:lnTo>
                <a:lnTo>
                  <a:pt x="63740" y="10480"/>
                </a:lnTo>
                <a:lnTo>
                  <a:pt x="63750" y="10470"/>
                </a:lnTo>
                <a:lnTo>
                  <a:pt x="63770" y="10980"/>
                </a:lnTo>
                <a:lnTo>
                  <a:pt x="63790" y="11120"/>
                </a:lnTo>
                <a:lnTo>
                  <a:pt x="63960" y="11490"/>
                </a:lnTo>
                <a:lnTo>
                  <a:pt x="64060" y="11720"/>
                </a:lnTo>
                <a:lnTo>
                  <a:pt x="64140" y="11970"/>
                </a:lnTo>
                <a:lnTo>
                  <a:pt x="64150" y="12220"/>
                </a:lnTo>
                <a:lnTo>
                  <a:pt x="64130" y="12440"/>
                </a:lnTo>
                <a:lnTo>
                  <a:pt x="64130" y="12900"/>
                </a:lnTo>
                <a:lnTo>
                  <a:pt x="64130" y="13450"/>
                </a:lnTo>
                <a:lnTo>
                  <a:pt x="64130" y="13840"/>
                </a:lnTo>
                <a:lnTo>
                  <a:pt x="64140" y="14360"/>
                </a:lnTo>
                <a:lnTo>
                  <a:pt x="64140" y="15070"/>
                </a:lnTo>
                <a:lnTo>
                  <a:pt x="64090" y="15230"/>
                </a:lnTo>
                <a:lnTo>
                  <a:pt x="64080" y="15320"/>
                </a:lnTo>
                <a:lnTo>
                  <a:pt x="64080" y="15430"/>
                </a:lnTo>
                <a:lnTo>
                  <a:pt x="64090" y="15530"/>
                </a:lnTo>
                <a:lnTo>
                  <a:pt x="64120" y="15600"/>
                </a:lnTo>
                <a:lnTo>
                  <a:pt x="64130" y="15660"/>
                </a:lnTo>
                <a:lnTo>
                  <a:pt x="64160" y="15870"/>
                </a:lnTo>
                <a:lnTo>
                  <a:pt x="64160" y="15940"/>
                </a:lnTo>
                <a:lnTo>
                  <a:pt x="64150" y="15990"/>
                </a:lnTo>
                <a:lnTo>
                  <a:pt x="64130" y="16010"/>
                </a:lnTo>
                <a:lnTo>
                  <a:pt x="64100" y="16020"/>
                </a:lnTo>
                <a:lnTo>
                  <a:pt x="64060" y="16060"/>
                </a:lnTo>
                <a:lnTo>
                  <a:pt x="64040" y="16100"/>
                </a:lnTo>
                <a:lnTo>
                  <a:pt x="63910" y="16430"/>
                </a:lnTo>
                <a:lnTo>
                  <a:pt x="63900" y="16520"/>
                </a:lnTo>
                <a:lnTo>
                  <a:pt x="63910" y="16620"/>
                </a:lnTo>
                <a:lnTo>
                  <a:pt x="64020" y="17000"/>
                </a:lnTo>
                <a:lnTo>
                  <a:pt x="63850" y="17090"/>
                </a:lnTo>
                <a:lnTo>
                  <a:pt x="63770" y="17110"/>
                </a:lnTo>
                <a:lnTo>
                  <a:pt x="63680" y="17080"/>
                </a:lnTo>
                <a:lnTo>
                  <a:pt x="63420" y="16910"/>
                </a:lnTo>
                <a:lnTo>
                  <a:pt x="63380" y="16880"/>
                </a:lnTo>
                <a:lnTo>
                  <a:pt x="63100" y="16700"/>
                </a:lnTo>
                <a:lnTo>
                  <a:pt x="62790" y="16500"/>
                </a:lnTo>
                <a:lnTo>
                  <a:pt x="62470" y="16290"/>
                </a:lnTo>
                <a:lnTo>
                  <a:pt x="62400" y="16270"/>
                </a:lnTo>
                <a:lnTo>
                  <a:pt x="62310" y="16270"/>
                </a:lnTo>
                <a:lnTo>
                  <a:pt x="62210" y="16300"/>
                </a:lnTo>
                <a:lnTo>
                  <a:pt x="62130" y="16340"/>
                </a:lnTo>
                <a:lnTo>
                  <a:pt x="61830" y="16610"/>
                </a:lnTo>
                <a:lnTo>
                  <a:pt x="61560" y="16840"/>
                </a:lnTo>
                <a:lnTo>
                  <a:pt x="61520" y="16910"/>
                </a:lnTo>
                <a:lnTo>
                  <a:pt x="61480" y="17090"/>
                </a:lnTo>
                <a:lnTo>
                  <a:pt x="61320" y="17470"/>
                </a:lnTo>
                <a:lnTo>
                  <a:pt x="61120" y="17830"/>
                </a:lnTo>
                <a:lnTo>
                  <a:pt x="60900" y="18100"/>
                </a:lnTo>
                <a:lnTo>
                  <a:pt x="60630" y="18450"/>
                </a:lnTo>
                <a:lnTo>
                  <a:pt x="60560" y="18700"/>
                </a:lnTo>
                <a:lnTo>
                  <a:pt x="60570" y="19060"/>
                </a:lnTo>
                <a:lnTo>
                  <a:pt x="60570" y="19510"/>
                </a:lnTo>
                <a:lnTo>
                  <a:pt x="60600" y="19740"/>
                </a:lnTo>
                <a:lnTo>
                  <a:pt x="60620" y="19820"/>
                </a:lnTo>
                <a:lnTo>
                  <a:pt x="60670" y="19820"/>
                </a:lnTo>
                <a:lnTo>
                  <a:pt x="60720" y="19810"/>
                </a:lnTo>
                <a:lnTo>
                  <a:pt x="60770" y="19780"/>
                </a:lnTo>
                <a:lnTo>
                  <a:pt x="60820" y="19740"/>
                </a:lnTo>
                <a:lnTo>
                  <a:pt x="60850" y="19700"/>
                </a:lnTo>
                <a:lnTo>
                  <a:pt x="60870" y="19740"/>
                </a:lnTo>
                <a:lnTo>
                  <a:pt x="60920" y="19890"/>
                </a:lnTo>
                <a:lnTo>
                  <a:pt x="60960" y="19950"/>
                </a:lnTo>
                <a:lnTo>
                  <a:pt x="61040" y="20050"/>
                </a:lnTo>
                <a:lnTo>
                  <a:pt x="61070" y="20090"/>
                </a:lnTo>
                <a:lnTo>
                  <a:pt x="61090" y="20160"/>
                </a:lnTo>
                <a:lnTo>
                  <a:pt x="61090" y="20240"/>
                </a:lnTo>
                <a:lnTo>
                  <a:pt x="61060" y="20370"/>
                </a:lnTo>
                <a:lnTo>
                  <a:pt x="61070" y="20460"/>
                </a:lnTo>
                <a:lnTo>
                  <a:pt x="61140" y="20570"/>
                </a:lnTo>
                <a:lnTo>
                  <a:pt x="61440" y="20850"/>
                </a:lnTo>
                <a:lnTo>
                  <a:pt x="61580" y="21060"/>
                </a:lnTo>
                <a:lnTo>
                  <a:pt x="61630" y="21110"/>
                </a:lnTo>
                <a:lnTo>
                  <a:pt x="61670" y="21140"/>
                </a:lnTo>
                <a:lnTo>
                  <a:pt x="61930" y="2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