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Limpopo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South Africa • State Map | Fully Editable Vector Shape</a:t>
            </a:r>
          </a:p>
        </p:txBody>
      </p:sp>
      <p:sp>
        <p:nvSpPr>
          <p:cNvPr id="101" name="Limpop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3750" y="10470"/>
                </a:moveTo>
                <a:lnTo>
                  <a:pt x="63740" y="10480"/>
                </a:lnTo>
                <a:lnTo>
                  <a:pt x="63710" y="10490"/>
                </a:lnTo>
                <a:lnTo>
                  <a:pt x="63690" y="10490"/>
                </a:lnTo>
                <a:lnTo>
                  <a:pt x="63640" y="10490"/>
                </a:lnTo>
                <a:lnTo>
                  <a:pt x="63600" y="10490"/>
                </a:lnTo>
                <a:lnTo>
                  <a:pt x="63590" y="10490"/>
                </a:lnTo>
                <a:lnTo>
                  <a:pt x="63560" y="10470"/>
                </a:lnTo>
                <a:lnTo>
                  <a:pt x="63540" y="10470"/>
                </a:lnTo>
                <a:lnTo>
                  <a:pt x="63520" y="10480"/>
                </a:lnTo>
                <a:lnTo>
                  <a:pt x="63390" y="10590"/>
                </a:lnTo>
                <a:lnTo>
                  <a:pt x="63380" y="10600"/>
                </a:lnTo>
                <a:lnTo>
                  <a:pt x="63380" y="10610"/>
                </a:lnTo>
                <a:lnTo>
                  <a:pt x="63360" y="10710"/>
                </a:lnTo>
                <a:lnTo>
                  <a:pt x="63360" y="10720"/>
                </a:lnTo>
                <a:lnTo>
                  <a:pt x="63350" y="10740"/>
                </a:lnTo>
                <a:lnTo>
                  <a:pt x="63340" y="10740"/>
                </a:lnTo>
                <a:lnTo>
                  <a:pt x="63320" y="10750"/>
                </a:lnTo>
                <a:lnTo>
                  <a:pt x="63290" y="10760"/>
                </a:lnTo>
                <a:lnTo>
                  <a:pt x="63260" y="10750"/>
                </a:lnTo>
                <a:lnTo>
                  <a:pt x="63210" y="10740"/>
                </a:lnTo>
                <a:lnTo>
                  <a:pt x="63180" y="10720"/>
                </a:lnTo>
                <a:lnTo>
                  <a:pt x="63170" y="10700"/>
                </a:lnTo>
                <a:lnTo>
                  <a:pt x="63170" y="10680"/>
                </a:lnTo>
                <a:lnTo>
                  <a:pt x="63160" y="10660"/>
                </a:lnTo>
                <a:lnTo>
                  <a:pt x="63150" y="10650"/>
                </a:lnTo>
                <a:lnTo>
                  <a:pt x="63140" y="10640"/>
                </a:lnTo>
                <a:lnTo>
                  <a:pt x="63130" y="10630"/>
                </a:lnTo>
                <a:lnTo>
                  <a:pt x="63110" y="10630"/>
                </a:lnTo>
                <a:lnTo>
                  <a:pt x="63090" y="10630"/>
                </a:lnTo>
                <a:lnTo>
                  <a:pt x="63060" y="10650"/>
                </a:lnTo>
                <a:lnTo>
                  <a:pt x="63050" y="10660"/>
                </a:lnTo>
                <a:lnTo>
                  <a:pt x="63030" y="10680"/>
                </a:lnTo>
                <a:lnTo>
                  <a:pt x="63000" y="10730"/>
                </a:lnTo>
                <a:lnTo>
                  <a:pt x="62990" y="10740"/>
                </a:lnTo>
                <a:lnTo>
                  <a:pt x="62970" y="10750"/>
                </a:lnTo>
                <a:lnTo>
                  <a:pt x="62960" y="10750"/>
                </a:lnTo>
                <a:lnTo>
                  <a:pt x="62930" y="10740"/>
                </a:lnTo>
                <a:lnTo>
                  <a:pt x="62920" y="10730"/>
                </a:lnTo>
                <a:lnTo>
                  <a:pt x="62900" y="10700"/>
                </a:lnTo>
                <a:lnTo>
                  <a:pt x="62890" y="10700"/>
                </a:lnTo>
                <a:lnTo>
                  <a:pt x="62870" y="10700"/>
                </a:lnTo>
                <a:lnTo>
                  <a:pt x="62820" y="10730"/>
                </a:lnTo>
                <a:lnTo>
                  <a:pt x="62800" y="10740"/>
                </a:lnTo>
                <a:lnTo>
                  <a:pt x="62760" y="10740"/>
                </a:lnTo>
                <a:lnTo>
                  <a:pt x="62740" y="10730"/>
                </a:lnTo>
                <a:lnTo>
                  <a:pt x="62700" y="10700"/>
                </a:lnTo>
                <a:lnTo>
                  <a:pt x="62610" y="10680"/>
                </a:lnTo>
                <a:lnTo>
                  <a:pt x="62600" y="10670"/>
                </a:lnTo>
                <a:lnTo>
                  <a:pt x="62560" y="10660"/>
                </a:lnTo>
                <a:lnTo>
                  <a:pt x="62550" y="10660"/>
                </a:lnTo>
                <a:lnTo>
                  <a:pt x="62530" y="10660"/>
                </a:lnTo>
                <a:lnTo>
                  <a:pt x="62500" y="10690"/>
                </a:lnTo>
                <a:lnTo>
                  <a:pt x="62460" y="10740"/>
                </a:lnTo>
                <a:lnTo>
                  <a:pt x="62430" y="10770"/>
                </a:lnTo>
                <a:lnTo>
                  <a:pt x="62420" y="10770"/>
                </a:lnTo>
                <a:lnTo>
                  <a:pt x="62400" y="10780"/>
                </a:lnTo>
                <a:lnTo>
                  <a:pt x="62370" y="10770"/>
                </a:lnTo>
                <a:lnTo>
                  <a:pt x="62350" y="10770"/>
                </a:lnTo>
                <a:lnTo>
                  <a:pt x="62330" y="10760"/>
                </a:lnTo>
                <a:lnTo>
                  <a:pt x="62300" y="10770"/>
                </a:lnTo>
                <a:lnTo>
                  <a:pt x="62270" y="10790"/>
                </a:lnTo>
                <a:lnTo>
                  <a:pt x="62250" y="10810"/>
                </a:lnTo>
                <a:lnTo>
                  <a:pt x="62220" y="10840"/>
                </a:lnTo>
                <a:lnTo>
                  <a:pt x="62200" y="10850"/>
                </a:lnTo>
                <a:lnTo>
                  <a:pt x="62180" y="10850"/>
                </a:lnTo>
                <a:lnTo>
                  <a:pt x="62070" y="10830"/>
                </a:lnTo>
                <a:lnTo>
                  <a:pt x="62020" y="10840"/>
                </a:lnTo>
                <a:lnTo>
                  <a:pt x="61940" y="10920"/>
                </a:lnTo>
                <a:lnTo>
                  <a:pt x="61900" y="10810"/>
                </a:lnTo>
                <a:lnTo>
                  <a:pt x="61810" y="10700"/>
                </a:lnTo>
                <a:lnTo>
                  <a:pt x="61730" y="10710"/>
                </a:lnTo>
                <a:lnTo>
                  <a:pt x="61690" y="10800"/>
                </a:lnTo>
                <a:lnTo>
                  <a:pt x="61590" y="10810"/>
                </a:lnTo>
                <a:lnTo>
                  <a:pt x="61440" y="10850"/>
                </a:lnTo>
                <a:lnTo>
                  <a:pt x="61430" y="10900"/>
                </a:lnTo>
                <a:lnTo>
                  <a:pt x="61540" y="10910"/>
                </a:lnTo>
                <a:lnTo>
                  <a:pt x="61540" y="11000"/>
                </a:lnTo>
                <a:lnTo>
                  <a:pt x="61490" y="11090"/>
                </a:lnTo>
                <a:lnTo>
                  <a:pt x="61360" y="11210"/>
                </a:lnTo>
                <a:lnTo>
                  <a:pt x="61380" y="11630"/>
                </a:lnTo>
                <a:lnTo>
                  <a:pt x="61620" y="11630"/>
                </a:lnTo>
                <a:lnTo>
                  <a:pt x="61790" y="11600"/>
                </a:lnTo>
                <a:lnTo>
                  <a:pt x="61930" y="11780"/>
                </a:lnTo>
                <a:lnTo>
                  <a:pt x="61690" y="11820"/>
                </a:lnTo>
                <a:lnTo>
                  <a:pt x="61700" y="12010"/>
                </a:lnTo>
                <a:lnTo>
                  <a:pt x="61850" y="12000"/>
                </a:lnTo>
                <a:lnTo>
                  <a:pt x="61980" y="12240"/>
                </a:lnTo>
                <a:lnTo>
                  <a:pt x="61860" y="12400"/>
                </a:lnTo>
                <a:lnTo>
                  <a:pt x="61360" y="12440"/>
                </a:lnTo>
                <a:lnTo>
                  <a:pt x="61130" y="12480"/>
                </a:lnTo>
                <a:lnTo>
                  <a:pt x="61110" y="12310"/>
                </a:lnTo>
                <a:lnTo>
                  <a:pt x="60840" y="12330"/>
                </a:lnTo>
                <a:lnTo>
                  <a:pt x="60730" y="12250"/>
                </a:lnTo>
                <a:lnTo>
                  <a:pt x="60510" y="12100"/>
                </a:lnTo>
                <a:lnTo>
                  <a:pt x="60430" y="12080"/>
                </a:lnTo>
                <a:lnTo>
                  <a:pt x="60420" y="12130"/>
                </a:lnTo>
                <a:lnTo>
                  <a:pt x="60400" y="12260"/>
                </a:lnTo>
                <a:lnTo>
                  <a:pt x="60420" y="12490"/>
                </a:lnTo>
                <a:lnTo>
                  <a:pt x="60340" y="12510"/>
                </a:lnTo>
                <a:lnTo>
                  <a:pt x="60240" y="12600"/>
                </a:lnTo>
                <a:lnTo>
                  <a:pt x="60320" y="12720"/>
                </a:lnTo>
                <a:lnTo>
                  <a:pt x="60380" y="12880"/>
                </a:lnTo>
                <a:lnTo>
                  <a:pt x="60260" y="12980"/>
                </a:lnTo>
                <a:lnTo>
                  <a:pt x="60130" y="12990"/>
                </a:lnTo>
                <a:lnTo>
                  <a:pt x="60120" y="13030"/>
                </a:lnTo>
                <a:lnTo>
                  <a:pt x="60200" y="13120"/>
                </a:lnTo>
                <a:lnTo>
                  <a:pt x="60190" y="13260"/>
                </a:lnTo>
                <a:lnTo>
                  <a:pt x="60080" y="13390"/>
                </a:lnTo>
                <a:lnTo>
                  <a:pt x="59800" y="13560"/>
                </a:lnTo>
                <a:lnTo>
                  <a:pt x="59700" y="13680"/>
                </a:lnTo>
                <a:lnTo>
                  <a:pt x="59580" y="13500"/>
                </a:lnTo>
                <a:lnTo>
                  <a:pt x="59490" y="13360"/>
                </a:lnTo>
                <a:lnTo>
                  <a:pt x="59330" y="13380"/>
                </a:lnTo>
                <a:lnTo>
                  <a:pt x="59280" y="13450"/>
                </a:lnTo>
                <a:lnTo>
                  <a:pt x="58780" y="13380"/>
                </a:lnTo>
                <a:lnTo>
                  <a:pt x="58760" y="13560"/>
                </a:lnTo>
                <a:lnTo>
                  <a:pt x="58760" y="13820"/>
                </a:lnTo>
                <a:lnTo>
                  <a:pt x="58790" y="13920"/>
                </a:lnTo>
                <a:lnTo>
                  <a:pt x="58680" y="13960"/>
                </a:lnTo>
                <a:lnTo>
                  <a:pt x="58670" y="14210"/>
                </a:lnTo>
                <a:lnTo>
                  <a:pt x="58610" y="14250"/>
                </a:lnTo>
                <a:lnTo>
                  <a:pt x="58490" y="14200"/>
                </a:lnTo>
                <a:lnTo>
                  <a:pt x="58340" y="14090"/>
                </a:lnTo>
                <a:lnTo>
                  <a:pt x="58180" y="14160"/>
                </a:lnTo>
                <a:lnTo>
                  <a:pt x="58260" y="14340"/>
                </a:lnTo>
                <a:lnTo>
                  <a:pt x="58250" y="14660"/>
                </a:lnTo>
                <a:lnTo>
                  <a:pt x="58250" y="14940"/>
                </a:lnTo>
                <a:lnTo>
                  <a:pt x="58060" y="14940"/>
                </a:lnTo>
                <a:lnTo>
                  <a:pt x="57900" y="14980"/>
                </a:lnTo>
                <a:lnTo>
                  <a:pt x="57820" y="15070"/>
                </a:lnTo>
                <a:lnTo>
                  <a:pt x="57620" y="15050"/>
                </a:lnTo>
                <a:lnTo>
                  <a:pt x="57560" y="15150"/>
                </a:lnTo>
                <a:lnTo>
                  <a:pt x="57260" y="15070"/>
                </a:lnTo>
                <a:lnTo>
                  <a:pt x="57120" y="15160"/>
                </a:lnTo>
                <a:lnTo>
                  <a:pt x="56840" y="15200"/>
                </a:lnTo>
                <a:lnTo>
                  <a:pt x="56640" y="15170"/>
                </a:lnTo>
                <a:lnTo>
                  <a:pt x="56470" y="15200"/>
                </a:lnTo>
                <a:lnTo>
                  <a:pt x="56320" y="15180"/>
                </a:lnTo>
                <a:lnTo>
                  <a:pt x="56290" y="15080"/>
                </a:lnTo>
                <a:lnTo>
                  <a:pt x="56070" y="15080"/>
                </a:lnTo>
                <a:lnTo>
                  <a:pt x="56010" y="15150"/>
                </a:lnTo>
                <a:lnTo>
                  <a:pt x="55900" y="15190"/>
                </a:lnTo>
                <a:lnTo>
                  <a:pt x="55840" y="15070"/>
                </a:lnTo>
                <a:lnTo>
                  <a:pt x="55700" y="15150"/>
                </a:lnTo>
                <a:lnTo>
                  <a:pt x="55780" y="14940"/>
                </a:lnTo>
                <a:lnTo>
                  <a:pt x="55760" y="14850"/>
                </a:lnTo>
                <a:lnTo>
                  <a:pt x="55570" y="14890"/>
                </a:lnTo>
                <a:lnTo>
                  <a:pt x="55540" y="14800"/>
                </a:lnTo>
                <a:lnTo>
                  <a:pt x="55380" y="14730"/>
                </a:lnTo>
                <a:lnTo>
                  <a:pt x="55390" y="14560"/>
                </a:lnTo>
                <a:lnTo>
                  <a:pt x="55400" y="14320"/>
                </a:lnTo>
                <a:lnTo>
                  <a:pt x="55530" y="14340"/>
                </a:lnTo>
                <a:lnTo>
                  <a:pt x="55650" y="14220"/>
                </a:lnTo>
                <a:lnTo>
                  <a:pt x="55490" y="14080"/>
                </a:lnTo>
                <a:lnTo>
                  <a:pt x="55340" y="14040"/>
                </a:lnTo>
                <a:lnTo>
                  <a:pt x="55180" y="14090"/>
                </a:lnTo>
                <a:lnTo>
                  <a:pt x="55090" y="13860"/>
                </a:lnTo>
                <a:lnTo>
                  <a:pt x="55010" y="13860"/>
                </a:lnTo>
                <a:lnTo>
                  <a:pt x="54970" y="13710"/>
                </a:lnTo>
                <a:lnTo>
                  <a:pt x="55080" y="13650"/>
                </a:lnTo>
                <a:lnTo>
                  <a:pt x="55020" y="13540"/>
                </a:lnTo>
                <a:lnTo>
                  <a:pt x="54770" y="13660"/>
                </a:lnTo>
                <a:lnTo>
                  <a:pt x="54610" y="13640"/>
                </a:lnTo>
                <a:lnTo>
                  <a:pt x="54550" y="13640"/>
                </a:lnTo>
                <a:lnTo>
                  <a:pt x="54470" y="13660"/>
                </a:lnTo>
                <a:lnTo>
                  <a:pt x="54410" y="13690"/>
                </a:lnTo>
                <a:lnTo>
                  <a:pt x="54310" y="13740"/>
                </a:lnTo>
                <a:lnTo>
                  <a:pt x="54120" y="13860"/>
                </a:lnTo>
                <a:lnTo>
                  <a:pt x="54110" y="13900"/>
                </a:lnTo>
                <a:lnTo>
                  <a:pt x="54170" y="14020"/>
                </a:lnTo>
                <a:lnTo>
                  <a:pt x="53990" y="14120"/>
                </a:lnTo>
                <a:lnTo>
                  <a:pt x="53870" y="14160"/>
                </a:lnTo>
                <a:lnTo>
                  <a:pt x="53790" y="14180"/>
                </a:lnTo>
                <a:lnTo>
                  <a:pt x="53720" y="14200"/>
                </a:lnTo>
                <a:lnTo>
                  <a:pt x="53670" y="14240"/>
                </a:lnTo>
                <a:lnTo>
                  <a:pt x="53630" y="14290"/>
                </a:lnTo>
                <a:lnTo>
                  <a:pt x="53520" y="14360"/>
                </a:lnTo>
                <a:lnTo>
                  <a:pt x="53410" y="14400"/>
                </a:lnTo>
                <a:lnTo>
                  <a:pt x="53370" y="14430"/>
                </a:lnTo>
                <a:lnTo>
                  <a:pt x="53360" y="14470"/>
                </a:lnTo>
                <a:lnTo>
                  <a:pt x="53370" y="14510"/>
                </a:lnTo>
                <a:lnTo>
                  <a:pt x="53400" y="14560"/>
                </a:lnTo>
                <a:lnTo>
                  <a:pt x="53470" y="14580"/>
                </a:lnTo>
                <a:lnTo>
                  <a:pt x="53590" y="14570"/>
                </a:lnTo>
                <a:lnTo>
                  <a:pt x="53690" y="14540"/>
                </a:lnTo>
                <a:lnTo>
                  <a:pt x="53750" y="14510"/>
                </a:lnTo>
                <a:lnTo>
                  <a:pt x="53810" y="14470"/>
                </a:lnTo>
                <a:lnTo>
                  <a:pt x="53840" y="14450"/>
                </a:lnTo>
                <a:lnTo>
                  <a:pt x="54100" y="14370"/>
                </a:lnTo>
                <a:lnTo>
                  <a:pt x="54130" y="14460"/>
                </a:lnTo>
                <a:lnTo>
                  <a:pt x="54150" y="14480"/>
                </a:lnTo>
                <a:lnTo>
                  <a:pt x="54210" y="14560"/>
                </a:lnTo>
                <a:lnTo>
                  <a:pt x="54260" y="14600"/>
                </a:lnTo>
                <a:lnTo>
                  <a:pt x="54270" y="14650"/>
                </a:lnTo>
                <a:lnTo>
                  <a:pt x="54270" y="14660"/>
                </a:lnTo>
                <a:lnTo>
                  <a:pt x="54270" y="14670"/>
                </a:lnTo>
                <a:lnTo>
                  <a:pt x="54250" y="14690"/>
                </a:lnTo>
                <a:lnTo>
                  <a:pt x="54210" y="14710"/>
                </a:lnTo>
                <a:lnTo>
                  <a:pt x="54120" y="14740"/>
                </a:lnTo>
                <a:lnTo>
                  <a:pt x="54020" y="14730"/>
                </a:lnTo>
                <a:lnTo>
                  <a:pt x="53870" y="14740"/>
                </a:lnTo>
                <a:lnTo>
                  <a:pt x="53790" y="14770"/>
                </a:lnTo>
                <a:lnTo>
                  <a:pt x="53740" y="14830"/>
                </a:lnTo>
                <a:lnTo>
                  <a:pt x="53590" y="14910"/>
                </a:lnTo>
                <a:lnTo>
                  <a:pt x="53420" y="14910"/>
                </a:lnTo>
                <a:lnTo>
                  <a:pt x="53380" y="14870"/>
                </a:lnTo>
                <a:lnTo>
                  <a:pt x="53180" y="14890"/>
                </a:lnTo>
                <a:lnTo>
                  <a:pt x="52990" y="14590"/>
                </a:lnTo>
                <a:lnTo>
                  <a:pt x="52940" y="14560"/>
                </a:lnTo>
                <a:lnTo>
                  <a:pt x="52880" y="14530"/>
                </a:lnTo>
                <a:lnTo>
                  <a:pt x="52780" y="14550"/>
                </a:lnTo>
                <a:lnTo>
                  <a:pt x="52720" y="14540"/>
                </a:lnTo>
                <a:lnTo>
                  <a:pt x="52680" y="14510"/>
                </a:lnTo>
                <a:lnTo>
                  <a:pt x="52660" y="14430"/>
                </a:lnTo>
                <a:lnTo>
                  <a:pt x="52620" y="14390"/>
                </a:lnTo>
                <a:lnTo>
                  <a:pt x="52550" y="14340"/>
                </a:lnTo>
                <a:lnTo>
                  <a:pt x="52540" y="14280"/>
                </a:lnTo>
                <a:lnTo>
                  <a:pt x="52560" y="14230"/>
                </a:lnTo>
                <a:lnTo>
                  <a:pt x="52630" y="14210"/>
                </a:lnTo>
                <a:lnTo>
                  <a:pt x="52670" y="14210"/>
                </a:lnTo>
                <a:lnTo>
                  <a:pt x="52730" y="14240"/>
                </a:lnTo>
                <a:lnTo>
                  <a:pt x="52790" y="14280"/>
                </a:lnTo>
                <a:lnTo>
                  <a:pt x="52830" y="14290"/>
                </a:lnTo>
                <a:lnTo>
                  <a:pt x="52890" y="14290"/>
                </a:lnTo>
                <a:lnTo>
                  <a:pt x="52930" y="14260"/>
                </a:lnTo>
                <a:lnTo>
                  <a:pt x="52950" y="14200"/>
                </a:lnTo>
                <a:lnTo>
                  <a:pt x="52960" y="14110"/>
                </a:lnTo>
                <a:lnTo>
                  <a:pt x="52920" y="14040"/>
                </a:lnTo>
                <a:lnTo>
                  <a:pt x="52830" y="13990"/>
                </a:lnTo>
                <a:lnTo>
                  <a:pt x="52590" y="13880"/>
                </a:lnTo>
                <a:lnTo>
                  <a:pt x="52490" y="13850"/>
                </a:lnTo>
                <a:lnTo>
                  <a:pt x="52340" y="13840"/>
                </a:lnTo>
                <a:lnTo>
                  <a:pt x="52200" y="13800"/>
                </a:lnTo>
                <a:lnTo>
                  <a:pt x="52140" y="13810"/>
                </a:lnTo>
                <a:lnTo>
                  <a:pt x="52100" y="13830"/>
                </a:lnTo>
                <a:lnTo>
                  <a:pt x="52080" y="13840"/>
                </a:lnTo>
                <a:lnTo>
                  <a:pt x="52080" y="13850"/>
                </a:lnTo>
                <a:lnTo>
                  <a:pt x="52070" y="13860"/>
                </a:lnTo>
                <a:lnTo>
                  <a:pt x="52060" y="13860"/>
                </a:lnTo>
                <a:lnTo>
                  <a:pt x="52030" y="13860"/>
                </a:lnTo>
                <a:lnTo>
                  <a:pt x="51580" y="13810"/>
                </a:lnTo>
                <a:lnTo>
                  <a:pt x="51530" y="13820"/>
                </a:lnTo>
                <a:lnTo>
                  <a:pt x="51490" y="13840"/>
                </a:lnTo>
                <a:lnTo>
                  <a:pt x="51470" y="13850"/>
                </a:lnTo>
                <a:lnTo>
                  <a:pt x="51440" y="13880"/>
                </a:lnTo>
                <a:lnTo>
                  <a:pt x="51320" y="13760"/>
                </a:lnTo>
                <a:lnTo>
                  <a:pt x="51250" y="13770"/>
                </a:lnTo>
                <a:lnTo>
                  <a:pt x="51180" y="13770"/>
                </a:lnTo>
                <a:lnTo>
                  <a:pt x="51120" y="13800"/>
                </a:lnTo>
                <a:lnTo>
                  <a:pt x="51090" y="13820"/>
                </a:lnTo>
                <a:lnTo>
                  <a:pt x="51080" y="13840"/>
                </a:lnTo>
                <a:lnTo>
                  <a:pt x="51080" y="13850"/>
                </a:lnTo>
                <a:lnTo>
                  <a:pt x="51080" y="13870"/>
                </a:lnTo>
                <a:lnTo>
                  <a:pt x="51080" y="13920"/>
                </a:lnTo>
                <a:lnTo>
                  <a:pt x="51060" y="13980"/>
                </a:lnTo>
                <a:lnTo>
                  <a:pt x="50960" y="14160"/>
                </a:lnTo>
                <a:lnTo>
                  <a:pt x="50920" y="14180"/>
                </a:lnTo>
                <a:lnTo>
                  <a:pt x="50900" y="14190"/>
                </a:lnTo>
                <a:lnTo>
                  <a:pt x="50880" y="14190"/>
                </a:lnTo>
                <a:lnTo>
                  <a:pt x="50860" y="14180"/>
                </a:lnTo>
                <a:lnTo>
                  <a:pt x="50850" y="14170"/>
                </a:lnTo>
                <a:lnTo>
                  <a:pt x="50840" y="14160"/>
                </a:lnTo>
                <a:lnTo>
                  <a:pt x="50830" y="14140"/>
                </a:lnTo>
                <a:lnTo>
                  <a:pt x="50810" y="14060"/>
                </a:lnTo>
                <a:lnTo>
                  <a:pt x="50780" y="14030"/>
                </a:lnTo>
                <a:lnTo>
                  <a:pt x="50650" y="14050"/>
                </a:lnTo>
                <a:lnTo>
                  <a:pt x="50420" y="14040"/>
                </a:lnTo>
                <a:lnTo>
                  <a:pt x="50190" y="13870"/>
                </a:lnTo>
                <a:lnTo>
                  <a:pt x="49880" y="13820"/>
                </a:lnTo>
                <a:lnTo>
                  <a:pt x="49840" y="13790"/>
                </a:lnTo>
                <a:lnTo>
                  <a:pt x="49820" y="13750"/>
                </a:lnTo>
                <a:lnTo>
                  <a:pt x="49770" y="13650"/>
                </a:lnTo>
                <a:lnTo>
                  <a:pt x="49680" y="13550"/>
                </a:lnTo>
                <a:lnTo>
                  <a:pt x="49570" y="13480"/>
                </a:lnTo>
                <a:lnTo>
                  <a:pt x="49500" y="13360"/>
                </a:lnTo>
                <a:lnTo>
                  <a:pt x="49460" y="13030"/>
                </a:lnTo>
                <a:lnTo>
                  <a:pt x="49440" y="12970"/>
                </a:lnTo>
                <a:lnTo>
                  <a:pt x="49400" y="12950"/>
                </a:lnTo>
                <a:lnTo>
                  <a:pt x="49360" y="12960"/>
                </a:lnTo>
                <a:lnTo>
                  <a:pt x="49330" y="12990"/>
                </a:lnTo>
                <a:lnTo>
                  <a:pt x="49300" y="13070"/>
                </a:lnTo>
                <a:lnTo>
                  <a:pt x="49170" y="13160"/>
                </a:lnTo>
                <a:lnTo>
                  <a:pt x="48830" y="13310"/>
                </a:lnTo>
                <a:lnTo>
                  <a:pt x="48650" y="13410"/>
                </a:lnTo>
                <a:lnTo>
                  <a:pt x="48600" y="13420"/>
                </a:lnTo>
                <a:lnTo>
                  <a:pt x="48530" y="13410"/>
                </a:lnTo>
                <a:lnTo>
                  <a:pt x="48470" y="13400"/>
                </a:lnTo>
                <a:lnTo>
                  <a:pt x="48390" y="13360"/>
                </a:lnTo>
                <a:lnTo>
                  <a:pt x="48300" y="13310"/>
                </a:lnTo>
                <a:lnTo>
                  <a:pt x="48230" y="13290"/>
                </a:lnTo>
                <a:lnTo>
                  <a:pt x="47720" y="13240"/>
                </a:lnTo>
                <a:lnTo>
                  <a:pt x="47690" y="13230"/>
                </a:lnTo>
                <a:lnTo>
                  <a:pt x="47670" y="13150"/>
                </a:lnTo>
                <a:lnTo>
                  <a:pt x="47590" y="13010"/>
                </a:lnTo>
                <a:lnTo>
                  <a:pt x="47570" y="12920"/>
                </a:lnTo>
                <a:lnTo>
                  <a:pt x="47570" y="12680"/>
                </a:lnTo>
                <a:lnTo>
                  <a:pt x="47570" y="12650"/>
                </a:lnTo>
                <a:lnTo>
                  <a:pt x="47760" y="12450"/>
                </a:lnTo>
                <a:lnTo>
                  <a:pt x="47780" y="12410"/>
                </a:lnTo>
                <a:lnTo>
                  <a:pt x="47870" y="12180"/>
                </a:lnTo>
                <a:lnTo>
                  <a:pt x="47940" y="12080"/>
                </a:lnTo>
                <a:lnTo>
                  <a:pt x="48020" y="12020"/>
                </a:lnTo>
                <a:lnTo>
                  <a:pt x="48090" y="11970"/>
                </a:lnTo>
                <a:lnTo>
                  <a:pt x="48180" y="11910"/>
                </a:lnTo>
                <a:lnTo>
                  <a:pt x="48190" y="11910"/>
                </a:lnTo>
                <a:lnTo>
                  <a:pt x="48220" y="11890"/>
                </a:lnTo>
                <a:lnTo>
                  <a:pt x="48230" y="11870"/>
                </a:lnTo>
                <a:lnTo>
                  <a:pt x="48250" y="11850"/>
                </a:lnTo>
                <a:lnTo>
                  <a:pt x="48260" y="11850"/>
                </a:lnTo>
                <a:lnTo>
                  <a:pt x="48350" y="11750"/>
                </a:lnTo>
                <a:lnTo>
                  <a:pt x="48360" y="11740"/>
                </a:lnTo>
                <a:lnTo>
                  <a:pt x="48370" y="11730"/>
                </a:lnTo>
                <a:lnTo>
                  <a:pt x="48390" y="11700"/>
                </a:lnTo>
                <a:lnTo>
                  <a:pt x="48400" y="11700"/>
                </a:lnTo>
                <a:lnTo>
                  <a:pt x="48400" y="11690"/>
                </a:lnTo>
                <a:lnTo>
                  <a:pt x="48420" y="11650"/>
                </a:lnTo>
                <a:lnTo>
                  <a:pt x="48490" y="11620"/>
                </a:lnTo>
                <a:lnTo>
                  <a:pt x="48530" y="11600"/>
                </a:lnTo>
                <a:lnTo>
                  <a:pt x="48540" y="11600"/>
                </a:lnTo>
                <a:lnTo>
                  <a:pt x="48580" y="11590"/>
                </a:lnTo>
                <a:lnTo>
                  <a:pt x="48750" y="11530"/>
                </a:lnTo>
                <a:lnTo>
                  <a:pt x="48760" y="11530"/>
                </a:lnTo>
                <a:lnTo>
                  <a:pt x="48800" y="11500"/>
                </a:lnTo>
                <a:lnTo>
                  <a:pt x="48810" y="11500"/>
                </a:lnTo>
                <a:lnTo>
                  <a:pt x="48810" y="11490"/>
                </a:lnTo>
                <a:lnTo>
                  <a:pt x="48830" y="11470"/>
                </a:lnTo>
                <a:lnTo>
                  <a:pt x="48860" y="11450"/>
                </a:lnTo>
                <a:lnTo>
                  <a:pt x="48890" y="11400"/>
                </a:lnTo>
                <a:lnTo>
                  <a:pt x="48930" y="11170"/>
                </a:lnTo>
                <a:lnTo>
                  <a:pt x="48940" y="11150"/>
                </a:lnTo>
                <a:lnTo>
                  <a:pt x="48950" y="11110"/>
                </a:lnTo>
                <a:lnTo>
                  <a:pt x="48950" y="11060"/>
                </a:lnTo>
                <a:lnTo>
                  <a:pt x="48950" y="10970"/>
                </a:lnTo>
                <a:lnTo>
                  <a:pt x="48970" y="10900"/>
                </a:lnTo>
                <a:lnTo>
                  <a:pt x="49160" y="10130"/>
                </a:lnTo>
                <a:lnTo>
                  <a:pt x="49160" y="10100"/>
                </a:lnTo>
                <a:lnTo>
                  <a:pt x="49160" y="10080"/>
                </a:lnTo>
                <a:lnTo>
                  <a:pt x="49170" y="10020"/>
                </a:lnTo>
                <a:lnTo>
                  <a:pt x="49150" y="9950"/>
                </a:lnTo>
                <a:lnTo>
                  <a:pt x="49230" y="9810"/>
                </a:lnTo>
                <a:lnTo>
                  <a:pt x="49230" y="9800"/>
                </a:lnTo>
                <a:lnTo>
                  <a:pt x="49230" y="9790"/>
                </a:lnTo>
                <a:lnTo>
                  <a:pt x="49230" y="9780"/>
                </a:lnTo>
                <a:lnTo>
                  <a:pt x="49220" y="9780"/>
                </a:lnTo>
                <a:lnTo>
                  <a:pt x="49220" y="9770"/>
                </a:lnTo>
                <a:lnTo>
                  <a:pt x="49220" y="9760"/>
                </a:lnTo>
                <a:lnTo>
                  <a:pt x="49230" y="9760"/>
                </a:lnTo>
                <a:lnTo>
                  <a:pt x="49230" y="9750"/>
                </a:lnTo>
                <a:lnTo>
                  <a:pt x="49230" y="9740"/>
                </a:lnTo>
                <a:lnTo>
                  <a:pt x="49230" y="9730"/>
                </a:lnTo>
                <a:lnTo>
                  <a:pt x="49240" y="9730"/>
                </a:lnTo>
                <a:lnTo>
                  <a:pt x="49240" y="9720"/>
                </a:lnTo>
                <a:lnTo>
                  <a:pt x="49240" y="9710"/>
                </a:lnTo>
                <a:lnTo>
                  <a:pt x="49250" y="9710"/>
                </a:lnTo>
                <a:lnTo>
                  <a:pt x="49250" y="9700"/>
                </a:lnTo>
                <a:lnTo>
                  <a:pt x="49240" y="9700"/>
                </a:lnTo>
                <a:lnTo>
                  <a:pt x="49240" y="9690"/>
                </a:lnTo>
                <a:lnTo>
                  <a:pt x="49240" y="9680"/>
                </a:lnTo>
                <a:lnTo>
                  <a:pt x="49250" y="9680"/>
                </a:lnTo>
                <a:lnTo>
                  <a:pt x="49250" y="9670"/>
                </a:lnTo>
                <a:lnTo>
                  <a:pt x="49250" y="9660"/>
                </a:lnTo>
                <a:lnTo>
                  <a:pt x="49260" y="9660"/>
                </a:lnTo>
                <a:lnTo>
                  <a:pt x="49260" y="9650"/>
                </a:lnTo>
                <a:lnTo>
                  <a:pt x="49260" y="9640"/>
                </a:lnTo>
                <a:lnTo>
                  <a:pt x="49280" y="9600"/>
                </a:lnTo>
                <a:lnTo>
                  <a:pt x="49290" y="9600"/>
                </a:lnTo>
                <a:lnTo>
                  <a:pt x="49300" y="9600"/>
                </a:lnTo>
                <a:lnTo>
                  <a:pt x="49300" y="9590"/>
                </a:lnTo>
                <a:lnTo>
                  <a:pt x="49310" y="9590"/>
                </a:lnTo>
                <a:lnTo>
                  <a:pt x="49320" y="9590"/>
                </a:lnTo>
                <a:lnTo>
                  <a:pt x="49320" y="9580"/>
                </a:lnTo>
                <a:lnTo>
                  <a:pt x="49330" y="9580"/>
                </a:lnTo>
                <a:lnTo>
                  <a:pt x="49340" y="9580"/>
                </a:lnTo>
                <a:lnTo>
                  <a:pt x="49340" y="9570"/>
                </a:lnTo>
                <a:lnTo>
                  <a:pt x="49340" y="9560"/>
                </a:lnTo>
                <a:lnTo>
                  <a:pt x="49330" y="9550"/>
                </a:lnTo>
                <a:lnTo>
                  <a:pt x="49330" y="9540"/>
                </a:lnTo>
                <a:lnTo>
                  <a:pt x="49330" y="9530"/>
                </a:lnTo>
                <a:lnTo>
                  <a:pt x="49330" y="9520"/>
                </a:lnTo>
                <a:lnTo>
                  <a:pt x="49340" y="9520"/>
                </a:lnTo>
                <a:lnTo>
                  <a:pt x="49340" y="9510"/>
                </a:lnTo>
                <a:lnTo>
                  <a:pt x="49340" y="9500"/>
                </a:lnTo>
                <a:lnTo>
                  <a:pt x="49340" y="9490"/>
                </a:lnTo>
                <a:lnTo>
                  <a:pt x="49340" y="9480"/>
                </a:lnTo>
                <a:lnTo>
                  <a:pt x="49330" y="9480"/>
                </a:lnTo>
                <a:lnTo>
                  <a:pt x="49350" y="9440"/>
                </a:lnTo>
                <a:lnTo>
                  <a:pt x="49380" y="9420"/>
                </a:lnTo>
                <a:lnTo>
                  <a:pt x="49390" y="9430"/>
                </a:lnTo>
                <a:lnTo>
                  <a:pt x="49400" y="9430"/>
                </a:lnTo>
                <a:lnTo>
                  <a:pt x="49410" y="9430"/>
                </a:lnTo>
                <a:lnTo>
                  <a:pt x="49410" y="9440"/>
                </a:lnTo>
                <a:lnTo>
                  <a:pt x="49410" y="9450"/>
                </a:lnTo>
                <a:lnTo>
                  <a:pt x="49410" y="9460"/>
                </a:lnTo>
                <a:lnTo>
                  <a:pt x="49400" y="9460"/>
                </a:lnTo>
                <a:lnTo>
                  <a:pt x="49400" y="9470"/>
                </a:lnTo>
                <a:lnTo>
                  <a:pt x="49400" y="9480"/>
                </a:lnTo>
                <a:lnTo>
                  <a:pt x="49410" y="9480"/>
                </a:lnTo>
                <a:lnTo>
                  <a:pt x="49410" y="9490"/>
                </a:lnTo>
                <a:lnTo>
                  <a:pt x="49420" y="9490"/>
                </a:lnTo>
                <a:lnTo>
                  <a:pt x="49430" y="9490"/>
                </a:lnTo>
                <a:lnTo>
                  <a:pt x="49430" y="9480"/>
                </a:lnTo>
                <a:lnTo>
                  <a:pt x="49440" y="9490"/>
                </a:lnTo>
                <a:lnTo>
                  <a:pt x="49440" y="9500"/>
                </a:lnTo>
                <a:lnTo>
                  <a:pt x="49440" y="9510"/>
                </a:lnTo>
                <a:lnTo>
                  <a:pt x="49440" y="9520"/>
                </a:lnTo>
                <a:lnTo>
                  <a:pt x="49430" y="9520"/>
                </a:lnTo>
                <a:lnTo>
                  <a:pt x="49430" y="9530"/>
                </a:lnTo>
                <a:lnTo>
                  <a:pt x="49430" y="9540"/>
                </a:lnTo>
                <a:lnTo>
                  <a:pt x="49430" y="9550"/>
                </a:lnTo>
                <a:lnTo>
                  <a:pt x="49440" y="9550"/>
                </a:lnTo>
                <a:lnTo>
                  <a:pt x="49440" y="9560"/>
                </a:lnTo>
                <a:lnTo>
                  <a:pt x="49450" y="9560"/>
                </a:lnTo>
                <a:lnTo>
                  <a:pt x="49460" y="9560"/>
                </a:lnTo>
                <a:lnTo>
                  <a:pt x="49470" y="9560"/>
                </a:lnTo>
                <a:lnTo>
                  <a:pt x="49480" y="9560"/>
                </a:lnTo>
                <a:lnTo>
                  <a:pt x="49480" y="9550"/>
                </a:lnTo>
                <a:lnTo>
                  <a:pt x="49490" y="9550"/>
                </a:lnTo>
                <a:lnTo>
                  <a:pt x="49500" y="9540"/>
                </a:lnTo>
                <a:lnTo>
                  <a:pt x="49510" y="9540"/>
                </a:lnTo>
                <a:lnTo>
                  <a:pt x="49520" y="9530"/>
                </a:lnTo>
                <a:lnTo>
                  <a:pt x="49520" y="9520"/>
                </a:lnTo>
                <a:lnTo>
                  <a:pt x="49530" y="9520"/>
                </a:lnTo>
                <a:lnTo>
                  <a:pt x="49540" y="9520"/>
                </a:lnTo>
                <a:lnTo>
                  <a:pt x="49550" y="9520"/>
                </a:lnTo>
                <a:lnTo>
                  <a:pt x="49550" y="9510"/>
                </a:lnTo>
                <a:lnTo>
                  <a:pt x="49550" y="9500"/>
                </a:lnTo>
                <a:lnTo>
                  <a:pt x="49560" y="9500"/>
                </a:lnTo>
                <a:lnTo>
                  <a:pt x="49560" y="9490"/>
                </a:lnTo>
                <a:lnTo>
                  <a:pt x="49570" y="9490"/>
                </a:lnTo>
                <a:lnTo>
                  <a:pt x="49570" y="9480"/>
                </a:lnTo>
                <a:lnTo>
                  <a:pt x="49560" y="9480"/>
                </a:lnTo>
                <a:lnTo>
                  <a:pt x="49560" y="9470"/>
                </a:lnTo>
                <a:lnTo>
                  <a:pt x="49570" y="9470"/>
                </a:lnTo>
                <a:lnTo>
                  <a:pt x="49580" y="9470"/>
                </a:lnTo>
                <a:lnTo>
                  <a:pt x="49580" y="9460"/>
                </a:lnTo>
                <a:lnTo>
                  <a:pt x="49570" y="9460"/>
                </a:lnTo>
                <a:lnTo>
                  <a:pt x="49570" y="9450"/>
                </a:lnTo>
                <a:lnTo>
                  <a:pt x="49570" y="9440"/>
                </a:lnTo>
                <a:lnTo>
                  <a:pt x="49580" y="9440"/>
                </a:lnTo>
                <a:lnTo>
                  <a:pt x="49580" y="9430"/>
                </a:lnTo>
                <a:lnTo>
                  <a:pt x="49570" y="9430"/>
                </a:lnTo>
                <a:lnTo>
                  <a:pt x="49570" y="9420"/>
                </a:lnTo>
                <a:lnTo>
                  <a:pt x="49570" y="9410"/>
                </a:lnTo>
                <a:lnTo>
                  <a:pt x="49560" y="9410"/>
                </a:lnTo>
                <a:lnTo>
                  <a:pt x="49560" y="9400"/>
                </a:lnTo>
                <a:lnTo>
                  <a:pt x="49550" y="9390"/>
                </a:lnTo>
                <a:lnTo>
                  <a:pt x="49540" y="9390"/>
                </a:lnTo>
                <a:lnTo>
                  <a:pt x="49540" y="9380"/>
                </a:lnTo>
                <a:lnTo>
                  <a:pt x="49540" y="9370"/>
                </a:lnTo>
                <a:lnTo>
                  <a:pt x="49530" y="9370"/>
                </a:lnTo>
                <a:lnTo>
                  <a:pt x="49530" y="9380"/>
                </a:lnTo>
                <a:lnTo>
                  <a:pt x="49520" y="9370"/>
                </a:lnTo>
                <a:lnTo>
                  <a:pt x="49520" y="9330"/>
                </a:lnTo>
                <a:lnTo>
                  <a:pt x="49530" y="9330"/>
                </a:lnTo>
                <a:lnTo>
                  <a:pt x="49540" y="9330"/>
                </a:lnTo>
                <a:lnTo>
                  <a:pt x="49540" y="9320"/>
                </a:lnTo>
                <a:lnTo>
                  <a:pt x="49550" y="9320"/>
                </a:lnTo>
                <a:lnTo>
                  <a:pt x="49550" y="9330"/>
                </a:lnTo>
                <a:lnTo>
                  <a:pt x="49550" y="9340"/>
                </a:lnTo>
                <a:lnTo>
                  <a:pt x="49560" y="9340"/>
                </a:lnTo>
                <a:lnTo>
                  <a:pt x="49570" y="9340"/>
                </a:lnTo>
                <a:lnTo>
                  <a:pt x="49580" y="9330"/>
                </a:lnTo>
                <a:lnTo>
                  <a:pt x="49590" y="9320"/>
                </a:lnTo>
                <a:lnTo>
                  <a:pt x="49580" y="9320"/>
                </a:lnTo>
                <a:lnTo>
                  <a:pt x="49570" y="9320"/>
                </a:lnTo>
                <a:lnTo>
                  <a:pt x="49570" y="9310"/>
                </a:lnTo>
                <a:lnTo>
                  <a:pt x="49570" y="9300"/>
                </a:lnTo>
                <a:lnTo>
                  <a:pt x="49570" y="9290"/>
                </a:lnTo>
                <a:lnTo>
                  <a:pt x="49580" y="9290"/>
                </a:lnTo>
                <a:lnTo>
                  <a:pt x="49590" y="9290"/>
                </a:lnTo>
                <a:lnTo>
                  <a:pt x="49600" y="9290"/>
                </a:lnTo>
                <a:lnTo>
                  <a:pt x="49610" y="9290"/>
                </a:lnTo>
                <a:lnTo>
                  <a:pt x="49620" y="9290"/>
                </a:lnTo>
                <a:lnTo>
                  <a:pt x="49620" y="9300"/>
                </a:lnTo>
                <a:lnTo>
                  <a:pt x="49630" y="9300"/>
                </a:lnTo>
                <a:lnTo>
                  <a:pt x="49630" y="9290"/>
                </a:lnTo>
                <a:lnTo>
                  <a:pt x="49640" y="9290"/>
                </a:lnTo>
                <a:lnTo>
                  <a:pt x="49650" y="9290"/>
                </a:lnTo>
                <a:lnTo>
                  <a:pt x="49650" y="9280"/>
                </a:lnTo>
                <a:lnTo>
                  <a:pt x="49650" y="9270"/>
                </a:lnTo>
                <a:lnTo>
                  <a:pt x="49660" y="9260"/>
                </a:lnTo>
                <a:lnTo>
                  <a:pt x="49660" y="9250"/>
                </a:lnTo>
                <a:lnTo>
                  <a:pt x="49650" y="9250"/>
                </a:lnTo>
                <a:lnTo>
                  <a:pt x="49650" y="9240"/>
                </a:lnTo>
                <a:lnTo>
                  <a:pt x="49650" y="9230"/>
                </a:lnTo>
                <a:lnTo>
                  <a:pt x="49660" y="9230"/>
                </a:lnTo>
                <a:lnTo>
                  <a:pt x="49660" y="9220"/>
                </a:lnTo>
                <a:lnTo>
                  <a:pt x="49660" y="9210"/>
                </a:lnTo>
                <a:lnTo>
                  <a:pt x="49650" y="9210"/>
                </a:lnTo>
                <a:lnTo>
                  <a:pt x="49650" y="9200"/>
                </a:lnTo>
                <a:lnTo>
                  <a:pt x="49660" y="9200"/>
                </a:lnTo>
                <a:lnTo>
                  <a:pt x="49660" y="9190"/>
                </a:lnTo>
                <a:lnTo>
                  <a:pt x="49650" y="9190"/>
                </a:lnTo>
                <a:lnTo>
                  <a:pt x="49660" y="9190"/>
                </a:lnTo>
                <a:lnTo>
                  <a:pt x="49660" y="9200"/>
                </a:lnTo>
                <a:lnTo>
                  <a:pt x="49670" y="9200"/>
                </a:lnTo>
                <a:lnTo>
                  <a:pt x="49670" y="9190"/>
                </a:lnTo>
                <a:lnTo>
                  <a:pt x="49680" y="9190"/>
                </a:lnTo>
                <a:lnTo>
                  <a:pt x="49680" y="9180"/>
                </a:lnTo>
                <a:lnTo>
                  <a:pt x="49690" y="9170"/>
                </a:lnTo>
                <a:lnTo>
                  <a:pt x="49690" y="9180"/>
                </a:lnTo>
                <a:lnTo>
                  <a:pt x="49700" y="9180"/>
                </a:lnTo>
                <a:lnTo>
                  <a:pt x="49700" y="9190"/>
                </a:lnTo>
                <a:lnTo>
                  <a:pt x="49710" y="9190"/>
                </a:lnTo>
                <a:lnTo>
                  <a:pt x="49720" y="9190"/>
                </a:lnTo>
                <a:lnTo>
                  <a:pt x="49730" y="9190"/>
                </a:lnTo>
                <a:lnTo>
                  <a:pt x="49730" y="9200"/>
                </a:lnTo>
                <a:lnTo>
                  <a:pt x="49720" y="9200"/>
                </a:lnTo>
                <a:lnTo>
                  <a:pt x="49720" y="9210"/>
                </a:lnTo>
                <a:lnTo>
                  <a:pt x="49730" y="9210"/>
                </a:lnTo>
                <a:lnTo>
                  <a:pt x="49730" y="9200"/>
                </a:lnTo>
                <a:lnTo>
                  <a:pt x="49740" y="9210"/>
                </a:lnTo>
                <a:lnTo>
                  <a:pt x="49750" y="9210"/>
                </a:lnTo>
                <a:lnTo>
                  <a:pt x="49750" y="9200"/>
                </a:lnTo>
                <a:lnTo>
                  <a:pt x="49760" y="9200"/>
                </a:lnTo>
                <a:lnTo>
                  <a:pt x="49760" y="9210"/>
                </a:lnTo>
                <a:lnTo>
                  <a:pt x="49770" y="9210"/>
                </a:lnTo>
                <a:lnTo>
                  <a:pt x="49780" y="9200"/>
                </a:lnTo>
                <a:lnTo>
                  <a:pt x="49780" y="9190"/>
                </a:lnTo>
                <a:lnTo>
                  <a:pt x="49790" y="9190"/>
                </a:lnTo>
                <a:lnTo>
                  <a:pt x="49790" y="9180"/>
                </a:lnTo>
                <a:lnTo>
                  <a:pt x="49790" y="9170"/>
                </a:lnTo>
                <a:lnTo>
                  <a:pt x="49780" y="9170"/>
                </a:lnTo>
                <a:lnTo>
                  <a:pt x="49780" y="9160"/>
                </a:lnTo>
                <a:lnTo>
                  <a:pt x="49780" y="9150"/>
                </a:lnTo>
                <a:lnTo>
                  <a:pt x="49780" y="9140"/>
                </a:lnTo>
                <a:lnTo>
                  <a:pt x="49780" y="9130"/>
                </a:lnTo>
                <a:lnTo>
                  <a:pt x="49770" y="9130"/>
                </a:lnTo>
                <a:lnTo>
                  <a:pt x="49770" y="9140"/>
                </a:lnTo>
                <a:lnTo>
                  <a:pt x="49760" y="9140"/>
                </a:lnTo>
                <a:lnTo>
                  <a:pt x="49750" y="9140"/>
                </a:lnTo>
                <a:lnTo>
                  <a:pt x="49750" y="9130"/>
                </a:lnTo>
                <a:lnTo>
                  <a:pt x="49740" y="9130"/>
                </a:lnTo>
                <a:lnTo>
                  <a:pt x="49740" y="9120"/>
                </a:lnTo>
                <a:lnTo>
                  <a:pt x="49740" y="9110"/>
                </a:lnTo>
                <a:lnTo>
                  <a:pt x="49730" y="9110"/>
                </a:lnTo>
                <a:lnTo>
                  <a:pt x="49730" y="9100"/>
                </a:lnTo>
                <a:lnTo>
                  <a:pt x="49730" y="9090"/>
                </a:lnTo>
                <a:lnTo>
                  <a:pt x="49730" y="9080"/>
                </a:lnTo>
                <a:lnTo>
                  <a:pt x="49740" y="9080"/>
                </a:lnTo>
                <a:lnTo>
                  <a:pt x="49740" y="9070"/>
                </a:lnTo>
                <a:lnTo>
                  <a:pt x="49750" y="9070"/>
                </a:lnTo>
                <a:lnTo>
                  <a:pt x="49750" y="9060"/>
                </a:lnTo>
                <a:lnTo>
                  <a:pt x="49740" y="9060"/>
                </a:lnTo>
                <a:lnTo>
                  <a:pt x="49730" y="9060"/>
                </a:lnTo>
                <a:lnTo>
                  <a:pt x="49730" y="9050"/>
                </a:lnTo>
                <a:lnTo>
                  <a:pt x="49740" y="9050"/>
                </a:lnTo>
                <a:lnTo>
                  <a:pt x="49740" y="9040"/>
                </a:lnTo>
                <a:lnTo>
                  <a:pt x="49780" y="9060"/>
                </a:lnTo>
                <a:lnTo>
                  <a:pt x="49790" y="9080"/>
                </a:lnTo>
                <a:lnTo>
                  <a:pt x="49800" y="9080"/>
                </a:lnTo>
                <a:lnTo>
                  <a:pt x="49810" y="9080"/>
                </a:lnTo>
                <a:lnTo>
                  <a:pt x="49810" y="9090"/>
                </a:lnTo>
                <a:lnTo>
                  <a:pt x="49820" y="9090"/>
                </a:lnTo>
                <a:lnTo>
                  <a:pt x="49820" y="9080"/>
                </a:lnTo>
                <a:lnTo>
                  <a:pt x="49830" y="9070"/>
                </a:lnTo>
                <a:lnTo>
                  <a:pt x="49830" y="9060"/>
                </a:lnTo>
                <a:lnTo>
                  <a:pt x="49830" y="9050"/>
                </a:lnTo>
                <a:lnTo>
                  <a:pt x="49840" y="9050"/>
                </a:lnTo>
                <a:lnTo>
                  <a:pt x="49840" y="9040"/>
                </a:lnTo>
                <a:lnTo>
                  <a:pt x="49850" y="9040"/>
                </a:lnTo>
                <a:lnTo>
                  <a:pt x="49860" y="9050"/>
                </a:lnTo>
                <a:lnTo>
                  <a:pt x="49870" y="9050"/>
                </a:lnTo>
                <a:lnTo>
                  <a:pt x="49870" y="9060"/>
                </a:lnTo>
                <a:lnTo>
                  <a:pt x="49880" y="9060"/>
                </a:lnTo>
                <a:lnTo>
                  <a:pt x="49880" y="9070"/>
                </a:lnTo>
                <a:lnTo>
                  <a:pt x="49890" y="9070"/>
                </a:lnTo>
                <a:lnTo>
                  <a:pt x="49900" y="9080"/>
                </a:lnTo>
                <a:lnTo>
                  <a:pt x="49910" y="9080"/>
                </a:lnTo>
                <a:lnTo>
                  <a:pt x="49910" y="9070"/>
                </a:lnTo>
                <a:lnTo>
                  <a:pt x="49910" y="9080"/>
                </a:lnTo>
                <a:lnTo>
                  <a:pt x="49920" y="9080"/>
                </a:lnTo>
                <a:lnTo>
                  <a:pt x="49930" y="9080"/>
                </a:lnTo>
                <a:lnTo>
                  <a:pt x="49930" y="9070"/>
                </a:lnTo>
                <a:lnTo>
                  <a:pt x="49930" y="9060"/>
                </a:lnTo>
                <a:lnTo>
                  <a:pt x="49940" y="9060"/>
                </a:lnTo>
                <a:lnTo>
                  <a:pt x="49950" y="9060"/>
                </a:lnTo>
                <a:lnTo>
                  <a:pt x="49960" y="9060"/>
                </a:lnTo>
                <a:lnTo>
                  <a:pt x="49960" y="9050"/>
                </a:lnTo>
                <a:lnTo>
                  <a:pt x="49960" y="9040"/>
                </a:lnTo>
                <a:lnTo>
                  <a:pt x="49950" y="9040"/>
                </a:lnTo>
                <a:lnTo>
                  <a:pt x="49950" y="9030"/>
                </a:lnTo>
                <a:lnTo>
                  <a:pt x="49940" y="9030"/>
                </a:lnTo>
                <a:lnTo>
                  <a:pt x="49910" y="8990"/>
                </a:lnTo>
                <a:lnTo>
                  <a:pt x="49910" y="8980"/>
                </a:lnTo>
                <a:lnTo>
                  <a:pt x="49910" y="8970"/>
                </a:lnTo>
                <a:lnTo>
                  <a:pt x="49930" y="8950"/>
                </a:lnTo>
                <a:lnTo>
                  <a:pt x="49940" y="8950"/>
                </a:lnTo>
                <a:lnTo>
                  <a:pt x="49950" y="8940"/>
                </a:lnTo>
                <a:lnTo>
                  <a:pt x="49970" y="8930"/>
                </a:lnTo>
                <a:lnTo>
                  <a:pt x="49980" y="8930"/>
                </a:lnTo>
                <a:lnTo>
                  <a:pt x="50010" y="8920"/>
                </a:lnTo>
                <a:lnTo>
                  <a:pt x="50010" y="8930"/>
                </a:lnTo>
                <a:lnTo>
                  <a:pt x="50000" y="8930"/>
                </a:lnTo>
                <a:lnTo>
                  <a:pt x="50000" y="8940"/>
                </a:lnTo>
                <a:lnTo>
                  <a:pt x="50000" y="8950"/>
                </a:lnTo>
                <a:lnTo>
                  <a:pt x="50000" y="8960"/>
                </a:lnTo>
                <a:lnTo>
                  <a:pt x="50010" y="8960"/>
                </a:lnTo>
                <a:lnTo>
                  <a:pt x="50020" y="8960"/>
                </a:lnTo>
                <a:lnTo>
                  <a:pt x="50030" y="8960"/>
                </a:lnTo>
                <a:lnTo>
                  <a:pt x="50030" y="8950"/>
                </a:lnTo>
                <a:lnTo>
                  <a:pt x="50030" y="8940"/>
                </a:lnTo>
                <a:lnTo>
                  <a:pt x="50030" y="8930"/>
                </a:lnTo>
                <a:lnTo>
                  <a:pt x="50040" y="8920"/>
                </a:lnTo>
                <a:lnTo>
                  <a:pt x="50040" y="8910"/>
                </a:lnTo>
                <a:lnTo>
                  <a:pt x="50050" y="8910"/>
                </a:lnTo>
                <a:lnTo>
                  <a:pt x="50060" y="8910"/>
                </a:lnTo>
                <a:lnTo>
                  <a:pt x="50060" y="8900"/>
                </a:lnTo>
                <a:lnTo>
                  <a:pt x="50070" y="8900"/>
                </a:lnTo>
                <a:lnTo>
                  <a:pt x="50080" y="8900"/>
                </a:lnTo>
                <a:lnTo>
                  <a:pt x="50090" y="8900"/>
                </a:lnTo>
                <a:lnTo>
                  <a:pt x="50090" y="8890"/>
                </a:lnTo>
                <a:lnTo>
                  <a:pt x="50100" y="8890"/>
                </a:lnTo>
                <a:lnTo>
                  <a:pt x="50100" y="8880"/>
                </a:lnTo>
                <a:lnTo>
                  <a:pt x="50110" y="8880"/>
                </a:lnTo>
                <a:lnTo>
                  <a:pt x="50110" y="8890"/>
                </a:lnTo>
                <a:lnTo>
                  <a:pt x="50120" y="8890"/>
                </a:lnTo>
                <a:lnTo>
                  <a:pt x="50120" y="8900"/>
                </a:lnTo>
                <a:lnTo>
                  <a:pt x="50130" y="8900"/>
                </a:lnTo>
                <a:lnTo>
                  <a:pt x="50140" y="8890"/>
                </a:lnTo>
                <a:lnTo>
                  <a:pt x="50150" y="8890"/>
                </a:lnTo>
                <a:lnTo>
                  <a:pt x="50150" y="8880"/>
                </a:lnTo>
                <a:lnTo>
                  <a:pt x="50160" y="8880"/>
                </a:lnTo>
                <a:lnTo>
                  <a:pt x="50170" y="8880"/>
                </a:lnTo>
                <a:lnTo>
                  <a:pt x="50180" y="8880"/>
                </a:lnTo>
                <a:lnTo>
                  <a:pt x="50180" y="8870"/>
                </a:lnTo>
                <a:lnTo>
                  <a:pt x="50180" y="8860"/>
                </a:lnTo>
                <a:lnTo>
                  <a:pt x="50190" y="8860"/>
                </a:lnTo>
                <a:lnTo>
                  <a:pt x="50190" y="8850"/>
                </a:lnTo>
                <a:lnTo>
                  <a:pt x="50190" y="8840"/>
                </a:lnTo>
                <a:lnTo>
                  <a:pt x="50200" y="8840"/>
                </a:lnTo>
                <a:lnTo>
                  <a:pt x="50210" y="8840"/>
                </a:lnTo>
                <a:lnTo>
                  <a:pt x="50220" y="8840"/>
                </a:lnTo>
                <a:lnTo>
                  <a:pt x="50230" y="8840"/>
                </a:lnTo>
                <a:lnTo>
                  <a:pt x="50230" y="8850"/>
                </a:lnTo>
                <a:lnTo>
                  <a:pt x="50240" y="8850"/>
                </a:lnTo>
                <a:lnTo>
                  <a:pt x="50240" y="8840"/>
                </a:lnTo>
                <a:lnTo>
                  <a:pt x="50240" y="8830"/>
                </a:lnTo>
                <a:lnTo>
                  <a:pt x="50240" y="8820"/>
                </a:lnTo>
                <a:lnTo>
                  <a:pt x="50240" y="8810"/>
                </a:lnTo>
                <a:lnTo>
                  <a:pt x="50250" y="8810"/>
                </a:lnTo>
                <a:lnTo>
                  <a:pt x="50260" y="8810"/>
                </a:lnTo>
                <a:lnTo>
                  <a:pt x="50270" y="8810"/>
                </a:lnTo>
                <a:lnTo>
                  <a:pt x="50260" y="8810"/>
                </a:lnTo>
                <a:lnTo>
                  <a:pt x="50260" y="8800"/>
                </a:lnTo>
                <a:lnTo>
                  <a:pt x="50260" y="8790"/>
                </a:lnTo>
                <a:lnTo>
                  <a:pt x="50260" y="8800"/>
                </a:lnTo>
                <a:lnTo>
                  <a:pt x="50270" y="8800"/>
                </a:lnTo>
                <a:lnTo>
                  <a:pt x="50280" y="8800"/>
                </a:lnTo>
                <a:lnTo>
                  <a:pt x="50280" y="8790"/>
                </a:lnTo>
                <a:lnTo>
                  <a:pt x="50270" y="8790"/>
                </a:lnTo>
                <a:lnTo>
                  <a:pt x="50270" y="8780"/>
                </a:lnTo>
                <a:lnTo>
                  <a:pt x="50260" y="8780"/>
                </a:lnTo>
                <a:lnTo>
                  <a:pt x="50260" y="8770"/>
                </a:lnTo>
                <a:lnTo>
                  <a:pt x="50270" y="8770"/>
                </a:lnTo>
                <a:lnTo>
                  <a:pt x="50270" y="8760"/>
                </a:lnTo>
                <a:lnTo>
                  <a:pt x="50330" y="8650"/>
                </a:lnTo>
                <a:lnTo>
                  <a:pt x="50340" y="8650"/>
                </a:lnTo>
                <a:lnTo>
                  <a:pt x="50340" y="8640"/>
                </a:lnTo>
                <a:lnTo>
                  <a:pt x="50350" y="8640"/>
                </a:lnTo>
                <a:lnTo>
                  <a:pt x="50360" y="8640"/>
                </a:lnTo>
                <a:lnTo>
                  <a:pt x="50370" y="8640"/>
                </a:lnTo>
                <a:lnTo>
                  <a:pt x="50380" y="8640"/>
                </a:lnTo>
                <a:lnTo>
                  <a:pt x="50390" y="8680"/>
                </a:lnTo>
                <a:lnTo>
                  <a:pt x="50390" y="8690"/>
                </a:lnTo>
                <a:lnTo>
                  <a:pt x="50380" y="8690"/>
                </a:lnTo>
                <a:lnTo>
                  <a:pt x="50380" y="8700"/>
                </a:lnTo>
                <a:lnTo>
                  <a:pt x="50380" y="8710"/>
                </a:lnTo>
                <a:lnTo>
                  <a:pt x="50370" y="8710"/>
                </a:lnTo>
                <a:lnTo>
                  <a:pt x="50370" y="8720"/>
                </a:lnTo>
                <a:lnTo>
                  <a:pt x="50370" y="8730"/>
                </a:lnTo>
                <a:lnTo>
                  <a:pt x="50380" y="8730"/>
                </a:lnTo>
                <a:lnTo>
                  <a:pt x="50390" y="8730"/>
                </a:lnTo>
                <a:lnTo>
                  <a:pt x="50400" y="8730"/>
                </a:lnTo>
                <a:lnTo>
                  <a:pt x="50410" y="8730"/>
                </a:lnTo>
                <a:lnTo>
                  <a:pt x="50420" y="8730"/>
                </a:lnTo>
                <a:lnTo>
                  <a:pt x="50430" y="8730"/>
                </a:lnTo>
                <a:lnTo>
                  <a:pt x="50440" y="8730"/>
                </a:lnTo>
                <a:lnTo>
                  <a:pt x="50450" y="8730"/>
                </a:lnTo>
                <a:lnTo>
                  <a:pt x="50450" y="8720"/>
                </a:lnTo>
                <a:lnTo>
                  <a:pt x="50460" y="8720"/>
                </a:lnTo>
                <a:lnTo>
                  <a:pt x="50460" y="8710"/>
                </a:lnTo>
                <a:lnTo>
                  <a:pt x="50470" y="8710"/>
                </a:lnTo>
                <a:lnTo>
                  <a:pt x="50460" y="8710"/>
                </a:lnTo>
                <a:lnTo>
                  <a:pt x="50460" y="8700"/>
                </a:lnTo>
                <a:lnTo>
                  <a:pt x="50450" y="8690"/>
                </a:lnTo>
                <a:lnTo>
                  <a:pt x="50470" y="8660"/>
                </a:lnTo>
                <a:lnTo>
                  <a:pt x="50470" y="8640"/>
                </a:lnTo>
                <a:lnTo>
                  <a:pt x="50510" y="8630"/>
                </a:lnTo>
                <a:lnTo>
                  <a:pt x="50550" y="8610"/>
                </a:lnTo>
                <a:lnTo>
                  <a:pt x="50550" y="8620"/>
                </a:lnTo>
                <a:lnTo>
                  <a:pt x="50550" y="8630"/>
                </a:lnTo>
                <a:lnTo>
                  <a:pt x="50550" y="8640"/>
                </a:lnTo>
                <a:lnTo>
                  <a:pt x="50550" y="8650"/>
                </a:lnTo>
                <a:lnTo>
                  <a:pt x="50540" y="8660"/>
                </a:lnTo>
                <a:lnTo>
                  <a:pt x="50540" y="8670"/>
                </a:lnTo>
                <a:lnTo>
                  <a:pt x="50530" y="8670"/>
                </a:lnTo>
                <a:lnTo>
                  <a:pt x="50530" y="8680"/>
                </a:lnTo>
                <a:lnTo>
                  <a:pt x="50530" y="8690"/>
                </a:lnTo>
                <a:lnTo>
                  <a:pt x="50530" y="8700"/>
                </a:lnTo>
                <a:lnTo>
                  <a:pt x="50540" y="8700"/>
                </a:lnTo>
                <a:lnTo>
                  <a:pt x="50540" y="8710"/>
                </a:lnTo>
                <a:lnTo>
                  <a:pt x="50540" y="8720"/>
                </a:lnTo>
                <a:lnTo>
                  <a:pt x="50550" y="8720"/>
                </a:lnTo>
                <a:lnTo>
                  <a:pt x="50560" y="8730"/>
                </a:lnTo>
                <a:lnTo>
                  <a:pt x="50570" y="8730"/>
                </a:lnTo>
                <a:lnTo>
                  <a:pt x="50580" y="8730"/>
                </a:lnTo>
                <a:lnTo>
                  <a:pt x="50590" y="8730"/>
                </a:lnTo>
                <a:lnTo>
                  <a:pt x="50600" y="8730"/>
                </a:lnTo>
                <a:lnTo>
                  <a:pt x="50610" y="8730"/>
                </a:lnTo>
                <a:lnTo>
                  <a:pt x="50610" y="8720"/>
                </a:lnTo>
                <a:lnTo>
                  <a:pt x="50610" y="8710"/>
                </a:lnTo>
                <a:lnTo>
                  <a:pt x="50610" y="8700"/>
                </a:lnTo>
                <a:lnTo>
                  <a:pt x="50620" y="8700"/>
                </a:lnTo>
                <a:lnTo>
                  <a:pt x="50620" y="8690"/>
                </a:lnTo>
                <a:lnTo>
                  <a:pt x="50620" y="8680"/>
                </a:lnTo>
                <a:lnTo>
                  <a:pt x="50620" y="8670"/>
                </a:lnTo>
                <a:lnTo>
                  <a:pt x="50630" y="8670"/>
                </a:lnTo>
                <a:lnTo>
                  <a:pt x="50650" y="8630"/>
                </a:lnTo>
                <a:lnTo>
                  <a:pt x="50680" y="8600"/>
                </a:lnTo>
                <a:lnTo>
                  <a:pt x="50690" y="8600"/>
                </a:lnTo>
                <a:lnTo>
                  <a:pt x="50690" y="8590"/>
                </a:lnTo>
                <a:lnTo>
                  <a:pt x="50700" y="8590"/>
                </a:lnTo>
                <a:lnTo>
                  <a:pt x="50710" y="8590"/>
                </a:lnTo>
                <a:lnTo>
                  <a:pt x="50710" y="8600"/>
                </a:lnTo>
                <a:lnTo>
                  <a:pt x="50720" y="8600"/>
                </a:lnTo>
                <a:lnTo>
                  <a:pt x="50730" y="8600"/>
                </a:lnTo>
                <a:lnTo>
                  <a:pt x="50730" y="8590"/>
                </a:lnTo>
                <a:lnTo>
                  <a:pt x="50740" y="8600"/>
                </a:lnTo>
                <a:lnTo>
                  <a:pt x="50750" y="8600"/>
                </a:lnTo>
                <a:lnTo>
                  <a:pt x="50760" y="8600"/>
                </a:lnTo>
                <a:lnTo>
                  <a:pt x="50770" y="8600"/>
                </a:lnTo>
                <a:lnTo>
                  <a:pt x="50780" y="8600"/>
                </a:lnTo>
                <a:lnTo>
                  <a:pt x="50790" y="8600"/>
                </a:lnTo>
                <a:lnTo>
                  <a:pt x="50800" y="8600"/>
                </a:lnTo>
                <a:lnTo>
                  <a:pt x="50800" y="8590"/>
                </a:lnTo>
                <a:lnTo>
                  <a:pt x="50810" y="8590"/>
                </a:lnTo>
                <a:lnTo>
                  <a:pt x="50810" y="8600"/>
                </a:lnTo>
                <a:lnTo>
                  <a:pt x="50820" y="8600"/>
                </a:lnTo>
                <a:lnTo>
                  <a:pt x="50830" y="8600"/>
                </a:lnTo>
                <a:lnTo>
                  <a:pt x="50830" y="8610"/>
                </a:lnTo>
                <a:lnTo>
                  <a:pt x="50840" y="8610"/>
                </a:lnTo>
                <a:lnTo>
                  <a:pt x="50840" y="8600"/>
                </a:lnTo>
                <a:lnTo>
                  <a:pt x="50850" y="8600"/>
                </a:lnTo>
                <a:lnTo>
                  <a:pt x="50860" y="8600"/>
                </a:lnTo>
                <a:lnTo>
                  <a:pt x="50870" y="8600"/>
                </a:lnTo>
                <a:lnTo>
                  <a:pt x="50880" y="8600"/>
                </a:lnTo>
                <a:lnTo>
                  <a:pt x="50890" y="8600"/>
                </a:lnTo>
                <a:lnTo>
                  <a:pt x="50900" y="8600"/>
                </a:lnTo>
                <a:lnTo>
                  <a:pt x="50910" y="8600"/>
                </a:lnTo>
                <a:lnTo>
                  <a:pt x="50900" y="8590"/>
                </a:lnTo>
                <a:lnTo>
                  <a:pt x="50910" y="8590"/>
                </a:lnTo>
                <a:lnTo>
                  <a:pt x="50910" y="8580"/>
                </a:lnTo>
                <a:lnTo>
                  <a:pt x="50910" y="8570"/>
                </a:lnTo>
                <a:lnTo>
                  <a:pt x="50920" y="8570"/>
                </a:lnTo>
                <a:lnTo>
                  <a:pt x="50930" y="8570"/>
                </a:lnTo>
                <a:lnTo>
                  <a:pt x="50930" y="8560"/>
                </a:lnTo>
                <a:lnTo>
                  <a:pt x="50930" y="8550"/>
                </a:lnTo>
                <a:lnTo>
                  <a:pt x="50930" y="8540"/>
                </a:lnTo>
                <a:lnTo>
                  <a:pt x="50960" y="8520"/>
                </a:lnTo>
                <a:lnTo>
                  <a:pt x="50970" y="8510"/>
                </a:lnTo>
                <a:lnTo>
                  <a:pt x="50980" y="8510"/>
                </a:lnTo>
                <a:lnTo>
                  <a:pt x="50980" y="8500"/>
                </a:lnTo>
                <a:lnTo>
                  <a:pt x="50980" y="8490"/>
                </a:lnTo>
                <a:lnTo>
                  <a:pt x="50990" y="8490"/>
                </a:lnTo>
                <a:lnTo>
                  <a:pt x="50990" y="8480"/>
                </a:lnTo>
                <a:lnTo>
                  <a:pt x="51000" y="8480"/>
                </a:lnTo>
                <a:lnTo>
                  <a:pt x="51010" y="8480"/>
                </a:lnTo>
                <a:lnTo>
                  <a:pt x="51010" y="8470"/>
                </a:lnTo>
                <a:lnTo>
                  <a:pt x="51010" y="8460"/>
                </a:lnTo>
                <a:lnTo>
                  <a:pt x="51020" y="8460"/>
                </a:lnTo>
                <a:lnTo>
                  <a:pt x="51020" y="8450"/>
                </a:lnTo>
                <a:lnTo>
                  <a:pt x="51020" y="8440"/>
                </a:lnTo>
                <a:lnTo>
                  <a:pt x="51020" y="8430"/>
                </a:lnTo>
                <a:lnTo>
                  <a:pt x="51020" y="8420"/>
                </a:lnTo>
                <a:lnTo>
                  <a:pt x="51030" y="8410"/>
                </a:lnTo>
                <a:lnTo>
                  <a:pt x="51030" y="8400"/>
                </a:lnTo>
                <a:lnTo>
                  <a:pt x="51020" y="8400"/>
                </a:lnTo>
                <a:lnTo>
                  <a:pt x="51030" y="8390"/>
                </a:lnTo>
                <a:lnTo>
                  <a:pt x="51020" y="8370"/>
                </a:lnTo>
                <a:lnTo>
                  <a:pt x="51010" y="8340"/>
                </a:lnTo>
                <a:lnTo>
                  <a:pt x="51020" y="8340"/>
                </a:lnTo>
                <a:lnTo>
                  <a:pt x="51020" y="8330"/>
                </a:lnTo>
                <a:lnTo>
                  <a:pt x="51020" y="8320"/>
                </a:lnTo>
                <a:lnTo>
                  <a:pt x="51030" y="8310"/>
                </a:lnTo>
                <a:lnTo>
                  <a:pt x="51040" y="8300"/>
                </a:lnTo>
                <a:lnTo>
                  <a:pt x="51030" y="8290"/>
                </a:lnTo>
                <a:lnTo>
                  <a:pt x="51040" y="8290"/>
                </a:lnTo>
                <a:lnTo>
                  <a:pt x="51040" y="8270"/>
                </a:lnTo>
                <a:lnTo>
                  <a:pt x="51040" y="8260"/>
                </a:lnTo>
                <a:lnTo>
                  <a:pt x="51050" y="8260"/>
                </a:lnTo>
                <a:lnTo>
                  <a:pt x="51050" y="8250"/>
                </a:lnTo>
                <a:lnTo>
                  <a:pt x="51060" y="8200"/>
                </a:lnTo>
                <a:lnTo>
                  <a:pt x="51070" y="8190"/>
                </a:lnTo>
                <a:lnTo>
                  <a:pt x="51080" y="8190"/>
                </a:lnTo>
                <a:lnTo>
                  <a:pt x="51080" y="8180"/>
                </a:lnTo>
                <a:lnTo>
                  <a:pt x="51090" y="8180"/>
                </a:lnTo>
                <a:lnTo>
                  <a:pt x="51100" y="8180"/>
                </a:lnTo>
                <a:lnTo>
                  <a:pt x="51100" y="8170"/>
                </a:lnTo>
                <a:lnTo>
                  <a:pt x="51110" y="8170"/>
                </a:lnTo>
                <a:lnTo>
                  <a:pt x="51110" y="8160"/>
                </a:lnTo>
                <a:lnTo>
                  <a:pt x="51120" y="8150"/>
                </a:lnTo>
                <a:lnTo>
                  <a:pt x="51120" y="8140"/>
                </a:lnTo>
                <a:lnTo>
                  <a:pt x="51120" y="8130"/>
                </a:lnTo>
                <a:lnTo>
                  <a:pt x="51140" y="8050"/>
                </a:lnTo>
                <a:lnTo>
                  <a:pt x="51140" y="8060"/>
                </a:lnTo>
                <a:lnTo>
                  <a:pt x="51150" y="8060"/>
                </a:lnTo>
                <a:lnTo>
                  <a:pt x="51160" y="8060"/>
                </a:lnTo>
                <a:lnTo>
                  <a:pt x="51170" y="8060"/>
                </a:lnTo>
                <a:lnTo>
                  <a:pt x="51180" y="8060"/>
                </a:lnTo>
                <a:lnTo>
                  <a:pt x="51190" y="8060"/>
                </a:lnTo>
                <a:lnTo>
                  <a:pt x="51190" y="8070"/>
                </a:lnTo>
                <a:lnTo>
                  <a:pt x="51200" y="8070"/>
                </a:lnTo>
                <a:lnTo>
                  <a:pt x="51210" y="8070"/>
                </a:lnTo>
                <a:lnTo>
                  <a:pt x="51210" y="8080"/>
                </a:lnTo>
                <a:lnTo>
                  <a:pt x="51220" y="8080"/>
                </a:lnTo>
                <a:lnTo>
                  <a:pt x="51230" y="8080"/>
                </a:lnTo>
                <a:lnTo>
                  <a:pt x="51260" y="8090"/>
                </a:lnTo>
                <a:lnTo>
                  <a:pt x="51290" y="8070"/>
                </a:lnTo>
                <a:lnTo>
                  <a:pt x="51390" y="7990"/>
                </a:lnTo>
                <a:lnTo>
                  <a:pt x="51400" y="7990"/>
                </a:lnTo>
                <a:lnTo>
                  <a:pt x="51400" y="8000"/>
                </a:lnTo>
                <a:lnTo>
                  <a:pt x="51410" y="8000"/>
                </a:lnTo>
                <a:lnTo>
                  <a:pt x="51420" y="8000"/>
                </a:lnTo>
                <a:lnTo>
                  <a:pt x="51420" y="8010"/>
                </a:lnTo>
                <a:lnTo>
                  <a:pt x="51430" y="8010"/>
                </a:lnTo>
                <a:lnTo>
                  <a:pt x="51430" y="8020"/>
                </a:lnTo>
                <a:lnTo>
                  <a:pt x="51430" y="8030"/>
                </a:lnTo>
                <a:lnTo>
                  <a:pt x="51430" y="8040"/>
                </a:lnTo>
                <a:lnTo>
                  <a:pt x="51440" y="8040"/>
                </a:lnTo>
                <a:lnTo>
                  <a:pt x="51440" y="8050"/>
                </a:lnTo>
                <a:lnTo>
                  <a:pt x="51440" y="8060"/>
                </a:lnTo>
                <a:lnTo>
                  <a:pt x="51450" y="8060"/>
                </a:lnTo>
                <a:lnTo>
                  <a:pt x="51450" y="8070"/>
                </a:lnTo>
                <a:lnTo>
                  <a:pt x="51450" y="8080"/>
                </a:lnTo>
                <a:lnTo>
                  <a:pt x="51450" y="8090"/>
                </a:lnTo>
                <a:lnTo>
                  <a:pt x="51460" y="8090"/>
                </a:lnTo>
                <a:lnTo>
                  <a:pt x="51470" y="8090"/>
                </a:lnTo>
                <a:lnTo>
                  <a:pt x="51470" y="8100"/>
                </a:lnTo>
                <a:lnTo>
                  <a:pt x="51480" y="8090"/>
                </a:lnTo>
                <a:lnTo>
                  <a:pt x="51490" y="8090"/>
                </a:lnTo>
                <a:lnTo>
                  <a:pt x="51490" y="8100"/>
                </a:lnTo>
                <a:lnTo>
                  <a:pt x="51500" y="8100"/>
                </a:lnTo>
                <a:lnTo>
                  <a:pt x="51510" y="8100"/>
                </a:lnTo>
                <a:lnTo>
                  <a:pt x="51510" y="8110"/>
                </a:lnTo>
                <a:lnTo>
                  <a:pt x="51520" y="8110"/>
                </a:lnTo>
                <a:lnTo>
                  <a:pt x="51520" y="8100"/>
                </a:lnTo>
                <a:lnTo>
                  <a:pt x="51530" y="8100"/>
                </a:lnTo>
                <a:lnTo>
                  <a:pt x="51540" y="8100"/>
                </a:lnTo>
                <a:lnTo>
                  <a:pt x="51540" y="8090"/>
                </a:lnTo>
                <a:lnTo>
                  <a:pt x="51550" y="8090"/>
                </a:lnTo>
                <a:lnTo>
                  <a:pt x="51550" y="8080"/>
                </a:lnTo>
                <a:lnTo>
                  <a:pt x="51560" y="8070"/>
                </a:lnTo>
                <a:lnTo>
                  <a:pt x="51570" y="8070"/>
                </a:lnTo>
                <a:lnTo>
                  <a:pt x="51590" y="8040"/>
                </a:lnTo>
                <a:lnTo>
                  <a:pt x="51630" y="7930"/>
                </a:lnTo>
                <a:lnTo>
                  <a:pt x="51640" y="7930"/>
                </a:lnTo>
                <a:lnTo>
                  <a:pt x="51650" y="7930"/>
                </a:lnTo>
                <a:lnTo>
                  <a:pt x="51650" y="7920"/>
                </a:lnTo>
                <a:lnTo>
                  <a:pt x="51660" y="7920"/>
                </a:lnTo>
                <a:lnTo>
                  <a:pt x="51660" y="7910"/>
                </a:lnTo>
                <a:lnTo>
                  <a:pt x="51670" y="7900"/>
                </a:lnTo>
                <a:lnTo>
                  <a:pt x="51670" y="7890"/>
                </a:lnTo>
                <a:lnTo>
                  <a:pt x="51680" y="7880"/>
                </a:lnTo>
                <a:lnTo>
                  <a:pt x="51670" y="7870"/>
                </a:lnTo>
                <a:lnTo>
                  <a:pt x="51660" y="7850"/>
                </a:lnTo>
                <a:lnTo>
                  <a:pt x="51650" y="7850"/>
                </a:lnTo>
                <a:lnTo>
                  <a:pt x="51650" y="7830"/>
                </a:lnTo>
                <a:lnTo>
                  <a:pt x="51630" y="7810"/>
                </a:lnTo>
                <a:lnTo>
                  <a:pt x="51630" y="7780"/>
                </a:lnTo>
                <a:lnTo>
                  <a:pt x="51630" y="7770"/>
                </a:lnTo>
                <a:lnTo>
                  <a:pt x="51640" y="7770"/>
                </a:lnTo>
                <a:lnTo>
                  <a:pt x="51640" y="7780"/>
                </a:lnTo>
                <a:lnTo>
                  <a:pt x="51650" y="7780"/>
                </a:lnTo>
                <a:lnTo>
                  <a:pt x="51650" y="7790"/>
                </a:lnTo>
                <a:lnTo>
                  <a:pt x="51650" y="7800"/>
                </a:lnTo>
                <a:lnTo>
                  <a:pt x="51650" y="7810"/>
                </a:lnTo>
                <a:lnTo>
                  <a:pt x="51660" y="7810"/>
                </a:lnTo>
                <a:lnTo>
                  <a:pt x="51670" y="7810"/>
                </a:lnTo>
                <a:lnTo>
                  <a:pt x="51680" y="7810"/>
                </a:lnTo>
                <a:lnTo>
                  <a:pt x="51690" y="7810"/>
                </a:lnTo>
                <a:lnTo>
                  <a:pt x="51690" y="7800"/>
                </a:lnTo>
                <a:lnTo>
                  <a:pt x="51700" y="7790"/>
                </a:lnTo>
                <a:lnTo>
                  <a:pt x="51710" y="7790"/>
                </a:lnTo>
                <a:lnTo>
                  <a:pt x="51720" y="7790"/>
                </a:lnTo>
                <a:lnTo>
                  <a:pt x="51730" y="7790"/>
                </a:lnTo>
                <a:lnTo>
                  <a:pt x="51740" y="7790"/>
                </a:lnTo>
                <a:lnTo>
                  <a:pt x="51740" y="7780"/>
                </a:lnTo>
                <a:lnTo>
                  <a:pt x="51740" y="7770"/>
                </a:lnTo>
                <a:lnTo>
                  <a:pt x="51750" y="7770"/>
                </a:lnTo>
                <a:lnTo>
                  <a:pt x="51760" y="7770"/>
                </a:lnTo>
                <a:lnTo>
                  <a:pt x="51770" y="7760"/>
                </a:lnTo>
                <a:lnTo>
                  <a:pt x="51770" y="7750"/>
                </a:lnTo>
                <a:lnTo>
                  <a:pt x="51780" y="7750"/>
                </a:lnTo>
                <a:lnTo>
                  <a:pt x="51760" y="7690"/>
                </a:lnTo>
                <a:lnTo>
                  <a:pt x="51770" y="7690"/>
                </a:lnTo>
                <a:lnTo>
                  <a:pt x="51770" y="7700"/>
                </a:lnTo>
                <a:lnTo>
                  <a:pt x="51780" y="7700"/>
                </a:lnTo>
                <a:lnTo>
                  <a:pt x="51790" y="7700"/>
                </a:lnTo>
                <a:lnTo>
                  <a:pt x="51800" y="7700"/>
                </a:lnTo>
                <a:lnTo>
                  <a:pt x="51810" y="7700"/>
                </a:lnTo>
                <a:lnTo>
                  <a:pt x="51820" y="7700"/>
                </a:lnTo>
                <a:lnTo>
                  <a:pt x="51830" y="7700"/>
                </a:lnTo>
                <a:lnTo>
                  <a:pt x="51830" y="7690"/>
                </a:lnTo>
                <a:lnTo>
                  <a:pt x="51840" y="7690"/>
                </a:lnTo>
                <a:lnTo>
                  <a:pt x="51850" y="7690"/>
                </a:lnTo>
                <a:lnTo>
                  <a:pt x="51860" y="7690"/>
                </a:lnTo>
                <a:lnTo>
                  <a:pt x="51860" y="7680"/>
                </a:lnTo>
                <a:lnTo>
                  <a:pt x="51870" y="7680"/>
                </a:lnTo>
                <a:lnTo>
                  <a:pt x="51870" y="7670"/>
                </a:lnTo>
                <a:lnTo>
                  <a:pt x="51880" y="7670"/>
                </a:lnTo>
                <a:lnTo>
                  <a:pt x="51890" y="7670"/>
                </a:lnTo>
                <a:lnTo>
                  <a:pt x="51900" y="7670"/>
                </a:lnTo>
                <a:lnTo>
                  <a:pt x="51900" y="7660"/>
                </a:lnTo>
                <a:lnTo>
                  <a:pt x="51910" y="7660"/>
                </a:lnTo>
                <a:lnTo>
                  <a:pt x="51920" y="7660"/>
                </a:lnTo>
                <a:lnTo>
                  <a:pt x="51920" y="7650"/>
                </a:lnTo>
                <a:lnTo>
                  <a:pt x="51930" y="7650"/>
                </a:lnTo>
                <a:lnTo>
                  <a:pt x="51940" y="7650"/>
                </a:lnTo>
                <a:lnTo>
                  <a:pt x="51950" y="7650"/>
                </a:lnTo>
                <a:lnTo>
                  <a:pt x="51950" y="7640"/>
                </a:lnTo>
                <a:lnTo>
                  <a:pt x="51960" y="7640"/>
                </a:lnTo>
                <a:lnTo>
                  <a:pt x="51960" y="7630"/>
                </a:lnTo>
                <a:lnTo>
                  <a:pt x="51970" y="7630"/>
                </a:lnTo>
                <a:lnTo>
                  <a:pt x="51980" y="7630"/>
                </a:lnTo>
                <a:lnTo>
                  <a:pt x="51980" y="7620"/>
                </a:lnTo>
                <a:lnTo>
                  <a:pt x="51990" y="7620"/>
                </a:lnTo>
                <a:lnTo>
                  <a:pt x="51990" y="7610"/>
                </a:lnTo>
                <a:lnTo>
                  <a:pt x="52000" y="7610"/>
                </a:lnTo>
                <a:lnTo>
                  <a:pt x="52010" y="7600"/>
                </a:lnTo>
                <a:lnTo>
                  <a:pt x="52020" y="7600"/>
                </a:lnTo>
                <a:lnTo>
                  <a:pt x="52030" y="7600"/>
                </a:lnTo>
                <a:lnTo>
                  <a:pt x="52040" y="7600"/>
                </a:lnTo>
                <a:lnTo>
                  <a:pt x="52040" y="7590"/>
                </a:lnTo>
                <a:lnTo>
                  <a:pt x="52050" y="7590"/>
                </a:lnTo>
                <a:lnTo>
                  <a:pt x="52050" y="7580"/>
                </a:lnTo>
                <a:lnTo>
                  <a:pt x="52060" y="7580"/>
                </a:lnTo>
                <a:lnTo>
                  <a:pt x="52060" y="7570"/>
                </a:lnTo>
                <a:lnTo>
                  <a:pt x="52070" y="7570"/>
                </a:lnTo>
                <a:lnTo>
                  <a:pt x="52070" y="7560"/>
                </a:lnTo>
                <a:lnTo>
                  <a:pt x="52080" y="7550"/>
                </a:lnTo>
                <a:lnTo>
                  <a:pt x="52090" y="7540"/>
                </a:lnTo>
                <a:lnTo>
                  <a:pt x="52090" y="7530"/>
                </a:lnTo>
                <a:lnTo>
                  <a:pt x="52100" y="7530"/>
                </a:lnTo>
                <a:lnTo>
                  <a:pt x="52110" y="7530"/>
                </a:lnTo>
                <a:lnTo>
                  <a:pt x="52110" y="7520"/>
                </a:lnTo>
                <a:lnTo>
                  <a:pt x="52120" y="7510"/>
                </a:lnTo>
                <a:lnTo>
                  <a:pt x="52120" y="7500"/>
                </a:lnTo>
                <a:lnTo>
                  <a:pt x="52130" y="7500"/>
                </a:lnTo>
                <a:lnTo>
                  <a:pt x="52130" y="7490"/>
                </a:lnTo>
                <a:lnTo>
                  <a:pt x="52130" y="7480"/>
                </a:lnTo>
                <a:lnTo>
                  <a:pt x="52130" y="7470"/>
                </a:lnTo>
                <a:lnTo>
                  <a:pt x="52140" y="7460"/>
                </a:lnTo>
                <a:lnTo>
                  <a:pt x="52140" y="7450"/>
                </a:lnTo>
                <a:lnTo>
                  <a:pt x="52130" y="7360"/>
                </a:lnTo>
                <a:lnTo>
                  <a:pt x="52130" y="7350"/>
                </a:lnTo>
                <a:lnTo>
                  <a:pt x="52130" y="7340"/>
                </a:lnTo>
                <a:lnTo>
                  <a:pt x="52130" y="7330"/>
                </a:lnTo>
                <a:lnTo>
                  <a:pt x="52130" y="7320"/>
                </a:lnTo>
                <a:lnTo>
                  <a:pt x="52130" y="7310"/>
                </a:lnTo>
                <a:lnTo>
                  <a:pt x="52130" y="7300"/>
                </a:lnTo>
                <a:lnTo>
                  <a:pt x="52130" y="7290"/>
                </a:lnTo>
                <a:lnTo>
                  <a:pt x="52120" y="7280"/>
                </a:lnTo>
                <a:lnTo>
                  <a:pt x="52120" y="7270"/>
                </a:lnTo>
                <a:lnTo>
                  <a:pt x="52120" y="7240"/>
                </a:lnTo>
                <a:lnTo>
                  <a:pt x="52140" y="7220"/>
                </a:lnTo>
                <a:lnTo>
                  <a:pt x="52150" y="7230"/>
                </a:lnTo>
                <a:lnTo>
                  <a:pt x="52160" y="7230"/>
                </a:lnTo>
                <a:lnTo>
                  <a:pt x="52170" y="7230"/>
                </a:lnTo>
                <a:lnTo>
                  <a:pt x="52180" y="7230"/>
                </a:lnTo>
                <a:lnTo>
                  <a:pt x="52190" y="7220"/>
                </a:lnTo>
                <a:lnTo>
                  <a:pt x="52190" y="7210"/>
                </a:lnTo>
                <a:lnTo>
                  <a:pt x="52200" y="7210"/>
                </a:lnTo>
                <a:lnTo>
                  <a:pt x="52210" y="7200"/>
                </a:lnTo>
                <a:lnTo>
                  <a:pt x="52220" y="7200"/>
                </a:lnTo>
                <a:lnTo>
                  <a:pt x="52230" y="7190"/>
                </a:lnTo>
                <a:lnTo>
                  <a:pt x="52240" y="7190"/>
                </a:lnTo>
                <a:lnTo>
                  <a:pt x="52240" y="7180"/>
                </a:lnTo>
                <a:lnTo>
                  <a:pt x="52270" y="7170"/>
                </a:lnTo>
                <a:lnTo>
                  <a:pt x="52330" y="7140"/>
                </a:lnTo>
                <a:lnTo>
                  <a:pt x="52370" y="7120"/>
                </a:lnTo>
                <a:lnTo>
                  <a:pt x="52410" y="7070"/>
                </a:lnTo>
                <a:lnTo>
                  <a:pt x="52420" y="7070"/>
                </a:lnTo>
                <a:lnTo>
                  <a:pt x="52420" y="7060"/>
                </a:lnTo>
                <a:lnTo>
                  <a:pt x="52430" y="7050"/>
                </a:lnTo>
                <a:lnTo>
                  <a:pt x="52430" y="7040"/>
                </a:lnTo>
                <a:lnTo>
                  <a:pt x="52440" y="7030"/>
                </a:lnTo>
                <a:lnTo>
                  <a:pt x="52450" y="7000"/>
                </a:lnTo>
                <a:lnTo>
                  <a:pt x="52460" y="6930"/>
                </a:lnTo>
                <a:lnTo>
                  <a:pt x="52440" y="6860"/>
                </a:lnTo>
                <a:lnTo>
                  <a:pt x="52440" y="6830"/>
                </a:lnTo>
                <a:lnTo>
                  <a:pt x="52500" y="6800"/>
                </a:lnTo>
                <a:lnTo>
                  <a:pt x="52570" y="6780"/>
                </a:lnTo>
                <a:lnTo>
                  <a:pt x="52610" y="6760"/>
                </a:lnTo>
                <a:lnTo>
                  <a:pt x="52620" y="6740"/>
                </a:lnTo>
                <a:lnTo>
                  <a:pt x="52640" y="6700"/>
                </a:lnTo>
                <a:lnTo>
                  <a:pt x="52640" y="6690"/>
                </a:lnTo>
                <a:lnTo>
                  <a:pt x="52650" y="6690"/>
                </a:lnTo>
                <a:lnTo>
                  <a:pt x="52650" y="6680"/>
                </a:lnTo>
                <a:lnTo>
                  <a:pt x="52650" y="6670"/>
                </a:lnTo>
                <a:lnTo>
                  <a:pt x="52660" y="6670"/>
                </a:lnTo>
                <a:lnTo>
                  <a:pt x="52660" y="6660"/>
                </a:lnTo>
                <a:lnTo>
                  <a:pt x="52670" y="6660"/>
                </a:lnTo>
                <a:lnTo>
                  <a:pt x="52670" y="6650"/>
                </a:lnTo>
                <a:lnTo>
                  <a:pt x="52680" y="6650"/>
                </a:lnTo>
                <a:lnTo>
                  <a:pt x="52690" y="6650"/>
                </a:lnTo>
                <a:lnTo>
                  <a:pt x="52700" y="6650"/>
                </a:lnTo>
                <a:lnTo>
                  <a:pt x="52700" y="6640"/>
                </a:lnTo>
                <a:lnTo>
                  <a:pt x="52710" y="6640"/>
                </a:lnTo>
                <a:lnTo>
                  <a:pt x="52720" y="6640"/>
                </a:lnTo>
                <a:lnTo>
                  <a:pt x="52720" y="6630"/>
                </a:lnTo>
                <a:lnTo>
                  <a:pt x="52730" y="6630"/>
                </a:lnTo>
                <a:lnTo>
                  <a:pt x="52740" y="6630"/>
                </a:lnTo>
                <a:lnTo>
                  <a:pt x="52740" y="6620"/>
                </a:lnTo>
                <a:lnTo>
                  <a:pt x="52750" y="6620"/>
                </a:lnTo>
                <a:lnTo>
                  <a:pt x="52750" y="6610"/>
                </a:lnTo>
                <a:lnTo>
                  <a:pt x="52750" y="6600"/>
                </a:lnTo>
                <a:lnTo>
                  <a:pt x="52760" y="6600"/>
                </a:lnTo>
                <a:lnTo>
                  <a:pt x="52760" y="6590"/>
                </a:lnTo>
                <a:lnTo>
                  <a:pt x="52770" y="6590"/>
                </a:lnTo>
                <a:lnTo>
                  <a:pt x="52770" y="6580"/>
                </a:lnTo>
                <a:lnTo>
                  <a:pt x="52780" y="6580"/>
                </a:lnTo>
                <a:lnTo>
                  <a:pt x="52780" y="6570"/>
                </a:lnTo>
                <a:lnTo>
                  <a:pt x="52790" y="6570"/>
                </a:lnTo>
                <a:lnTo>
                  <a:pt x="52790" y="6560"/>
                </a:lnTo>
                <a:lnTo>
                  <a:pt x="52790" y="6550"/>
                </a:lnTo>
                <a:lnTo>
                  <a:pt x="52790" y="6540"/>
                </a:lnTo>
                <a:lnTo>
                  <a:pt x="52790" y="6530"/>
                </a:lnTo>
                <a:lnTo>
                  <a:pt x="52790" y="6520"/>
                </a:lnTo>
                <a:lnTo>
                  <a:pt x="52790" y="6510"/>
                </a:lnTo>
                <a:lnTo>
                  <a:pt x="52790" y="6500"/>
                </a:lnTo>
                <a:lnTo>
                  <a:pt x="52780" y="6500"/>
                </a:lnTo>
                <a:lnTo>
                  <a:pt x="52780" y="6490"/>
                </a:lnTo>
                <a:lnTo>
                  <a:pt x="52780" y="6480"/>
                </a:lnTo>
                <a:lnTo>
                  <a:pt x="52780" y="6470"/>
                </a:lnTo>
                <a:lnTo>
                  <a:pt x="52770" y="6470"/>
                </a:lnTo>
                <a:lnTo>
                  <a:pt x="52780" y="6450"/>
                </a:lnTo>
                <a:lnTo>
                  <a:pt x="52780" y="6430"/>
                </a:lnTo>
                <a:lnTo>
                  <a:pt x="52790" y="6430"/>
                </a:lnTo>
                <a:lnTo>
                  <a:pt x="52790" y="6420"/>
                </a:lnTo>
                <a:lnTo>
                  <a:pt x="52800" y="6420"/>
                </a:lnTo>
                <a:lnTo>
                  <a:pt x="52800" y="6410"/>
                </a:lnTo>
                <a:lnTo>
                  <a:pt x="52810" y="6400"/>
                </a:lnTo>
                <a:lnTo>
                  <a:pt x="52820" y="6390"/>
                </a:lnTo>
                <a:lnTo>
                  <a:pt x="52820" y="6380"/>
                </a:lnTo>
                <a:lnTo>
                  <a:pt x="52830" y="6380"/>
                </a:lnTo>
                <a:lnTo>
                  <a:pt x="52830" y="6370"/>
                </a:lnTo>
                <a:lnTo>
                  <a:pt x="52840" y="6370"/>
                </a:lnTo>
                <a:lnTo>
                  <a:pt x="52840" y="6360"/>
                </a:lnTo>
                <a:lnTo>
                  <a:pt x="52850" y="6350"/>
                </a:lnTo>
                <a:lnTo>
                  <a:pt x="52850" y="6340"/>
                </a:lnTo>
                <a:lnTo>
                  <a:pt x="52860" y="6340"/>
                </a:lnTo>
                <a:lnTo>
                  <a:pt x="52870" y="6330"/>
                </a:lnTo>
                <a:lnTo>
                  <a:pt x="52880" y="6330"/>
                </a:lnTo>
                <a:lnTo>
                  <a:pt x="52880" y="6320"/>
                </a:lnTo>
                <a:lnTo>
                  <a:pt x="52890" y="6320"/>
                </a:lnTo>
                <a:lnTo>
                  <a:pt x="52890" y="6310"/>
                </a:lnTo>
                <a:lnTo>
                  <a:pt x="52900" y="6310"/>
                </a:lnTo>
                <a:lnTo>
                  <a:pt x="52900" y="6300"/>
                </a:lnTo>
                <a:lnTo>
                  <a:pt x="52910" y="6290"/>
                </a:lnTo>
                <a:lnTo>
                  <a:pt x="52920" y="6280"/>
                </a:lnTo>
                <a:lnTo>
                  <a:pt x="52930" y="6280"/>
                </a:lnTo>
                <a:lnTo>
                  <a:pt x="52930" y="6270"/>
                </a:lnTo>
                <a:lnTo>
                  <a:pt x="52940" y="6270"/>
                </a:lnTo>
                <a:lnTo>
                  <a:pt x="52950" y="6270"/>
                </a:lnTo>
                <a:lnTo>
                  <a:pt x="52960" y="6270"/>
                </a:lnTo>
                <a:lnTo>
                  <a:pt x="53020" y="6260"/>
                </a:lnTo>
                <a:lnTo>
                  <a:pt x="53050" y="6240"/>
                </a:lnTo>
                <a:lnTo>
                  <a:pt x="53080" y="6200"/>
                </a:lnTo>
                <a:lnTo>
                  <a:pt x="53090" y="6200"/>
                </a:lnTo>
                <a:lnTo>
                  <a:pt x="53090" y="6190"/>
                </a:lnTo>
                <a:lnTo>
                  <a:pt x="53100" y="6190"/>
                </a:lnTo>
                <a:lnTo>
                  <a:pt x="53100" y="6180"/>
                </a:lnTo>
                <a:lnTo>
                  <a:pt x="53110" y="6180"/>
                </a:lnTo>
                <a:lnTo>
                  <a:pt x="53110" y="6170"/>
                </a:lnTo>
                <a:lnTo>
                  <a:pt x="53150" y="6120"/>
                </a:lnTo>
                <a:lnTo>
                  <a:pt x="53170" y="6100"/>
                </a:lnTo>
                <a:lnTo>
                  <a:pt x="53180" y="6100"/>
                </a:lnTo>
                <a:lnTo>
                  <a:pt x="53190" y="6090"/>
                </a:lnTo>
                <a:lnTo>
                  <a:pt x="53200" y="6090"/>
                </a:lnTo>
                <a:lnTo>
                  <a:pt x="53200" y="6100"/>
                </a:lnTo>
                <a:lnTo>
                  <a:pt x="53210" y="6090"/>
                </a:lnTo>
                <a:lnTo>
                  <a:pt x="53220" y="6090"/>
                </a:lnTo>
                <a:lnTo>
                  <a:pt x="53230" y="6080"/>
                </a:lnTo>
                <a:lnTo>
                  <a:pt x="53240" y="6080"/>
                </a:lnTo>
                <a:lnTo>
                  <a:pt x="53240" y="6070"/>
                </a:lnTo>
                <a:lnTo>
                  <a:pt x="53250" y="6070"/>
                </a:lnTo>
                <a:lnTo>
                  <a:pt x="53250" y="6060"/>
                </a:lnTo>
                <a:lnTo>
                  <a:pt x="53260" y="6060"/>
                </a:lnTo>
                <a:lnTo>
                  <a:pt x="53270" y="6060"/>
                </a:lnTo>
                <a:lnTo>
                  <a:pt x="53270" y="6050"/>
                </a:lnTo>
                <a:lnTo>
                  <a:pt x="53280" y="6050"/>
                </a:lnTo>
                <a:lnTo>
                  <a:pt x="53280" y="6040"/>
                </a:lnTo>
                <a:lnTo>
                  <a:pt x="53290" y="6040"/>
                </a:lnTo>
                <a:lnTo>
                  <a:pt x="53290" y="6030"/>
                </a:lnTo>
                <a:lnTo>
                  <a:pt x="53300" y="6030"/>
                </a:lnTo>
                <a:lnTo>
                  <a:pt x="53300" y="6020"/>
                </a:lnTo>
                <a:lnTo>
                  <a:pt x="53310" y="6020"/>
                </a:lnTo>
                <a:lnTo>
                  <a:pt x="53420" y="5980"/>
                </a:lnTo>
                <a:lnTo>
                  <a:pt x="53540" y="5980"/>
                </a:lnTo>
                <a:lnTo>
                  <a:pt x="53550" y="5980"/>
                </a:lnTo>
                <a:lnTo>
                  <a:pt x="53560" y="5980"/>
                </a:lnTo>
                <a:lnTo>
                  <a:pt x="53570" y="5980"/>
                </a:lnTo>
                <a:lnTo>
                  <a:pt x="53580" y="5970"/>
                </a:lnTo>
                <a:lnTo>
                  <a:pt x="53590" y="5970"/>
                </a:lnTo>
                <a:lnTo>
                  <a:pt x="53640" y="5970"/>
                </a:lnTo>
                <a:lnTo>
                  <a:pt x="53650" y="5970"/>
                </a:lnTo>
                <a:lnTo>
                  <a:pt x="53650" y="5980"/>
                </a:lnTo>
                <a:lnTo>
                  <a:pt x="53660" y="5980"/>
                </a:lnTo>
                <a:lnTo>
                  <a:pt x="53670" y="5980"/>
                </a:lnTo>
                <a:lnTo>
                  <a:pt x="53680" y="5980"/>
                </a:lnTo>
                <a:lnTo>
                  <a:pt x="53690" y="5970"/>
                </a:lnTo>
                <a:lnTo>
                  <a:pt x="53780" y="6000"/>
                </a:lnTo>
                <a:lnTo>
                  <a:pt x="53790" y="6000"/>
                </a:lnTo>
                <a:lnTo>
                  <a:pt x="53790" y="6010"/>
                </a:lnTo>
                <a:lnTo>
                  <a:pt x="53800" y="6010"/>
                </a:lnTo>
                <a:lnTo>
                  <a:pt x="53800" y="6020"/>
                </a:lnTo>
                <a:lnTo>
                  <a:pt x="53810" y="6030"/>
                </a:lnTo>
                <a:lnTo>
                  <a:pt x="53820" y="6030"/>
                </a:lnTo>
                <a:lnTo>
                  <a:pt x="53830" y="6030"/>
                </a:lnTo>
                <a:lnTo>
                  <a:pt x="53840" y="6020"/>
                </a:lnTo>
                <a:lnTo>
                  <a:pt x="53850" y="6020"/>
                </a:lnTo>
                <a:lnTo>
                  <a:pt x="53860" y="6020"/>
                </a:lnTo>
                <a:lnTo>
                  <a:pt x="53860" y="6010"/>
                </a:lnTo>
                <a:lnTo>
                  <a:pt x="53870" y="6010"/>
                </a:lnTo>
                <a:lnTo>
                  <a:pt x="53880" y="6010"/>
                </a:lnTo>
                <a:lnTo>
                  <a:pt x="53890" y="6010"/>
                </a:lnTo>
                <a:lnTo>
                  <a:pt x="53890" y="6000"/>
                </a:lnTo>
                <a:lnTo>
                  <a:pt x="53900" y="6000"/>
                </a:lnTo>
                <a:lnTo>
                  <a:pt x="53910" y="6000"/>
                </a:lnTo>
                <a:lnTo>
                  <a:pt x="53910" y="5990"/>
                </a:lnTo>
                <a:lnTo>
                  <a:pt x="53920" y="5990"/>
                </a:lnTo>
                <a:lnTo>
                  <a:pt x="53930" y="5980"/>
                </a:lnTo>
                <a:lnTo>
                  <a:pt x="53940" y="5970"/>
                </a:lnTo>
                <a:lnTo>
                  <a:pt x="53940" y="5960"/>
                </a:lnTo>
                <a:lnTo>
                  <a:pt x="53950" y="5960"/>
                </a:lnTo>
                <a:lnTo>
                  <a:pt x="53960" y="5960"/>
                </a:lnTo>
                <a:lnTo>
                  <a:pt x="53960" y="5950"/>
                </a:lnTo>
                <a:lnTo>
                  <a:pt x="53970" y="5950"/>
                </a:lnTo>
                <a:lnTo>
                  <a:pt x="54010" y="5940"/>
                </a:lnTo>
                <a:lnTo>
                  <a:pt x="54020" y="5940"/>
                </a:lnTo>
                <a:lnTo>
                  <a:pt x="54030" y="5940"/>
                </a:lnTo>
                <a:lnTo>
                  <a:pt x="54040" y="5940"/>
                </a:lnTo>
                <a:lnTo>
                  <a:pt x="54050" y="5940"/>
                </a:lnTo>
                <a:lnTo>
                  <a:pt x="54060" y="5940"/>
                </a:lnTo>
                <a:lnTo>
                  <a:pt x="54070" y="5940"/>
                </a:lnTo>
                <a:lnTo>
                  <a:pt x="54080" y="5940"/>
                </a:lnTo>
                <a:lnTo>
                  <a:pt x="54090" y="5940"/>
                </a:lnTo>
                <a:lnTo>
                  <a:pt x="54100" y="5940"/>
                </a:lnTo>
                <a:lnTo>
                  <a:pt x="54110" y="5940"/>
                </a:lnTo>
                <a:lnTo>
                  <a:pt x="54110" y="5950"/>
                </a:lnTo>
                <a:lnTo>
                  <a:pt x="54120" y="5950"/>
                </a:lnTo>
                <a:lnTo>
                  <a:pt x="54130" y="5950"/>
                </a:lnTo>
                <a:lnTo>
                  <a:pt x="54130" y="5940"/>
                </a:lnTo>
                <a:lnTo>
                  <a:pt x="54140" y="5940"/>
                </a:lnTo>
                <a:lnTo>
                  <a:pt x="54150" y="5940"/>
                </a:lnTo>
                <a:lnTo>
                  <a:pt x="54160" y="5940"/>
                </a:lnTo>
                <a:lnTo>
                  <a:pt x="54170" y="5940"/>
                </a:lnTo>
                <a:lnTo>
                  <a:pt x="54180" y="5930"/>
                </a:lnTo>
                <a:lnTo>
                  <a:pt x="54190" y="5930"/>
                </a:lnTo>
                <a:lnTo>
                  <a:pt x="54200" y="5930"/>
                </a:lnTo>
                <a:lnTo>
                  <a:pt x="54210" y="5930"/>
                </a:lnTo>
                <a:lnTo>
                  <a:pt x="54220" y="5930"/>
                </a:lnTo>
                <a:lnTo>
                  <a:pt x="54220" y="5920"/>
                </a:lnTo>
                <a:lnTo>
                  <a:pt x="54230" y="5920"/>
                </a:lnTo>
                <a:lnTo>
                  <a:pt x="54260" y="5910"/>
                </a:lnTo>
                <a:lnTo>
                  <a:pt x="54470" y="5790"/>
                </a:lnTo>
                <a:lnTo>
                  <a:pt x="54600" y="5750"/>
                </a:lnTo>
                <a:lnTo>
                  <a:pt x="54670" y="5740"/>
                </a:lnTo>
                <a:lnTo>
                  <a:pt x="54730" y="5720"/>
                </a:lnTo>
                <a:lnTo>
                  <a:pt x="54740" y="5720"/>
                </a:lnTo>
                <a:lnTo>
                  <a:pt x="54740" y="5710"/>
                </a:lnTo>
                <a:lnTo>
                  <a:pt x="54750" y="5710"/>
                </a:lnTo>
                <a:lnTo>
                  <a:pt x="54760" y="5710"/>
                </a:lnTo>
                <a:lnTo>
                  <a:pt x="54770" y="5710"/>
                </a:lnTo>
                <a:lnTo>
                  <a:pt x="54770" y="5700"/>
                </a:lnTo>
                <a:lnTo>
                  <a:pt x="54780" y="5690"/>
                </a:lnTo>
                <a:lnTo>
                  <a:pt x="54780" y="5680"/>
                </a:lnTo>
                <a:lnTo>
                  <a:pt x="54780" y="5670"/>
                </a:lnTo>
                <a:lnTo>
                  <a:pt x="54770" y="5670"/>
                </a:lnTo>
                <a:lnTo>
                  <a:pt x="54790" y="5630"/>
                </a:lnTo>
                <a:lnTo>
                  <a:pt x="54800" y="5610"/>
                </a:lnTo>
                <a:lnTo>
                  <a:pt x="54810" y="5610"/>
                </a:lnTo>
                <a:lnTo>
                  <a:pt x="54810" y="5600"/>
                </a:lnTo>
                <a:lnTo>
                  <a:pt x="54820" y="5600"/>
                </a:lnTo>
                <a:lnTo>
                  <a:pt x="54830" y="5600"/>
                </a:lnTo>
                <a:lnTo>
                  <a:pt x="54830" y="5590"/>
                </a:lnTo>
                <a:lnTo>
                  <a:pt x="54840" y="5590"/>
                </a:lnTo>
                <a:lnTo>
                  <a:pt x="54850" y="5580"/>
                </a:lnTo>
                <a:lnTo>
                  <a:pt x="54860" y="5580"/>
                </a:lnTo>
                <a:lnTo>
                  <a:pt x="54880" y="5580"/>
                </a:lnTo>
                <a:lnTo>
                  <a:pt x="54950" y="5590"/>
                </a:lnTo>
                <a:lnTo>
                  <a:pt x="54960" y="5590"/>
                </a:lnTo>
                <a:lnTo>
                  <a:pt x="54970" y="5590"/>
                </a:lnTo>
                <a:lnTo>
                  <a:pt x="54980" y="5590"/>
                </a:lnTo>
                <a:lnTo>
                  <a:pt x="54980" y="5600"/>
                </a:lnTo>
                <a:lnTo>
                  <a:pt x="54990" y="5600"/>
                </a:lnTo>
                <a:lnTo>
                  <a:pt x="54990" y="5610"/>
                </a:lnTo>
                <a:lnTo>
                  <a:pt x="55000" y="5610"/>
                </a:lnTo>
                <a:lnTo>
                  <a:pt x="55000" y="5620"/>
                </a:lnTo>
                <a:lnTo>
                  <a:pt x="55010" y="5620"/>
                </a:lnTo>
                <a:lnTo>
                  <a:pt x="55020" y="5620"/>
                </a:lnTo>
                <a:lnTo>
                  <a:pt x="55030" y="5620"/>
                </a:lnTo>
                <a:lnTo>
                  <a:pt x="55030" y="5610"/>
                </a:lnTo>
                <a:lnTo>
                  <a:pt x="55040" y="5610"/>
                </a:lnTo>
                <a:lnTo>
                  <a:pt x="55040" y="5600"/>
                </a:lnTo>
                <a:lnTo>
                  <a:pt x="55050" y="5600"/>
                </a:lnTo>
                <a:lnTo>
                  <a:pt x="55050" y="5590"/>
                </a:lnTo>
                <a:lnTo>
                  <a:pt x="55050" y="5580"/>
                </a:lnTo>
                <a:lnTo>
                  <a:pt x="55060" y="5580"/>
                </a:lnTo>
                <a:lnTo>
                  <a:pt x="55060" y="5570"/>
                </a:lnTo>
                <a:lnTo>
                  <a:pt x="55070" y="5570"/>
                </a:lnTo>
                <a:lnTo>
                  <a:pt x="55070" y="5560"/>
                </a:lnTo>
                <a:lnTo>
                  <a:pt x="55080" y="5560"/>
                </a:lnTo>
                <a:lnTo>
                  <a:pt x="55080" y="5550"/>
                </a:lnTo>
                <a:lnTo>
                  <a:pt x="55090" y="5550"/>
                </a:lnTo>
                <a:lnTo>
                  <a:pt x="55090" y="5540"/>
                </a:lnTo>
                <a:lnTo>
                  <a:pt x="55100" y="5540"/>
                </a:lnTo>
                <a:lnTo>
                  <a:pt x="55100" y="5530"/>
                </a:lnTo>
                <a:lnTo>
                  <a:pt x="55110" y="5530"/>
                </a:lnTo>
                <a:lnTo>
                  <a:pt x="55110" y="5520"/>
                </a:lnTo>
                <a:lnTo>
                  <a:pt x="55110" y="5510"/>
                </a:lnTo>
                <a:lnTo>
                  <a:pt x="55110" y="5500"/>
                </a:lnTo>
                <a:lnTo>
                  <a:pt x="55110" y="5490"/>
                </a:lnTo>
                <a:lnTo>
                  <a:pt x="55120" y="5490"/>
                </a:lnTo>
                <a:lnTo>
                  <a:pt x="55120" y="5480"/>
                </a:lnTo>
                <a:lnTo>
                  <a:pt x="55130" y="5470"/>
                </a:lnTo>
                <a:lnTo>
                  <a:pt x="55130" y="5460"/>
                </a:lnTo>
                <a:lnTo>
                  <a:pt x="55130" y="5450"/>
                </a:lnTo>
                <a:lnTo>
                  <a:pt x="55130" y="5440"/>
                </a:lnTo>
                <a:lnTo>
                  <a:pt x="55130" y="5430"/>
                </a:lnTo>
                <a:lnTo>
                  <a:pt x="55140" y="5430"/>
                </a:lnTo>
                <a:lnTo>
                  <a:pt x="55140" y="5420"/>
                </a:lnTo>
                <a:lnTo>
                  <a:pt x="55140" y="5410"/>
                </a:lnTo>
                <a:lnTo>
                  <a:pt x="55150" y="5410"/>
                </a:lnTo>
                <a:lnTo>
                  <a:pt x="55150" y="5400"/>
                </a:lnTo>
                <a:lnTo>
                  <a:pt x="55160" y="5400"/>
                </a:lnTo>
                <a:lnTo>
                  <a:pt x="55160" y="5390"/>
                </a:lnTo>
                <a:lnTo>
                  <a:pt x="55170" y="5380"/>
                </a:lnTo>
                <a:lnTo>
                  <a:pt x="55170" y="5370"/>
                </a:lnTo>
                <a:lnTo>
                  <a:pt x="55180" y="5370"/>
                </a:lnTo>
                <a:lnTo>
                  <a:pt x="55180" y="5360"/>
                </a:lnTo>
                <a:lnTo>
                  <a:pt x="55180" y="5350"/>
                </a:lnTo>
                <a:lnTo>
                  <a:pt x="55190" y="5350"/>
                </a:lnTo>
                <a:lnTo>
                  <a:pt x="55190" y="5340"/>
                </a:lnTo>
                <a:lnTo>
                  <a:pt x="55190" y="5330"/>
                </a:lnTo>
                <a:lnTo>
                  <a:pt x="55190" y="5320"/>
                </a:lnTo>
                <a:lnTo>
                  <a:pt x="55190" y="5310"/>
                </a:lnTo>
                <a:lnTo>
                  <a:pt x="55180" y="5310"/>
                </a:lnTo>
                <a:lnTo>
                  <a:pt x="55180" y="5300"/>
                </a:lnTo>
                <a:lnTo>
                  <a:pt x="55180" y="5290"/>
                </a:lnTo>
                <a:lnTo>
                  <a:pt x="55180" y="5280"/>
                </a:lnTo>
                <a:lnTo>
                  <a:pt x="55170" y="5270"/>
                </a:lnTo>
                <a:lnTo>
                  <a:pt x="55170" y="5260"/>
                </a:lnTo>
                <a:lnTo>
                  <a:pt x="55160" y="5240"/>
                </a:lnTo>
                <a:lnTo>
                  <a:pt x="55160" y="5230"/>
                </a:lnTo>
                <a:lnTo>
                  <a:pt x="55170" y="5230"/>
                </a:lnTo>
                <a:lnTo>
                  <a:pt x="55160" y="5220"/>
                </a:lnTo>
                <a:lnTo>
                  <a:pt x="55160" y="5210"/>
                </a:lnTo>
                <a:lnTo>
                  <a:pt x="55160" y="5200"/>
                </a:lnTo>
                <a:lnTo>
                  <a:pt x="55160" y="5190"/>
                </a:lnTo>
                <a:lnTo>
                  <a:pt x="55160" y="5180"/>
                </a:lnTo>
                <a:lnTo>
                  <a:pt x="55160" y="5170"/>
                </a:lnTo>
                <a:lnTo>
                  <a:pt x="55160" y="5160"/>
                </a:lnTo>
                <a:lnTo>
                  <a:pt x="55160" y="5150"/>
                </a:lnTo>
                <a:lnTo>
                  <a:pt x="55170" y="5150"/>
                </a:lnTo>
                <a:lnTo>
                  <a:pt x="55170" y="5140"/>
                </a:lnTo>
                <a:lnTo>
                  <a:pt x="55170" y="5130"/>
                </a:lnTo>
                <a:lnTo>
                  <a:pt x="55170" y="5120"/>
                </a:lnTo>
                <a:lnTo>
                  <a:pt x="55180" y="5120"/>
                </a:lnTo>
                <a:lnTo>
                  <a:pt x="55190" y="5110"/>
                </a:lnTo>
                <a:lnTo>
                  <a:pt x="55200" y="5100"/>
                </a:lnTo>
                <a:lnTo>
                  <a:pt x="55210" y="5090"/>
                </a:lnTo>
                <a:lnTo>
                  <a:pt x="55200" y="5090"/>
                </a:lnTo>
                <a:lnTo>
                  <a:pt x="55200" y="5080"/>
                </a:lnTo>
                <a:lnTo>
                  <a:pt x="55200" y="5070"/>
                </a:lnTo>
                <a:lnTo>
                  <a:pt x="55210" y="5070"/>
                </a:lnTo>
                <a:lnTo>
                  <a:pt x="55210" y="5060"/>
                </a:lnTo>
                <a:lnTo>
                  <a:pt x="55220" y="5060"/>
                </a:lnTo>
                <a:lnTo>
                  <a:pt x="55220" y="5050"/>
                </a:lnTo>
                <a:lnTo>
                  <a:pt x="55230" y="5050"/>
                </a:lnTo>
                <a:lnTo>
                  <a:pt x="55240" y="5050"/>
                </a:lnTo>
                <a:lnTo>
                  <a:pt x="55250" y="5050"/>
                </a:lnTo>
                <a:lnTo>
                  <a:pt x="55250" y="5040"/>
                </a:lnTo>
                <a:lnTo>
                  <a:pt x="55260" y="5040"/>
                </a:lnTo>
                <a:lnTo>
                  <a:pt x="55270" y="5030"/>
                </a:lnTo>
                <a:lnTo>
                  <a:pt x="55270" y="5020"/>
                </a:lnTo>
                <a:lnTo>
                  <a:pt x="55280" y="5020"/>
                </a:lnTo>
                <a:lnTo>
                  <a:pt x="55280" y="5010"/>
                </a:lnTo>
                <a:lnTo>
                  <a:pt x="55280" y="5000"/>
                </a:lnTo>
                <a:lnTo>
                  <a:pt x="55280" y="4990"/>
                </a:lnTo>
                <a:lnTo>
                  <a:pt x="55280" y="4980"/>
                </a:lnTo>
                <a:lnTo>
                  <a:pt x="55320" y="4960"/>
                </a:lnTo>
                <a:lnTo>
                  <a:pt x="55320" y="4940"/>
                </a:lnTo>
                <a:lnTo>
                  <a:pt x="55390" y="4860"/>
                </a:lnTo>
                <a:lnTo>
                  <a:pt x="55410" y="4850"/>
                </a:lnTo>
                <a:lnTo>
                  <a:pt x="55490" y="4840"/>
                </a:lnTo>
                <a:lnTo>
                  <a:pt x="55500" y="4840"/>
                </a:lnTo>
                <a:lnTo>
                  <a:pt x="55500" y="4850"/>
                </a:lnTo>
                <a:lnTo>
                  <a:pt x="55510" y="4850"/>
                </a:lnTo>
                <a:lnTo>
                  <a:pt x="55520" y="4850"/>
                </a:lnTo>
                <a:lnTo>
                  <a:pt x="55530" y="4850"/>
                </a:lnTo>
                <a:lnTo>
                  <a:pt x="55540" y="4840"/>
                </a:lnTo>
                <a:lnTo>
                  <a:pt x="55550" y="4840"/>
                </a:lnTo>
                <a:lnTo>
                  <a:pt x="55690" y="4830"/>
                </a:lnTo>
                <a:lnTo>
                  <a:pt x="55700" y="4830"/>
                </a:lnTo>
                <a:lnTo>
                  <a:pt x="55710" y="4830"/>
                </a:lnTo>
                <a:lnTo>
                  <a:pt x="55720" y="4830"/>
                </a:lnTo>
                <a:lnTo>
                  <a:pt x="55730" y="4830"/>
                </a:lnTo>
                <a:lnTo>
                  <a:pt x="55770" y="4830"/>
                </a:lnTo>
                <a:lnTo>
                  <a:pt x="55830" y="4810"/>
                </a:lnTo>
                <a:lnTo>
                  <a:pt x="55870" y="4760"/>
                </a:lnTo>
                <a:lnTo>
                  <a:pt x="55930" y="4720"/>
                </a:lnTo>
                <a:lnTo>
                  <a:pt x="55970" y="4720"/>
                </a:lnTo>
                <a:lnTo>
                  <a:pt x="55980" y="4720"/>
                </a:lnTo>
                <a:lnTo>
                  <a:pt x="55980" y="4730"/>
                </a:lnTo>
                <a:lnTo>
                  <a:pt x="55990" y="4730"/>
                </a:lnTo>
                <a:lnTo>
                  <a:pt x="56000" y="4740"/>
                </a:lnTo>
                <a:lnTo>
                  <a:pt x="56010" y="4740"/>
                </a:lnTo>
                <a:lnTo>
                  <a:pt x="56020" y="4740"/>
                </a:lnTo>
                <a:lnTo>
                  <a:pt x="56020" y="4750"/>
                </a:lnTo>
                <a:lnTo>
                  <a:pt x="56030" y="4750"/>
                </a:lnTo>
                <a:lnTo>
                  <a:pt x="56030" y="4760"/>
                </a:lnTo>
                <a:lnTo>
                  <a:pt x="56040" y="4760"/>
                </a:lnTo>
                <a:lnTo>
                  <a:pt x="56050" y="4760"/>
                </a:lnTo>
                <a:lnTo>
                  <a:pt x="56050" y="4750"/>
                </a:lnTo>
                <a:lnTo>
                  <a:pt x="56060" y="4750"/>
                </a:lnTo>
                <a:lnTo>
                  <a:pt x="56070" y="4750"/>
                </a:lnTo>
                <a:lnTo>
                  <a:pt x="56070" y="4760"/>
                </a:lnTo>
                <a:lnTo>
                  <a:pt x="56080" y="4760"/>
                </a:lnTo>
                <a:lnTo>
                  <a:pt x="56090" y="4760"/>
                </a:lnTo>
                <a:lnTo>
                  <a:pt x="56100" y="4760"/>
                </a:lnTo>
                <a:lnTo>
                  <a:pt x="56100" y="4750"/>
                </a:lnTo>
                <a:lnTo>
                  <a:pt x="56100" y="4740"/>
                </a:lnTo>
                <a:lnTo>
                  <a:pt x="56110" y="4740"/>
                </a:lnTo>
                <a:lnTo>
                  <a:pt x="56130" y="4740"/>
                </a:lnTo>
                <a:lnTo>
                  <a:pt x="56140" y="4740"/>
                </a:lnTo>
                <a:lnTo>
                  <a:pt x="56170" y="4750"/>
                </a:lnTo>
                <a:lnTo>
                  <a:pt x="56240" y="4760"/>
                </a:lnTo>
                <a:lnTo>
                  <a:pt x="56240" y="4770"/>
                </a:lnTo>
                <a:lnTo>
                  <a:pt x="56240" y="4780"/>
                </a:lnTo>
                <a:lnTo>
                  <a:pt x="56250" y="4780"/>
                </a:lnTo>
                <a:lnTo>
                  <a:pt x="56250" y="4790"/>
                </a:lnTo>
                <a:lnTo>
                  <a:pt x="56260" y="4790"/>
                </a:lnTo>
                <a:lnTo>
                  <a:pt x="56260" y="4800"/>
                </a:lnTo>
                <a:lnTo>
                  <a:pt x="56270" y="4800"/>
                </a:lnTo>
                <a:lnTo>
                  <a:pt x="56270" y="4790"/>
                </a:lnTo>
                <a:lnTo>
                  <a:pt x="56280" y="4790"/>
                </a:lnTo>
                <a:lnTo>
                  <a:pt x="56280" y="4780"/>
                </a:lnTo>
                <a:lnTo>
                  <a:pt x="56290" y="4780"/>
                </a:lnTo>
                <a:lnTo>
                  <a:pt x="56290" y="4770"/>
                </a:lnTo>
                <a:lnTo>
                  <a:pt x="56300" y="4760"/>
                </a:lnTo>
                <a:lnTo>
                  <a:pt x="56310" y="4760"/>
                </a:lnTo>
                <a:lnTo>
                  <a:pt x="56310" y="4770"/>
                </a:lnTo>
                <a:lnTo>
                  <a:pt x="56320" y="4770"/>
                </a:lnTo>
                <a:lnTo>
                  <a:pt x="56330" y="4780"/>
                </a:lnTo>
                <a:lnTo>
                  <a:pt x="56340" y="4780"/>
                </a:lnTo>
                <a:lnTo>
                  <a:pt x="56350" y="4780"/>
                </a:lnTo>
                <a:lnTo>
                  <a:pt x="56360" y="4780"/>
                </a:lnTo>
                <a:lnTo>
                  <a:pt x="56360" y="4770"/>
                </a:lnTo>
                <a:lnTo>
                  <a:pt x="56370" y="4770"/>
                </a:lnTo>
                <a:lnTo>
                  <a:pt x="56380" y="4770"/>
                </a:lnTo>
                <a:lnTo>
                  <a:pt x="56390" y="4770"/>
                </a:lnTo>
                <a:lnTo>
                  <a:pt x="56380" y="4770"/>
                </a:lnTo>
                <a:lnTo>
                  <a:pt x="56380" y="4760"/>
                </a:lnTo>
                <a:lnTo>
                  <a:pt x="56370" y="4760"/>
                </a:lnTo>
                <a:lnTo>
                  <a:pt x="56360" y="4760"/>
                </a:lnTo>
                <a:lnTo>
                  <a:pt x="56350" y="4760"/>
                </a:lnTo>
                <a:lnTo>
                  <a:pt x="56390" y="4760"/>
                </a:lnTo>
                <a:lnTo>
                  <a:pt x="56460" y="4720"/>
                </a:lnTo>
                <a:lnTo>
                  <a:pt x="56570" y="4660"/>
                </a:lnTo>
                <a:lnTo>
                  <a:pt x="56630" y="4650"/>
                </a:lnTo>
                <a:lnTo>
                  <a:pt x="56780" y="4690"/>
                </a:lnTo>
                <a:lnTo>
                  <a:pt x="56850" y="4690"/>
                </a:lnTo>
                <a:lnTo>
                  <a:pt x="56880" y="4660"/>
                </a:lnTo>
                <a:lnTo>
                  <a:pt x="56910" y="4610"/>
                </a:lnTo>
                <a:lnTo>
                  <a:pt x="56960" y="4600"/>
                </a:lnTo>
                <a:lnTo>
                  <a:pt x="57060" y="4610"/>
                </a:lnTo>
                <a:lnTo>
                  <a:pt x="57170" y="4550"/>
                </a:lnTo>
                <a:lnTo>
                  <a:pt x="57230" y="4550"/>
                </a:lnTo>
                <a:lnTo>
                  <a:pt x="57290" y="4580"/>
                </a:lnTo>
                <a:lnTo>
                  <a:pt x="57320" y="4570"/>
                </a:lnTo>
                <a:lnTo>
                  <a:pt x="57520" y="4560"/>
                </a:lnTo>
                <a:lnTo>
                  <a:pt x="57580" y="4580"/>
                </a:lnTo>
                <a:lnTo>
                  <a:pt x="57760" y="4690"/>
                </a:lnTo>
                <a:lnTo>
                  <a:pt x="57860" y="4710"/>
                </a:lnTo>
                <a:lnTo>
                  <a:pt x="57930" y="4750"/>
                </a:lnTo>
                <a:lnTo>
                  <a:pt x="58040" y="4760"/>
                </a:lnTo>
                <a:lnTo>
                  <a:pt x="58080" y="4780"/>
                </a:lnTo>
                <a:lnTo>
                  <a:pt x="58160" y="4830"/>
                </a:lnTo>
                <a:lnTo>
                  <a:pt x="58190" y="4840"/>
                </a:lnTo>
                <a:lnTo>
                  <a:pt x="58250" y="4850"/>
                </a:lnTo>
                <a:lnTo>
                  <a:pt x="58290" y="4870"/>
                </a:lnTo>
                <a:lnTo>
                  <a:pt x="58340" y="4930"/>
                </a:lnTo>
                <a:lnTo>
                  <a:pt x="58350" y="4940"/>
                </a:lnTo>
                <a:lnTo>
                  <a:pt x="58350" y="4950"/>
                </a:lnTo>
                <a:lnTo>
                  <a:pt x="58440" y="4960"/>
                </a:lnTo>
                <a:lnTo>
                  <a:pt x="58480" y="4980"/>
                </a:lnTo>
                <a:lnTo>
                  <a:pt x="58570" y="5050"/>
                </a:lnTo>
                <a:lnTo>
                  <a:pt x="58640" y="5080"/>
                </a:lnTo>
                <a:lnTo>
                  <a:pt x="58690" y="5090"/>
                </a:lnTo>
                <a:lnTo>
                  <a:pt x="58820" y="5070"/>
                </a:lnTo>
                <a:lnTo>
                  <a:pt x="58900" y="5070"/>
                </a:lnTo>
                <a:lnTo>
                  <a:pt x="58950" y="5090"/>
                </a:lnTo>
                <a:lnTo>
                  <a:pt x="59000" y="5120"/>
                </a:lnTo>
                <a:lnTo>
                  <a:pt x="59040" y="5150"/>
                </a:lnTo>
                <a:lnTo>
                  <a:pt x="59130" y="5220"/>
                </a:lnTo>
                <a:lnTo>
                  <a:pt x="59230" y="5250"/>
                </a:lnTo>
                <a:lnTo>
                  <a:pt x="59340" y="5240"/>
                </a:lnTo>
                <a:lnTo>
                  <a:pt x="59460" y="5220"/>
                </a:lnTo>
                <a:lnTo>
                  <a:pt x="59520" y="5200"/>
                </a:lnTo>
                <a:lnTo>
                  <a:pt x="59630" y="5150"/>
                </a:lnTo>
                <a:lnTo>
                  <a:pt x="59690" y="5130"/>
                </a:lnTo>
                <a:lnTo>
                  <a:pt x="59750" y="5130"/>
                </a:lnTo>
                <a:lnTo>
                  <a:pt x="59940" y="5160"/>
                </a:lnTo>
                <a:lnTo>
                  <a:pt x="60020" y="5150"/>
                </a:lnTo>
                <a:lnTo>
                  <a:pt x="60050" y="5160"/>
                </a:lnTo>
                <a:lnTo>
                  <a:pt x="60100" y="5190"/>
                </a:lnTo>
                <a:lnTo>
                  <a:pt x="60120" y="5200"/>
                </a:lnTo>
                <a:lnTo>
                  <a:pt x="60160" y="5190"/>
                </a:lnTo>
                <a:lnTo>
                  <a:pt x="60240" y="5130"/>
                </a:lnTo>
                <a:lnTo>
                  <a:pt x="60300" y="5110"/>
                </a:lnTo>
                <a:lnTo>
                  <a:pt x="60630" y="5080"/>
                </a:lnTo>
                <a:lnTo>
                  <a:pt x="60730" y="5050"/>
                </a:lnTo>
                <a:lnTo>
                  <a:pt x="60810" y="5070"/>
                </a:lnTo>
                <a:lnTo>
                  <a:pt x="60990" y="5090"/>
                </a:lnTo>
                <a:lnTo>
                  <a:pt x="61310" y="5160"/>
                </a:lnTo>
                <a:lnTo>
                  <a:pt x="61420" y="5210"/>
                </a:lnTo>
                <a:lnTo>
                  <a:pt x="61470" y="5220"/>
                </a:lnTo>
                <a:lnTo>
                  <a:pt x="61500" y="5210"/>
                </a:lnTo>
                <a:lnTo>
                  <a:pt x="61520" y="5210"/>
                </a:lnTo>
                <a:lnTo>
                  <a:pt x="61620" y="5160"/>
                </a:lnTo>
                <a:lnTo>
                  <a:pt x="61660" y="5150"/>
                </a:lnTo>
                <a:lnTo>
                  <a:pt x="61690" y="5170"/>
                </a:lnTo>
                <a:lnTo>
                  <a:pt x="61750" y="5250"/>
                </a:lnTo>
                <a:lnTo>
                  <a:pt x="61770" y="5260"/>
                </a:lnTo>
                <a:lnTo>
                  <a:pt x="61790" y="5270"/>
                </a:lnTo>
                <a:lnTo>
                  <a:pt x="61840" y="5300"/>
                </a:lnTo>
                <a:lnTo>
                  <a:pt x="61860" y="5310"/>
                </a:lnTo>
                <a:lnTo>
                  <a:pt x="61890" y="5310"/>
                </a:lnTo>
                <a:lnTo>
                  <a:pt x="61940" y="5290"/>
                </a:lnTo>
                <a:lnTo>
                  <a:pt x="61970" y="5290"/>
                </a:lnTo>
                <a:lnTo>
                  <a:pt x="62000" y="5310"/>
                </a:lnTo>
                <a:lnTo>
                  <a:pt x="62060" y="5410"/>
                </a:lnTo>
                <a:lnTo>
                  <a:pt x="62040" y="5470"/>
                </a:lnTo>
                <a:lnTo>
                  <a:pt x="62170" y="5880"/>
                </a:lnTo>
                <a:lnTo>
                  <a:pt x="62320" y="6360"/>
                </a:lnTo>
                <a:lnTo>
                  <a:pt x="62470" y="6840"/>
                </a:lnTo>
                <a:lnTo>
                  <a:pt x="62600" y="7220"/>
                </a:lnTo>
                <a:lnTo>
                  <a:pt x="62800" y="7860"/>
                </a:lnTo>
                <a:lnTo>
                  <a:pt x="62820" y="7960"/>
                </a:lnTo>
                <a:lnTo>
                  <a:pt x="62750" y="8690"/>
                </a:lnTo>
                <a:lnTo>
                  <a:pt x="62770" y="8830"/>
                </a:lnTo>
                <a:lnTo>
                  <a:pt x="62830" y="8940"/>
                </a:lnTo>
                <a:lnTo>
                  <a:pt x="63110" y="9250"/>
                </a:lnTo>
                <a:lnTo>
                  <a:pt x="63170" y="9370"/>
                </a:lnTo>
                <a:lnTo>
                  <a:pt x="63290" y="9780"/>
                </a:lnTo>
                <a:lnTo>
                  <a:pt x="63410" y="10060"/>
                </a:lnTo>
                <a:lnTo>
                  <a:pt x="63450" y="10130"/>
                </a:lnTo>
                <a:lnTo>
                  <a:pt x="63500" y="10180"/>
                </a:lnTo>
                <a:lnTo>
                  <a:pt x="63700" y="10320"/>
                </a:lnTo>
                <a:lnTo>
                  <a:pt x="63730" y="10360"/>
                </a:lnTo>
                <a:lnTo>
                  <a:pt x="63750" y="10420"/>
                </a:lnTo>
                <a:lnTo>
                  <a:pt x="63750" y="10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