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KwaZulu-Natal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South Africa • State Map | Fully Editable Vector Shape</a:t>
            </a:r>
          </a:p>
        </p:txBody>
      </p:sp>
      <p:sp>
        <p:nvSpPr>
          <p:cNvPr id="101" name="KwaZulu-Natal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820" y="34300"/>
                </a:moveTo>
                <a:lnTo>
                  <a:pt x="58810" y="34290"/>
                </a:lnTo>
                <a:lnTo>
                  <a:pt x="58770" y="34260"/>
                </a:lnTo>
                <a:lnTo>
                  <a:pt x="58760" y="34250"/>
                </a:lnTo>
                <a:lnTo>
                  <a:pt x="58750" y="34240"/>
                </a:lnTo>
                <a:lnTo>
                  <a:pt x="58750" y="34220"/>
                </a:lnTo>
                <a:lnTo>
                  <a:pt x="58740" y="34170"/>
                </a:lnTo>
                <a:lnTo>
                  <a:pt x="58740" y="34150"/>
                </a:lnTo>
                <a:lnTo>
                  <a:pt x="58730" y="34130"/>
                </a:lnTo>
                <a:lnTo>
                  <a:pt x="58730" y="34120"/>
                </a:lnTo>
                <a:lnTo>
                  <a:pt x="58710" y="34110"/>
                </a:lnTo>
                <a:lnTo>
                  <a:pt x="58670" y="34100"/>
                </a:lnTo>
                <a:lnTo>
                  <a:pt x="58660" y="34090"/>
                </a:lnTo>
                <a:lnTo>
                  <a:pt x="58650" y="34070"/>
                </a:lnTo>
                <a:lnTo>
                  <a:pt x="58640" y="34050"/>
                </a:lnTo>
                <a:lnTo>
                  <a:pt x="58640" y="33980"/>
                </a:lnTo>
                <a:lnTo>
                  <a:pt x="58630" y="33950"/>
                </a:lnTo>
                <a:lnTo>
                  <a:pt x="58620" y="33920"/>
                </a:lnTo>
                <a:lnTo>
                  <a:pt x="58610" y="33880"/>
                </a:lnTo>
                <a:lnTo>
                  <a:pt x="58610" y="33850"/>
                </a:lnTo>
                <a:lnTo>
                  <a:pt x="58610" y="33830"/>
                </a:lnTo>
                <a:lnTo>
                  <a:pt x="58610" y="33810"/>
                </a:lnTo>
                <a:lnTo>
                  <a:pt x="58610" y="33780"/>
                </a:lnTo>
                <a:lnTo>
                  <a:pt x="58600" y="33750"/>
                </a:lnTo>
                <a:lnTo>
                  <a:pt x="58560" y="33710"/>
                </a:lnTo>
                <a:lnTo>
                  <a:pt x="58490" y="33650"/>
                </a:lnTo>
                <a:lnTo>
                  <a:pt x="58460" y="33650"/>
                </a:lnTo>
                <a:lnTo>
                  <a:pt x="58440" y="33620"/>
                </a:lnTo>
                <a:lnTo>
                  <a:pt x="58440" y="33600"/>
                </a:lnTo>
                <a:lnTo>
                  <a:pt x="58440" y="33580"/>
                </a:lnTo>
                <a:lnTo>
                  <a:pt x="58430" y="33560"/>
                </a:lnTo>
                <a:lnTo>
                  <a:pt x="58430" y="33550"/>
                </a:lnTo>
                <a:lnTo>
                  <a:pt x="58420" y="33530"/>
                </a:lnTo>
                <a:lnTo>
                  <a:pt x="58410" y="33520"/>
                </a:lnTo>
                <a:lnTo>
                  <a:pt x="58390" y="33510"/>
                </a:lnTo>
                <a:lnTo>
                  <a:pt x="58320" y="33510"/>
                </a:lnTo>
                <a:lnTo>
                  <a:pt x="58300" y="33500"/>
                </a:lnTo>
                <a:lnTo>
                  <a:pt x="58280" y="33490"/>
                </a:lnTo>
                <a:lnTo>
                  <a:pt x="58260" y="33460"/>
                </a:lnTo>
                <a:lnTo>
                  <a:pt x="58240" y="33450"/>
                </a:lnTo>
                <a:lnTo>
                  <a:pt x="58230" y="33450"/>
                </a:lnTo>
                <a:lnTo>
                  <a:pt x="58220" y="33460"/>
                </a:lnTo>
                <a:lnTo>
                  <a:pt x="58200" y="33460"/>
                </a:lnTo>
                <a:lnTo>
                  <a:pt x="58180" y="33460"/>
                </a:lnTo>
                <a:lnTo>
                  <a:pt x="58160" y="33450"/>
                </a:lnTo>
                <a:lnTo>
                  <a:pt x="58150" y="33430"/>
                </a:lnTo>
                <a:lnTo>
                  <a:pt x="58140" y="33410"/>
                </a:lnTo>
                <a:lnTo>
                  <a:pt x="58130" y="33390"/>
                </a:lnTo>
                <a:lnTo>
                  <a:pt x="58120" y="33370"/>
                </a:lnTo>
                <a:lnTo>
                  <a:pt x="58090" y="33350"/>
                </a:lnTo>
                <a:lnTo>
                  <a:pt x="58080" y="33330"/>
                </a:lnTo>
                <a:lnTo>
                  <a:pt x="58070" y="33310"/>
                </a:lnTo>
                <a:lnTo>
                  <a:pt x="58070" y="33290"/>
                </a:lnTo>
                <a:lnTo>
                  <a:pt x="58070" y="33270"/>
                </a:lnTo>
                <a:lnTo>
                  <a:pt x="58060" y="33260"/>
                </a:lnTo>
                <a:lnTo>
                  <a:pt x="58030" y="33270"/>
                </a:lnTo>
                <a:lnTo>
                  <a:pt x="58020" y="33270"/>
                </a:lnTo>
                <a:lnTo>
                  <a:pt x="58000" y="33280"/>
                </a:lnTo>
                <a:lnTo>
                  <a:pt x="57970" y="33280"/>
                </a:lnTo>
                <a:lnTo>
                  <a:pt x="57940" y="33270"/>
                </a:lnTo>
                <a:lnTo>
                  <a:pt x="57890" y="33240"/>
                </a:lnTo>
                <a:lnTo>
                  <a:pt x="57820" y="33180"/>
                </a:lnTo>
                <a:lnTo>
                  <a:pt x="57710" y="33120"/>
                </a:lnTo>
                <a:lnTo>
                  <a:pt x="57670" y="33080"/>
                </a:lnTo>
                <a:lnTo>
                  <a:pt x="57660" y="33060"/>
                </a:lnTo>
                <a:lnTo>
                  <a:pt x="57650" y="33040"/>
                </a:lnTo>
                <a:lnTo>
                  <a:pt x="57630" y="33030"/>
                </a:lnTo>
                <a:lnTo>
                  <a:pt x="57570" y="33030"/>
                </a:lnTo>
                <a:lnTo>
                  <a:pt x="57550" y="33040"/>
                </a:lnTo>
                <a:lnTo>
                  <a:pt x="57530" y="33050"/>
                </a:lnTo>
                <a:lnTo>
                  <a:pt x="57520" y="33060"/>
                </a:lnTo>
                <a:lnTo>
                  <a:pt x="57510" y="33060"/>
                </a:lnTo>
                <a:lnTo>
                  <a:pt x="57470" y="33040"/>
                </a:lnTo>
                <a:lnTo>
                  <a:pt x="57430" y="33020"/>
                </a:lnTo>
                <a:lnTo>
                  <a:pt x="57360" y="32990"/>
                </a:lnTo>
                <a:lnTo>
                  <a:pt x="57310" y="32980"/>
                </a:lnTo>
                <a:lnTo>
                  <a:pt x="57280" y="32960"/>
                </a:lnTo>
                <a:lnTo>
                  <a:pt x="57250" y="32950"/>
                </a:lnTo>
                <a:lnTo>
                  <a:pt x="57230" y="32950"/>
                </a:lnTo>
                <a:lnTo>
                  <a:pt x="57130" y="32970"/>
                </a:lnTo>
                <a:lnTo>
                  <a:pt x="57110" y="32970"/>
                </a:lnTo>
                <a:lnTo>
                  <a:pt x="57090" y="32970"/>
                </a:lnTo>
                <a:lnTo>
                  <a:pt x="57060" y="32960"/>
                </a:lnTo>
                <a:lnTo>
                  <a:pt x="56990" y="32900"/>
                </a:lnTo>
                <a:lnTo>
                  <a:pt x="56890" y="32870"/>
                </a:lnTo>
                <a:lnTo>
                  <a:pt x="56680" y="32720"/>
                </a:lnTo>
                <a:lnTo>
                  <a:pt x="56670" y="32710"/>
                </a:lnTo>
                <a:lnTo>
                  <a:pt x="56650" y="32710"/>
                </a:lnTo>
                <a:lnTo>
                  <a:pt x="56630" y="32710"/>
                </a:lnTo>
                <a:lnTo>
                  <a:pt x="56610" y="32720"/>
                </a:lnTo>
                <a:lnTo>
                  <a:pt x="56600" y="32730"/>
                </a:lnTo>
                <a:lnTo>
                  <a:pt x="56540" y="32770"/>
                </a:lnTo>
                <a:lnTo>
                  <a:pt x="56530" y="32770"/>
                </a:lnTo>
                <a:lnTo>
                  <a:pt x="56510" y="32780"/>
                </a:lnTo>
                <a:lnTo>
                  <a:pt x="56490" y="32780"/>
                </a:lnTo>
                <a:lnTo>
                  <a:pt x="56360" y="32780"/>
                </a:lnTo>
                <a:lnTo>
                  <a:pt x="56340" y="32780"/>
                </a:lnTo>
                <a:lnTo>
                  <a:pt x="56330" y="32790"/>
                </a:lnTo>
                <a:lnTo>
                  <a:pt x="56300" y="32820"/>
                </a:lnTo>
                <a:lnTo>
                  <a:pt x="56290" y="32830"/>
                </a:lnTo>
                <a:lnTo>
                  <a:pt x="56280" y="32840"/>
                </a:lnTo>
                <a:lnTo>
                  <a:pt x="56260" y="32850"/>
                </a:lnTo>
                <a:lnTo>
                  <a:pt x="56240" y="32850"/>
                </a:lnTo>
                <a:lnTo>
                  <a:pt x="56220" y="32840"/>
                </a:lnTo>
                <a:lnTo>
                  <a:pt x="56150" y="32810"/>
                </a:lnTo>
                <a:lnTo>
                  <a:pt x="56050" y="32750"/>
                </a:lnTo>
                <a:lnTo>
                  <a:pt x="55930" y="32710"/>
                </a:lnTo>
                <a:lnTo>
                  <a:pt x="55830" y="32780"/>
                </a:lnTo>
                <a:lnTo>
                  <a:pt x="55690" y="32690"/>
                </a:lnTo>
                <a:lnTo>
                  <a:pt x="55620" y="32590"/>
                </a:lnTo>
                <a:lnTo>
                  <a:pt x="55760" y="32500"/>
                </a:lnTo>
                <a:lnTo>
                  <a:pt x="55700" y="32420"/>
                </a:lnTo>
                <a:lnTo>
                  <a:pt x="55720" y="32350"/>
                </a:lnTo>
                <a:lnTo>
                  <a:pt x="55790" y="32350"/>
                </a:lnTo>
                <a:lnTo>
                  <a:pt x="55850" y="32180"/>
                </a:lnTo>
                <a:lnTo>
                  <a:pt x="55870" y="32090"/>
                </a:lnTo>
                <a:lnTo>
                  <a:pt x="55930" y="32030"/>
                </a:lnTo>
                <a:lnTo>
                  <a:pt x="55970" y="31990"/>
                </a:lnTo>
                <a:lnTo>
                  <a:pt x="56100" y="31950"/>
                </a:lnTo>
                <a:lnTo>
                  <a:pt x="56090" y="31890"/>
                </a:lnTo>
                <a:lnTo>
                  <a:pt x="56150" y="31870"/>
                </a:lnTo>
                <a:lnTo>
                  <a:pt x="56150" y="31790"/>
                </a:lnTo>
                <a:lnTo>
                  <a:pt x="56150" y="31680"/>
                </a:lnTo>
                <a:lnTo>
                  <a:pt x="56040" y="31520"/>
                </a:lnTo>
                <a:lnTo>
                  <a:pt x="55970" y="31540"/>
                </a:lnTo>
                <a:lnTo>
                  <a:pt x="56000" y="31630"/>
                </a:lnTo>
                <a:lnTo>
                  <a:pt x="55950" y="31610"/>
                </a:lnTo>
                <a:lnTo>
                  <a:pt x="55790" y="31570"/>
                </a:lnTo>
                <a:lnTo>
                  <a:pt x="55740" y="31510"/>
                </a:lnTo>
                <a:lnTo>
                  <a:pt x="55660" y="31430"/>
                </a:lnTo>
                <a:lnTo>
                  <a:pt x="55630" y="31330"/>
                </a:lnTo>
                <a:lnTo>
                  <a:pt x="55600" y="31260"/>
                </a:lnTo>
                <a:lnTo>
                  <a:pt x="55570" y="31190"/>
                </a:lnTo>
                <a:lnTo>
                  <a:pt x="55620" y="31110"/>
                </a:lnTo>
                <a:lnTo>
                  <a:pt x="55610" y="31000"/>
                </a:lnTo>
                <a:lnTo>
                  <a:pt x="55620" y="30990"/>
                </a:lnTo>
                <a:lnTo>
                  <a:pt x="55630" y="30970"/>
                </a:lnTo>
                <a:lnTo>
                  <a:pt x="55630" y="30940"/>
                </a:lnTo>
                <a:lnTo>
                  <a:pt x="55640" y="30910"/>
                </a:lnTo>
                <a:lnTo>
                  <a:pt x="55630" y="30880"/>
                </a:lnTo>
                <a:lnTo>
                  <a:pt x="55610" y="30860"/>
                </a:lnTo>
                <a:lnTo>
                  <a:pt x="55490" y="30740"/>
                </a:lnTo>
                <a:lnTo>
                  <a:pt x="55340" y="30550"/>
                </a:lnTo>
                <a:lnTo>
                  <a:pt x="55320" y="30520"/>
                </a:lnTo>
                <a:lnTo>
                  <a:pt x="55550" y="30370"/>
                </a:lnTo>
                <a:lnTo>
                  <a:pt x="55590" y="30350"/>
                </a:lnTo>
                <a:lnTo>
                  <a:pt x="55670" y="30330"/>
                </a:lnTo>
                <a:lnTo>
                  <a:pt x="55700" y="30310"/>
                </a:lnTo>
                <a:lnTo>
                  <a:pt x="55720" y="30280"/>
                </a:lnTo>
                <a:lnTo>
                  <a:pt x="55710" y="30250"/>
                </a:lnTo>
                <a:lnTo>
                  <a:pt x="55680" y="30190"/>
                </a:lnTo>
                <a:lnTo>
                  <a:pt x="55670" y="30140"/>
                </a:lnTo>
                <a:lnTo>
                  <a:pt x="55670" y="30110"/>
                </a:lnTo>
                <a:lnTo>
                  <a:pt x="55670" y="30080"/>
                </a:lnTo>
                <a:lnTo>
                  <a:pt x="55630" y="30050"/>
                </a:lnTo>
                <a:lnTo>
                  <a:pt x="55590" y="29990"/>
                </a:lnTo>
                <a:lnTo>
                  <a:pt x="55590" y="29910"/>
                </a:lnTo>
                <a:lnTo>
                  <a:pt x="55600" y="29820"/>
                </a:lnTo>
                <a:lnTo>
                  <a:pt x="55610" y="29740"/>
                </a:lnTo>
                <a:lnTo>
                  <a:pt x="55610" y="29730"/>
                </a:lnTo>
                <a:lnTo>
                  <a:pt x="55660" y="29630"/>
                </a:lnTo>
                <a:lnTo>
                  <a:pt x="55700" y="29540"/>
                </a:lnTo>
                <a:lnTo>
                  <a:pt x="55750" y="29450"/>
                </a:lnTo>
                <a:lnTo>
                  <a:pt x="55840" y="29380"/>
                </a:lnTo>
                <a:lnTo>
                  <a:pt x="56060" y="29310"/>
                </a:lnTo>
                <a:lnTo>
                  <a:pt x="56100" y="29270"/>
                </a:lnTo>
                <a:lnTo>
                  <a:pt x="56100" y="29210"/>
                </a:lnTo>
                <a:lnTo>
                  <a:pt x="56100" y="29160"/>
                </a:lnTo>
                <a:lnTo>
                  <a:pt x="56150" y="29120"/>
                </a:lnTo>
                <a:lnTo>
                  <a:pt x="56110" y="29070"/>
                </a:lnTo>
                <a:lnTo>
                  <a:pt x="56090" y="28990"/>
                </a:lnTo>
                <a:lnTo>
                  <a:pt x="56090" y="28980"/>
                </a:lnTo>
                <a:lnTo>
                  <a:pt x="56090" y="28900"/>
                </a:lnTo>
                <a:lnTo>
                  <a:pt x="56110" y="28830"/>
                </a:lnTo>
                <a:lnTo>
                  <a:pt x="56170" y="28770"/>
                </a:lnTo>
                <a:lnTo>
                  <a:pt x="56260" y="28730"/>
                </a:lnTo>
                <a:lnTo>
                  <a:pt x="56350" y="28700"/>
                </a:lnTo>
                <a:lnTo>
                  <a:pt x="56420" y="28670"/>
                </a:lnTo>
                <a:lnTo>
                  <a:pt x="56460" y="28640"/>
                </a:lnTo>
                <a:lnTo>
                  <a:pt x="56480" y="28610"/>
                </a:lnTo>
                <a:lnTo>
                  <a:pt x="56500" y="28570"/>
                </a:lnTo>
                <a:lnTo>
                  <a:pt x="56490" y="28520"/>
                </a:lnTo>
                <a:lnTo>
                  <a:pt x="56500" y="28470"/>
                </a:lnTo>
                <a:lnTo>
                  <a:pt x="56550" y="28390"/>
                </a:lnTo>
                <a:lnTo>
                  <a:pt x="56570" y="28340"/>
                </a:lnTo>
                <a:lnTo>
                  <a:pt x="56560" y="28320"/>
                </a:lnTo>
                <a:lnTo>
                  <a:pt x="56520" y="28280"/>
                </a:lnTo>
                <a:lnTo>
                  <a:pt x="56500" y="28260"/>
                </a:lnTo>
                <a:lnTo>
                  <a:pt x="56500" y="28240"/>
                </a:lnTo>
                <a:lnTo>
                  <a:pt x="56500" y="28190"/>
                </a:lnTo>
                <a:lnTo>
                  <a:pt x="56500" y="28170"/>
                </a:lnTo>
                <a:lnTo>
                  <a:pt x="56470" y="28090"/>
                </a:lnTo>
                <a:lnTo>
                  <a:pt x="56390" y="27980"/>
                </a:lnTo>
                <a:lnTo>
                  <a:pt x="56350" y="27860"/>
                </a:lnTo>
                <a:lnTo>
                  <a:pt x="56330" y="27800"/>
                </a:lnTo>
                <a:lnTo>
                  <a:pt x="56290" y="27760"/>
                </a:lnTo>
                <a:lnTo>
                  <a:pt x="56250" y="27720"/>
                </a:lnTo>
                <a:lnTo>
                  <a:pt x="56210" y="27680"/>
                </a:lnTo>
                <a:lnTo>
                  <a:pt x="56200" y="27480"/>
                </a:lnTo>
                <a:lnTo>
                  <a:pt x="56110" y="27450"/>
                </a:lnTo>
                <a:lnTo>
                  <a:pt x="55990" y="27440"/>
                </a:lnTo>
                <a:lnTo>
                  <a:pt x="55890" y="27410"/>
                </a:lnTo>
                <a:lnTo>
                  <a:pt x="55650" y="27150"/>
                </a:lnTo>
                <a:lnTo>
                  <a:pt x="55540" y="27110"/>
                </a:lnTo>
                <a:lnTo>
                  <a:pt x="55480" y="27090"/>
                </a:lnTo>
                <a:lnTo>
                  <a:pt x="55440" y="27060"/>
                </a:lnTo>
                <a:lnTo>
                  <a:pt x="55420" y="27020"/>
                </a:lnTo>
                <a:lnTo>
                  <a:pt x="55420" y="26950"/>
                </a:lnTo>
                <a:lnTo>
                  <a:pt x="55390" y="26920"/>
                </a:lnTo>
                <a:lnTo>
                  <a:pt x="55330" y="26890"/>
                </a:lnTo>
                <a:lnTo>
                  <a:pt x="55260" y="26870"/>
                </a:lnTo>
                <a:lnTo>
                  <a:pt x="55210" y="26870"/>
                </a:lnTo>
                <a:lnTo>
                  <a:pt x="55050" y="26700"/>
                </a:lnTo>
                <a:lnTo>
                  <a:pt x="54930" y="26490"/>
                </a:lnTo>
                <a:lnTo>
                  <a:pt x="54890" y="26450"/>
                </a:lnTo>
                <a:lnTo>
                  <a:pt x="54850" y="26410"/>
                </a:lnTo>
                <a:lnTo>
                  <a:pt x="54870" y="26370"/>
                </a:lnTo>
                <a:lnTo>
                  <a:pt x="54940" y="26210"/>
                </a:lnTo>
                <a:lnTo>
                  <a:pt x="54950" y="26150"/>
                </a:lnTo>
                <a:lnTo>
                  <a:pt x="54960" y="26120"/>
                </a:lnTo>
                <a:lnTo>
                  <a:pt x="54970" y="26100"/>
                </a:lnTo>
                <a:lnTo>
                  <a:pt x="55050" y="26030"/>
                </a:lnTo>
                <a:lnTo>
                  <a:pt x="55060" y="26020"/>
                </a:lnTo>
                <a:lnTo>
                  <a:pt x="55070" y="26000"/>
                </a:lnTo>
                <a:lnTo>
                  <a:pt x="55070" y="25970"/>
                </a:lnTo>
                <a:lnTo>
                  <a:pt x="55070" y="25900"/>
                </a:lnTo>
                <a:lnTo>
                  <a:pt x="55080" y="25870"/>
                </a:lnTo>
                <a:lnTo>
                  <a:pt x="55090" y="25850"/>
                </a:lnTo>
                <a:lnTo>
                  <a:pt x="55150" y="25800"/>
                </a:lnTo>
                <a:lnTo>
                  <a:pt x="55190" y="25740"/>
                </a:lnTo>
                <a:lnTo>
                  <a:pt x="55400" y="25660"/>
                </a:lnTo>
                <a:lnTo>
                  <a:pt x="55550" y="25630"/>
                </a:lnTo>
                <a:lnTo>
                  <a:pt x="55570" y="25630"/>
                </a:lnTo>
                <a:lnTo>
                  <a:pt x="55640" y="25660"/>
                </a:lnTo>
                <a:lnTo>
                  <a:pt x="55660" y="25660"/>
                </a:lnTo>
                <a:lnTo>
                  <a:pt x="55690" y="25660"/>
                </a:lnTo>
                <a:lnTo>
                  <a:pt x="55720" y="25650"/>
                </a:lnTo>
                <a:lnTo>
                  <a:pt x="55770" y="25630"/>
                </a:lnTo>
                <a:lnTo>
                  <a:pt x="55800" y="25620"/>
                </a:lnTo>
                <a:lnTo>
                  <a:pt x="55830" y="25610"/>
                </a:lnTo>
                <a:lnTo>
                  <a:pt x="55850" y="25590"/>
                </a:lnTo>
                <a:lnTo>
                  <a:pt x="55860" y="25550"/>
                </a:lnTo>
                <a:lnTo>
                  <a:pt x="55870" y="25520"/>
                </a:lnTo>
                <a:lnTo>
                  <a:pt x="55860" y="25500"/>
                </a:lnTo>
                <a:lnTo>
                  <a:pt x="55850" y="25480"/>
                </a:lnTo>
                <a:lnTo>
                  <a:pt x="55850" y="25470"/>
                </a:lnTo>
                <a:lnTo>
                  <a:pt x="55840" y="25450"/>
                </a:lnTo>
                <a:lnTo>
                  <a:pt x="55850" y="25440"/>
                </a:lnTo>
                <a:lnTo>
                  <a:pt x="55860" y="25400"/>
                </a:lnTo>
                <a:lnTo>
                  <a:pt x="55890" y="25360"/>
                </a:lnTo>
                <a:lnTo>
                  <a:pt x="55960" y="25290"/>
                </a:lnTo>
                <a:lnTo>
                  <a:pt x="55970" y="25280"/>
                </a:lnTo>
                <a:lnTo>
                  <a:pt x="56020" y="25260"/>
                </a:lnTo>
                <a:lnTo>
                  <a:pt x="56180" y="25230"/>
                </a:lnTo>
                <a:lnTo>
                  <a:pt x="56280" y="25110"/>
                </a:lnTo>
                <a:lnTo>
                  <a:pt x="56290" y="25090"/>
                </a:lnTo>
                <a:lnTo>
                  <a:pt x="56310" y="25080"/>
                </a:lnTo>
                <a:lnTo>
                  <a:pt x="56350" y="25060"/>
                </a:lnTo>
                <a:lnTo>
                  <a:pt x="56430" y="25030"/>
                </a:lnTo>
                <a:lnTo>
                  <a:pt x="56480" y="25000"/>
                </a:lnTo>
                <a:lnTo>
                  <a:pt x="56520" y="24960"/>
                </a:lnTo>
                <a:lnTo>
                  <a:pt x="56720" y="24700"/>
                </a:lnTo>
                <a:lnTo>
                  <a:pt x="56740" y="24690"/>
                </a:lnTo>
                <a:lnTo>
                  <a:pt x="56770" y="24670"/>
                </a:lnTo>
                <a:lnTo>
                  <a:pt x="56810" y="24660"/>
                </a:lnTo>
                <a:lnTo>
                  <a:pt x="56980" y="24650"/>
                </a:lnTo>
                <a:lnTo>
                  <a:pt x="57020" y="24640"/>
                </a:lnTo>
                <a:lnTo>
                  <a:pt x="57030" y="24640"/>
                </a:lnTo>
                <a:lnTo>
                  <a:pt x="57040" y="24620"/>
                </a:lnTo>
                <a:lnTo>
                  <a:pt x="57060" y="24590"/>
                </a:lnTo>
                <a:lnTo>
                  <a:pt x="57100" y="24500"/>
                </a:lnTo>
                <a:lnTo>
                  <a:pt x="57120" y="24460"/>
                </a:lnTo>
                <a:lnTo>
                  <a:pt x="57160" y="24420"/>
                </a:lnTo>
                <a:lnTo>
                  <a:pt x="57240" y="24360"/>
                </a:lnTo>
                <a:lnTo>
                  <a:pt x="57260" y="24310"/>
                </a:lnTo>
                <a:lnTo>
                  <a:pt x="57280" y="24210"/>
                </a:lnTo>
                <a:lnTo>
                  <a:pt x="57260" y="24150"/>
                </a:lnTo>
                <a:lnTo>
                  <a:pt x="57250" y="24120"/>
                </a:lnTo>
                <a:lnTo>
                  <a:pt x="57240" y="24110"/>
                </a:lnTo>
                <a:lnTo>
                  <a:pt x="57230" y="24090"/>
                </a:lnTo>
                <a:lnTo>
                  <a:pt x="57160" y="24040"/>
                </a:lnTo>
                <a:lnTo>
                  <a:pt x="57150" y="24030"/>
                </a:lnTo>
                <a:lnTo>
                  <a:pt x="57140" y="24020"/>
                </a:lnTo>
                <a:lnTo>
                  <a:pt x="57130" y="24000"/>
                </a:lnTo>
                <a:lnTo>
                  <a:pt x="57130" y="23980"/>
                </a:lnTo>
                <a:lnTo>
                  <a:pt x="57120" y="23960"/>
                </a:lnTo>
                <a:lnTo>
                  <a:pt x="57130" y="23930"/>
                </a:lnTo>
                <a:lnTo>
                  <a:pt x="57140" y="23890"/>
                </a:lnTo>
                <a:lnTo>
                  <a:pt x="57180" y="23800"/>
                </a:lnTo>
                <a:lnTo>
                  <a:pt x="57210" y="23740"/>
                </a:lnTo>
                <a:lnTo>
                  <a:pt x="57230" y="23730"/>
                </a:lnTo>
                <a:lnTo>
                  <a:pt x="57240" y="23720"/>
                </a:lnTo>
                <a:lnTo>
                  <a:pt x="57250" y="23700"/>
                </a:lnTo>
                <a:lnTo>
                  <a:pt x="57250" y="23670"/>
                </a:lnTo>
                <a:lnTo>
                  <a:pt x="57240" y="23550"/>
                </a:lnTo>
                <a:lnTo>
                  <a:pt x="57250" y="23520"/>
                </a:lnTo>
                <a:lnTo>
                  <a:pt x="57250" y="23500"/>
                </a:lnTo>
                <a:lnTo>
                  <a:pt x="57270" y="23470"/>
                </a:lnTo>
                <a:lnTo>
                  <a:pt x="57300" y="23430"/>
                </a:lnTo>
                <a:lnTo>
                  <a:pt x="57330" y="23380"/>
                </a:lnTo>
                <a:lnTo>
                  <a:pt x="57370" y="23240"/>
                </a:lnTo>
                <a:lnTo>
                  <a:pt x="57390" y="23220"/>
                </a:lnTo>
                <a:lnTo>
                  <a:pt x="57400" y="23200"/>
                </a:lnTo>
                <a:lnTo>
                  <a:pt x="57410" y="23190"/>
                </a:lnTo>
                <a:lnTo>
                  <a:pt x="57410" y="23170"/>
                </a:lnTo>
                <a:lnTo>
                  <a:pt x="57410" y="23140"/>
                </a:lnTo>
                <a:lnTo>
                  <a:pt x="57400" y="23120"/>
                </a:lnTo>
                <a:lnTo>
                  <a:pt x="57370" y="23090"/>
                </a:lnTo>
                <a:lnTo>
                  <a:pt x="57360" y="23050"/>
                </a:lnTo>
                <a:lnTo>
                  <a:pt x="57360" y="23000"/>
                </a:lnTo>
                <a:lnTo>
                  <a:pt x="57370" y="22870"/>
                </a:lnTo>
                <a:lnTo>
                  <a:pt x="57370" y="22850"/>
                </a:lnTo>
                <a:lnTo>
                  <a:pt x="57370" y="22830"/>
                </a:lnTo>
                <a:lnTo>
                  <a:pt x="57360" y="22810"/>
                </a:lnTo>
                <a:lnTo>
                  <a:pt x="57350" y="22790"/>
                </a:lnTo>
                <a:lnTo>
                  <a:pt x="57310" y="22740"/>
                </a:lnTo>
                <a:lnTo>
                  <a:pt x="57310" y="22720"/>
                </a:lnTo>
                <a:lnTo>
                  <a:pt x="57300" y="22710"/>
                </a:lnTo>
                <a:lnTo>
                  <a:pt x="57300" y="22690"/>
                </a:lnTo>
                <a:lnTo>
                  <a:pt x="57300" y="22670"/>
                </a:lnTo>
                <a:lnTo>
                  <a:pt x="57310" y="22640"/>
                </a:lnTo>
                <a:lnTo>
                  <a:pt x="57320" y="22620"/>
                </a:lnTo>
                <a:lnTo>
                  <a:pt x="57340" y="22600"/>
                </a:lnTo>
                <a:lnTo>
                  <a:pt x="57370" y="22580"/>
                </a:lnTo>
                <a:lnTo>
                  <a:pt x="57380" y="22570"/>
                </a:lnTo>
                <a:lnTo>
                  <a:pt x="57550" y="22480"/>
                </a:lnTo>
                <a:lnTo>
                  <a:pt x="57560" y="22470"/>
                </a:lnTo>
                <a:lnTo>
                  <a:pt x="57570" y="22440"/>
                </a:lnTo>
                <a:lnTo>
                  <a:pt x="57570" y="22400"/>
                </a:lnTo>
                <a:lnTo>
                  <a:pt x="57560" y="22320"/>
                </a:lnTo>
                <a:lnTo>
                  <a:pt x="57550" y="22280"/>
                </a:lnTo>
                <a:lnTo>
                  <a:pt x="57530" y="22250"/>
                </a:lnTo>
                <a:lnTo>
                  <a:pt x="57520" y="22240"/>
                </a:lnTo>
                <a:lnTo>
                  <a:pt x="57420" y="22210"/>
                </a:lnTo>
                <a:lnTo>
                  <a:pt x="57400" y="22200"/>
                </a:lnTo>
                <a:lnTo>
                  <a:pt x="57400" y="22180"/>
                </a:lnTo>
                <a:lnTo>
                  <a:pt x="57400" y="22160"/>
                </a:lnTo>
                <a:lnTo>
                  <a:pt x="57410" y="22110"/>
                </a:lnTo>
                <a:lnTo>
                  <a:pt x="57410" y="22090"/>
                </a:lnTo>
                <a:lnTo>
                  <a:pt x="57410" y="22070"/>
                </a:lnTo>
                <a:lnTo>
                  <a:pt x="57420" y="22040"/>
                </a:lnTo>
                <a:lnTo>
                  <a:pt x="57560" y="21970"/>
                </a:lnTo>
                <a:lnTo>
                  <a:pt x="57640" y="22000"/>
                </a:lnTo>
                <a:lnTo>
                  <a:pt x="57670" y="21990"/>
                </a:lnTo>
                <a:lnTo>
                  <a:pt x="57690" y="21960"/>
                </a:lnTo>
                <a:lnTo>
                  <a:pt x="57720" y="21920"/>
                </a:lnTo>
                <a:lnTo>
                  <a:pt x="57750" y="21860"/>
                </a:lnTo>
                <a:lnTo>
                  <a:pt x="57760" y="21800"/>
                </a:lnTo>
                <a:lnTo>
                  <a:pt x="57770" y="21780"/>
                </a:lnTo>
                <a:lnTo>
                  <a:pt x="57790" y="21750"/>
                </a:lnTo>
                <a:lnTo>
                  <a:pt x="57810" y="21730"/>
                </a:lnTo>
                <a:lnTo>
                  <a:pt x="57830" y="21720"/>
                </a:lnTo>
                <a:lnTo>
                  <a:pt x="57860" y="21710"/>
                </a:lnTo>
                <a:lnTo>
                  <a:pt x="57910" y="21710"/>
                </a:lnTo>
                <a:lnTo>
                  <a:pt x="58030" y="21670"/>
                </a:lnTo>
                <a:lnTo>
                  <a:pt x="58050" y="21670"/>
                </a:lnTo>
                <a:lnTo>
                  <a:pt x="58070" y="21670"/>
                </a:lnTo>
                <a:lnTo>
                  <a:pt x="58080" y="21680"/>
                </a:lnTo>
                <a:lnTo>
                  <a:pt x="58110" y="21700"/>
                </a:lnTo>
                <a:lnTo>
                  <a:pt x="58270" y="21730"/>
                </a:lnTo>
                <a:lnTo>
                  <a:pt x="58290" y="21730"/>
                </a:lnTo>
                <a:lnTo>
                  <a:pt x="58310" y="21720"/>
                </a:lnTo>
                <a:lnTo>
                  <a:pt x="58360" y="21680"/>
                </a:lnTo>
                <a:lnTo>
                  <a:pt x="58410" y="21660"/>
                </a:lnTo>
                <a:lnTo>
                  <a:pt x="58640" y="21720"/>
                </a:lnTo>
                <a:lnTo>
                  <a:pt x="58700" y="21710"/>
                </a:lnTo>
                <a:lnTo>
                  <a:pt x="58710" y="21680"/>
                </a:lnTo>
                <a:lnTo>
                  <a:pt x="58720" y="21670"/>
                </a:lnTo>
                <a:lnTo>
                  <a:pt x="58730" y="21660"/>
                </a:lnTo>
                <a:lnTo>
                  <a:pt x="58740" y="21650"/>
                </a:lnTo>
                <a:lnTo>
                  <a:pt x="58900" y="21580"/>
                </a:lnTo>
                <a:lnTo>
                  <a:pt x="58930" y="21570"/>
                </a:lnTo>
                <a:lnTo>
                  <a:pt x="59020" y="21500"/>
                </a:lnTo>
                <a:lnTo>
                  <a:pt x="59070" y="21460"/>
                </a:lnTo>
                <a:lnTo>
                  <a:pt x="59120" y="21450"/>
                </a:lnTo>
                <a:lnTo>
                  <a:pt x="59150" y="21440"/>
                </a:lnTo>
                <a:lnTo>
                  <a:pt x="59180" y="21420"/>
                </a:lnTo>
                <a:lnTo>
                  <a:pt x="59200" y="21420"/>
                </a:lnTo>
                <a:lnTo>
                  <a:pt x="59220" y="21410"/>
                </a:lnTo>
                <a:lnTo>
                  <a:pt x="59290" y="21420"/>
                </a:lnTo>
                <a:lnTo>
                  <a:pt x="59310" y="21410"/>
                </a:lnTo>
                <a:lnTo>
                  <a:pt x="59340" y="21370"/>
                </a:lnTo>
                <a:lnTo>
                  <a:pt x="59370" y="21350"/>
                </a:lnTo>
                <a:lnTo>
                  <a:pt x="59390" y="21340"/>
                </a:lnTo>
                <a:lnTo>
                  <a:pt x="59410" y="21340"/>
                </a:lnTo>
                <a:lnTo>
                  <a:pt x="59470" y="21350"/>
                </a:lnTo>
                <a:lnTo>
                  <a:pt x="59480" y="21360"/>
                </a:lnTo>
                <a:lnTo>
                  <a:pt x="59490" y="21370"/>
                </a:lnTo>
                <a:lnTo>
                  <a:pt x="59500" y="21390"/>
                </a:lnTo>
                <a:lnTo>
                  <a:pt x="59500" y="21430"/>
                </a:lnTo>
                <a:lnTo>
                  <a:pt x="59500" y="21450"/>
                </a:lnTo>
                <a:lnTo>
                  <a:pt x="59510" y="21460"/>
                </a:lnTo>
                <a:lnTo>
                  <a:pt x="59560" y="21490"/>
                </a:lnTo>
                <a:lnTo>
                  <a:pt x="59730" y="21460"/>
                </a:lnTo>
                <a:lnTo>
                  <a:pt x="59950" y="21490"/>
                </a:lnTo>
                <a:lnTo>
                  <a:pt x="60010" y="21490"/>
                </a:lnTo>
                <a:lnTo>
                  <a:pt x="60050" y="21440"/>
                </a:lnTo>
                <a:lnTo>
                  <a:pt x="60080" y="21420"/>
                </a:lnTo>
                <a:lnTo>
                  <a:pt x="60120" y="21400"/>
                </a:lnTo>
                <a:lnTo>
                  <a:pt x="60200" y="21380"/>
                </a:lnTo>
                <a:lnTo>
                  <a:pt x="60260" y="21370"/>
                </a:lnTo>
                <a:lnTo>
                  <a:pt x="60290" y="21370"/>
                </a:lnTo>
                <a:lnTo>
                  <a:pt x="60400" y="21400"/>
                </a:lnTo>
                <a:lnTo>
                  <a:pt x="60430" y="21420"/>
                </a:lnTo>
                <a:lnTo>
                  <a:pt x="60470" y="21450"/>
                </a:lnTo>
                <a:lnTo>
                  <a:pt x="60490" y="21450"/>
                </a:lnTo>
                <a:lnTo>
                  <a:pt x="60600" y="21510"/>
                </a:lnTo>
                <a:lnTo>
                  <a:pt x="60670" y="21550"/>
                </a:lnTo>
                <a:lnTo>
                  <a:pt x="60710" y="21570"/>
                </a:lnTo>
                <a:lnTo>
                  <a:pt x="60740" y="21560"/>
                </a:lnTo>
                <a:lnTo>
                  <a:pt x="60770" y="21540"/>
                </a:lnTo>
                <a:lnTo>
                  <a:pt x="60800" y="21520"/>
                </a:lnTo>
                <a:lnTo>
                  <a:pt x="60920" y="21490"/>
                </a:lnTo>
                <a:lnTo>
                  <a:pt x="60960" y="21520"/>
                </a:lnTo>
                <a:lnTo>
                  <a:pt x="61000" y="21570"/>
                </a:lnTo>
                <a:lnTo>
                  <a:pt x="61070" y="21630"/>
                </a:lnTo>
                <a:lnTo>
                  <a:pt x="61150" y="21640"/>
                </a:lnTo>
                <a:lnTo>
                  <a:pt x="61390" y="21570"/>
                </a:lnTo>
                <a:lnTo>
                  <a:pt x="61430" y="21560"/>
                </a:lnTo>
                <a:lnTo>
                  <a:pt x="61520" y="21540"/>
                </a:lnTo>
                <a:lnTo>
                  <a:pt x="61660" y="21540"/>
                </a:lnTo>
                <a:lnTo>
                  <a:pt x="61760" y="21450"/>
                </a:lnTo>
                <a:lnTo>
                  <a:pt x="61930" y="21230"/>
                </a:lnTo>
                <a:lnTo>
                  <a:pt x="62040" y="21270"/>
                </a:lnTo>
                <a:lnTo>
                  <a:pt x="62270" y="21350"/>
                </a:lnTo>
                <a:lnTo>
                  <a:pt x="62570" y="21450"/>
                </a:lnTo>
                <a:lnTo>
                  <a:pt x="62770" y="21490"/>
                </a:lnTo>
                <a:lnTo>
                  <a:pt x="63100" y="21500"/>
                </a:lnTo>
                <a:lnTo>
                  <a:pt x="63530" y="21500"/>
                </a:lnTo>
                <a:lnTo>
                  <a:pt x="63810" y="21510"/>
                </a:lnTo>
                <a:lnTo>
                  <a:pt x="64080" y="21510"/>
                </a:lnTo>
                <a:lnTo>
                  <a:pt x="64080" y="21470"/>
                </a:lnTo>
                <a:lnTo>
                  <a:pt x="64070" y="21430"/>
                </a:lnTo>
                <a:lnTo>
                  <a:pt x="64060" y="21390"/>
                </a:lnTo>
                <a:lnTo>
                  <a:pt x="64040" y="21360"/>
                </a:lnTo>
                <a:lnTo>
                  <a:pt x="64020" y="21310"/>
                </a:lnTo>
                <a:lnTo>
                  <a:pt x="64010" y="21060"/>
                </a:lnTo>
                <a:lnTo>
                  <a:pt x="64010" y="21000"/>
                </a:lnTo>
                <a:lnTo>
                  <a:pt x="64000" y="20790"/>
                </a:lnTo>
                <a:lnTo>
                  <a:pt x="64060" y="20490"/>
                </a:lnTo>
                <a:lnTo>
                  <a:pt x="64100" y="20210"/>
                </a:lnTo>
                <a:lnTo>
                  <a:pt x="64150" y="19920"/>
                </a:lnTo>
                <a:lnTo>
                  <a:pt x="64150" y="19820"/>
                </a:lnTo>
                <a:lnTo>
                  <a:pt x="64340" y="19820"/>
                </a:lnTo>
                <a:lnTo>
                  <a:pt x="64390" y="19830"/>
                </a:lnTo>
                <a:lnTo>
                  <a:pt x="64470" y="19900"/>
                </a:lnTo>
                <a:lnTo>
                  <a:pt x="64510" y="19920"/>
                </a:lnTo>
                <a:lnTo>
                  <a:pt x="64600" y="19940"/>
                </a:lnTo>
                <a:lnTo>
                  <a:pt x="64750" y="19920"/>
                </a:lnTo>
                <a:lnTo>
                  <a:pt x="64840" y="19930"/>
                </a:lnTo>
                <a:lnTo>
                  <a:pt x="65050" y="19960"/>
                </a:lnTo>
                <a:lnTo>
                  <a:pt x="65220" y="19990"/>
                </a:lnTo>
                <a:lnTo>
                  <a:pt x="65570" y="19980"/>
                </a:lnTo>
                <a:lnTo>
                  <a:pt x="65950" y="19970"/>
                </a:lnTo>
                <a:lnTo>
                  <a:pt x="66370" y="19960"/>
                </a:lnTo>
                <a:lnTo>
                  <a:pt x="66830" y="19940"/>
                </a:lnTo>
                <a:lnTo>
                  <a:pt x="66790" y="20080"/>
                </a:lnTo>
                <a:lnTo>
                  <a:pt x="66740" y="20510"/>
                </a:lnTo>
                <a:lnTo>
                  <a:pt x="66690" y="20730"/>
                </a:lnTo>
                <a:lnTo>
                  <a:pt x="66680" y="20800"/>
                </a:lnTo>
                <a:lnTo>
                  <a:pt x="66670" y="20870"/>
                </a:lnTo>
                <a:lnTo>
                  <a:pt x="66560" y="21020"/>
                </a:lnTo>
                <a:lnTo>
                  <a:pt x="66550" y="21050"/>
                </a:lnTo>
                <a:lnTo>
                  <a:pt x="66540" y="21140"/>
                </a:lnTo>
                <a:lnTo>
                  <a:pt x="66530" y="21170"/>
                </a:lnTo>
                <a:lnTo>
                  <a:pt x="66510" y="21220"/>
                </a:lnTo>
                <a:lnTo>
                  <a:pt x="66490" y="21310"/>
                </a:lnTo>
                <a:lnTo>
                  <a:pt x="66180" y="22190"/>
                </a:lnTo>
                <a:lnTo>
                  <a:pt x="65980" y="23180"/>
                </a:lnTo>
                <a:lnTo>
                  <a:pt x="65970" y="23250"/>
                </a:lnTo>
                <a:lnTo>
                  <a:pt x="65970" y="23290"/>
                </a:lnTo>
                <a:lnTo>
                  <a:pt x="65940" y="23370"/>
                </a:lnTo>
                <a:lnTo>
                  <a:pt x="65930" y="23400"/>
                </a:lnTo>
                <a:lnTo>
                  <a:pt x="65930" y="23440"/>
                </a:lnTo>
                <a:lnTo>
                  <a:pt x="65950" y="23510"/>
                </a:lnTo>
                <a:lnTo>
                  <a:pt x="65950" y="23540"/>
                </a:lnTo>
                <a:lnTo>
                  <a:pt x="65810" y="24380"/>
                </a:lnTo>
                <a:lnTo>
                  <a:pt x="65790" y="24440"/>
                </a:lnTo>
                <a:lnTo>
                  <a:pt x="65540" y="24830"/>
                </a:lnTo>
                <a:lnTo>
                  <a:pt x="65520" y="24890"/>
                </a:lnTo>
                <a:lnTo>
                  <a:pt x="65510" y="24970"/>
                </a:lnTo>
                <a:lnTo>
                  <a:pt x="65480" y="25040"/>
                </a:lnTo>
                <a:lnTo>
                  <a:pt x="65430" y="25090"/>
                </a:lnTo>
                <a:lnTo>
                  <a:pt x="65360" y="25110"/>
                </a:lnTo>
                <a:lnTo>
                  <a:pt x="65370" y="25140"/>
                </a:lnTo>
                <a:lnTo>
                  <a:pt x="65380" y="25150"/>
                </a:lnTo>
                <a:lnTo>
                  <a:pt x="65400" y="25140"/>
                </a:lnTo>
                <a:lnTo>
                  <a:pt x="65420" y="25130"/>
                </a:lnTo>
                <a:lnTo>
                  <a:pt x="65450" y="25250"/>
                </a:lnTo>
                <a:lnTo>
                  <a:pt x="65410" y="25370"/>
                </a:lnTo>
                <a:lnTo>
                  <a:pt x="65360" y="25500"/>
                </a:lnTo>
                <a:lnTo>
                  <a:pt x="65340" y="25610"/>
                </a:lnTo>
                <a:lnTo>
                  <a:pt x="65300" y="25660"/>
                </a:lnTo>
                <a:lnTo>
                  <a:pt x="65050" y="25930"/>
                </a:lnTo>
                <a:lnTo>
                  <a:pt x="65010" y="25960"/>
                </a:lnTo>
                <a:lnTo>
                  <a:pt x="64910" y="26010"/>
                </a:lnTo>
                <a:lnTo>
                  <a:pt x="64870" y="26030"/>
                </a:lnTo>
                <a:lnTo>
                  <a:pt x="64840" y="26070"/>
                </a:lnTo>
                <a:lnTo>
                  <a:pt x="64790" y="26170"/>
                </a:lnTo>
                <a:lnTo>
                  <a:pt x="64750" y="26220"/>
                </a:lnTo>
                <a:lnTo>
                  <a:pt x="64420" y="26500"/>
                </a:lnTo>
                <a:lnTo>
                  <a:pt x="64340" y="26430"/>
                </a:lnTo>
                <a:lnTo>
                  <a:pt x="64230" y="26450"/>
                </a:lnTo>
                <a:lnTo>
                  <a:pt x="64160" y="26520"/>
                </a:lnTo>
                <a:lnTo>
                  <a:pt x="64220" y="26610"/>
                </a:lnTo>
                <a:lnTo>
                  <a:pt x="64250" y="26590"/>
                </a:lnTo>
                <a:lnTo>
                  <a:pt x="64290" y="26550"/>
                </a:lnTo>
                <a:lnTo>
                  <a:pt x="64330" y="26530"/>
                </a:lnTo>
                <a:lnTo>
                  <a:pt x="64380" y="26520"/>
                </a:lnTo>
                <a:lnTo>
                  <a:pt x="64330" y="26630"/>
                </a:lnTo>
                <a:lnTo>
                  <a:pt x="64210" y="26730"/>
                </a:lnTo>
                <a:lnTo>
                  <a:pt x="63840" y="26920"/>
                </a:lnTo>
                <a:lnTo>
                  <a:pt x="63740" y="26950"/>
                </a:lnTo>
                <a:lnTo>
                  <a:pt x="63620" y="26940"/>
                </a:lnTo>
                <a:lnTo>
                  <a:pt x="63490" y="26920"/>
                </a:lnTo>
                <a:lnTo>
                  <a:pt x="63490" y="26940"/>
                </a:lnTo>
                <a:lnTo>
                  <a:pt x="63500" y="26960"/>
                </a:lnTo>
                <a:lnTo>
                  <a:pt x="63510" y="26980"/>
                </a:lnTo>
                <a:lnTo>
                  <a:pt x="63530" y="26990"/>
                </a:lnTo>
                <a:lnTo>
                  <a:pt x="63530" y="27010"/>
                </a:lnTo>
                <a:lnTo>
                  <a:pt x="63440" y="27060"/>
                </a:lnTo>
                <a:lnTo>
                  <a:pt x="62860" y="27730"/>
                </a:lnTo>
                <a:lnTo>
                  <a:pt x="62720" y="27860"/>
                </a:lnTo>
                <a:lnTo>
                  <a:pt x="62670" y="27880"/>
                </a:lnTo>
                <a:lnTo>
                  <a:pt x="62660" y="27890"/>
                </a:lnTo>
                <a:lnTo>
                  <a:pt x="62650" y="27910"/>
                </a:lnTo>
                <a:lnTo>
                  <a:pt x="62640" y="27970"/>
                </a:lnTo>
                <a:lnTo>
                  <a:pt x="62630" y="27980"/>
                </a:lnTo>
                <a:lnTo>
                  <a:pt x="62590" y="28010"/>
                </a:lnTo>
                <a:lnTo>
                  <a:pt x="62470" y="28170"/>
                </a:lnTo>
                <a:lnTo>
                  <a:pt x="62430" y="28210"/>
                </a:lnTo>
                <a:lnTo>
                  <a:pt x="62330" y="28270"/>
                </a:lnTo>
                <a:lnTo>
                  <a:pt x="62290" y="28310"/>
                </a:lnTo>
                <a:lnTo>
                  <a:pt x="62280" y="28340"/>
                </a:lnTo>
                <a:lnTo>
                  <a:pt x="62260" y="28410"/>
                </a:lnTo>
                <a:lnTo>
                  <a:pt x="62220" y="28440"/>
                </a:lnTo>
                <a:lnTo>
                  <a:pt x="62200" y="28460"/>
                </a:lnTo>
                <a:lnTo>
                  <a:pt x="62180" y="28490"/>
                </a:lnTo>
                <a:lnTo>
                  <a:pt x="62150" y="28550"/>
                </a:lnTo>
                <a:lnTo>
                  <a:pt x="61760" y="29090"/>
                </a:lnTo>
                <a:lnTo>
                  <a:pt x="61370" y="29870"/>
                </a:lnTo>
                <a:lnTo>
                  <a:pt x="61340" y="30010"/>
                </a:lnTo>
                <a:lnTo>
                  <a:pt x="61370" y="30140"/>
                </a:lnTo>
                <a:lnTo>
                  <a:pt x="61250" y="30140"/>
                </a:lnTo>
                <a:lnTo>
                  <a:pt x="61230" y="30170"/>
                </a:lnTo>
                <a:lnTo>
                  <a:pt x="61210" y="30260"/>
                </a:lnTo>
                <a:lnTo>
                  <a:pt x="61260" y="30230"/>
                </a:lnTo>
                <a:lnTo>
                  <a:pt x="61360" y="30200"/>
                </a:lnTo>
                <a:lnTo>
                  <a:pt x="61400" y="30160"/>
                </a:lnTo>
                <a:lnTo>
                  <a:pt x="61400" y="30180"/>
                </a:lnTo>
                <a:lnTo>
                  <a:pt x="61390" y="30210"/>
                </a:lnTo>
                <a:lnTo>
                  <a:pt x="61380" y="30230"/>
                </a:lnTo>
                <a:lnTo>
                  <a:pt x="61350" y="30280"/>
                </a:lnTo>
                <a:lnTo>
                  <a:pt x="61280" y="30370"/>
                </a:lnTo>
                <a:lnTo>
                  <a:pt x="60970" y="30650"/>
                </a:lnTo>
                <a:lnTo>
                  <a:pt x="60880" y="30760"/>
                </a:lnTo>
                <a:lnTo>
                  <a:pt x="60740" y="31010"/>
                </a:lnTo>
                <a:lnTo>
                  <a:pt x="60570" y="31400"/>
                </a:lnTo>
                <a:lnTo>
                  <a:pt x="60140" y="32170"/>
                </a:lnTo>
                <a:lnTo>
                  <a:pt x="60080" y="32310"/>
                </a:lnTo>
                <a:lnTo>
                  <a:pt x="60070" y="32360"/>
                </a:lnTo>
                <a:lnTo>
                  <a:pt x="60050" y="32410"/>
                </a:lnTo>
                <a:lnTo>
                  <a:pt x="59910" y="32560"/>
                </a:lnTo>
                <a:lnTo>
                  <a:pt x="59400" y="33500"/>
                </a:lnTo>
                <a:lnTo>
                  <a:pt x="59320" y="33630"/>
                </a:lnTo>
                <a:lnTo>
                  <a:pt x="59270" y="33680"/>
                </a:lnTo>
                <a:lnTo>
                  <a:pt x="59230" y="33700"/>
                </a:lnTo>
                <a:lnTo>
                  <a:pt x="59190" y="33730"/>
                </a:lnTo>
                <a:lnTo>
                  <a:pt x="59100" y="33930"/>
                </a:lnTo>
                <a:lnTo>
                  <a:pt x="58820" y="34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