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Gauteng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Gaute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060" y="20100"/>
                </a:moveTo>
                <a:lnTo>
                  <a:pt x="53030" y="20100"/>
                </a:lnTo>
                <a:lnTo>
                  <a:pt x="52970" y="20120"/>
                </a:lnTo>
                <a:lnTo>
                  <a:pt x="52890" y="20140"/>
                </a:lnTo>
                <a:lnTo>
                  <a:pt x="52860" y="20110"/>
                </a:lnTo>
                <a:lnTo>
                  <a:pt x="52850" y="20100"/>
                </a:lnTo>
                <a:lnTo>
                  <a:pt x="52830" y="20080"/>
                </a:lnTo>
                <a:lnTo>
                  <a:pt x="52820" y="20060"/>
                </a:lnTo>
                <a:lnTo>
                  <a:pt x="52810" y="19990"/>
                </a:lnTo>
                <a:lnTo>
                  <a:pt x="52770" y="19990"/>
                </a:lnTo>
                <a:lnTo>
                  <a:pt x="52710" y="20050"/>
                </a:lnTo>
                <a:lnTo>
                  <a:pt x="52690" y="20030"/>
                </a:lnTo>
                <a:lnTo>
                  <a:pt x="52670" y="20010"/>
                </a:lnTo>
                <a:lnTo>
                  <a:pt x="52630" y="19970"/>
                </a:lnTo>
                <a:lnTo>
                  <a:pt x="52580" y="19920"/>
                </a:lnTo>
                <a:lnTo>
                  <a:pt x="52520" y="19890"/>
                </a:lnTo>
                <a:lnTo>
                  <a:pt x="52430" y="19850"/>
                </a:lnTo>
                <a:lnTo>
                  <a:pt x="52400" y="19800"/>
                </a:lnTo>
                <a:lnTo>
                  <a:pt x="52280" y="19580"/>
                </a:lnTo>
                <a:lnTo>
                  <a:pt x="52250" y="19500"/>
                </a:lnTo>
                <a:lnTo>
                  <a:pt x="52270" y="19460"/>
                </a:lnTo>
                <a:lnTo>
                  <a:pt x="52290" y="19450"/>
                </a:lnTo>
                <a:lnTo>
                  <a:pt x="52270" y="19410"/>
                </a:lnTo>
                <a:lnTo>
                  <a:pt x="52210" y="19360"/>
                </a:lnTo>
                <a:lnTo>
                  <a:pt x="52180" y="19350"/>
                </a:lnTo>
                <a:lnTo>
                  <a:pt x="52150" y="19350"/>
                </a:lnTo>
                <a:lnTo>
                  <a:pt x="52080" y="19390"/>
                </a:lnTo>
                <a:lnTo>
                  <a:pt x="52040" y="19440"/>
                </a:lnTo>
                <a:lnTo>
                  <a:pt x="52000" y="19490"/>
                </a:lnTo>
                <a:lnTo>
                  <a:pt x="51950" y="19540"/>
                </a:lnTo>
                <a:lnTo>
                  <a:pt x="51890" y="19560"/>
                </a:lnTo>
                <a:lnTo>
                  <a:pt x="51750" y="19580"/>
                </a:lnTo>
                <a:lnTo>
                  <a:pt x="51680" y="19600"/>
                </a:lnTo>
                <a:lnTo>
                  <a:pt x="51630" y="19630"/>
                </a:lnTo>
                <a:lnTo>
                  <a:pt x="51620" y="19650"/>
                </a:lnTo>
                <a:lnTo>
                  <a:pt x="51620" y="19680"/>
                </a:lnTo>
                <a:lnTo>
                  <a:pt x="51620" y="19700"/>
                </a:lnTo>
                <a:lnTo>
                  <a:pt x="51590" y="19720"/>
                </a:lnTo>
                <a:lnTo>
                  <a:pt x="51560" y="19710"/>
                </a:lnTo>
                <a:lnTo>
                  <a:pt x="51540" y="19690"/>
                </a:lnTo>
                <a:lnTo>
                  <a:pt x="51520" y="19660"/>
                </a:lnTo>
                <a:lnTo>
                  <a:pt x="51500" y="19650"/>
                </a:lnTo>
                <a:lnTo>
                  <a:pt x="51290" y="19670"/>
                </a:lnTo>
                <a:lnTo>
                  <a:pt x="51250" y="19670"/>
                </a:lnTo>
                <a:lnTo>
                  <a:pt x="51240" y="19650"/>
                </a:lnTo>
                <a:lnTo>
                  <a:pt x="51200" y="19590"/>
                </a:lnTo>
                <a:lnTo>
                  <a:pt x="51160" y="19550"/>
                </a:lnTo>
                <a:lnTo>
                  <a:pt x="51150" y="19570"/>
                </a:lnTo>
                <a:lnTo>
                  <a:pt x="51120" y="19580"/>
                </a:lnTo>
                <a:lnTo>
                  <a:pt x="51060" y="19580"/>
                </a:lnTo>
                <a:lnTo>
                  <a:pt x="51130" y="19450"/>
                </a:lnTo>
                <a:lnTo>
                  <a:pt x="51040" y="19450"/>
                </a:lnTo>
                <a:lnTo>
                  <a:pt x="51020" y="19290"/>
                </a:lnTo>
                <a:lnTo>
                  <a:pt x="50970" y="19270"/>
                </a:lnTo>
                <a:lnTo>
                  <a:pt x="50810" y="19270"/>
                </a:lnTo>
                <a:lnTo>
                  <a:pt x="50660" y="19210"/>
                </a:lnTo>
                <a:lnTo>
                  <a:pt x="50560" y="19270"/>
                </a:lnTo>
                <a:lnTo>
                  <a:pt x="50470" y="19160"/>
                </a:lnTo>
                <a:lnTo>
                  <a:pt x="50480" y="19080"/>
                </a:lnTo>
                <a:lnTo>
                  <a:pt x="50390" y="19060"/>
                </a:lnTo>
                <a:lnTo>
                  <a:pt x="50340" y="19080"/>
                </a:lnTo>
                <a:lnTo>
                  <a:pt x="50330" y="19180"/>
                </a:lnTo>
                <a:lnTo>
                  <a:pt x="50060" y="19260"/>
                </a:lnTo>
                <a:lnTo>
                  <a:pt x="50020" y="19030"/>
                </a:lnTo>
                <a:lnTo>
                  <a:pt x="49890" y="19040"/>
                </a:lnTo>
                <a:lnTo>
                  <a:pt x="49860" y="18980"/>
                </a:lnTo>
                <a:lnTo>
                  <a:pt x="49840" y="18960"/>
                </a:lnTo>
                <a:lnTo>
                  <a:pt x="49800" y="18880"/>
                </a:lnTo>
                <a:lnTo>
                  <a:pt x="49960" y="18840"/>
                </a:lnTo>
                <a:lnTo>
                  <a:pt x="50020" y="18810"/>
                </a:lnTo>
                <a:lnTo>
                  <a:pt x="50000" y="18670"/>
                </a:lnTo>
                <a:lnTo>
                  <a:pt x="49990" y="18570"/>
                </a:lnTo>
                <a:lnTo>
                  <a:pt x="49900" y="18400"/>
                </a:lnTo>
                <a:lnTo>
                  <a:pt x="49990" y="18330"/>
                </a:lnTo>
                <a:lnTo>
                  <a:pt x="50300" y="18090"/>
                </a:lnTo>
                <a:lnTo>
                  <a:pt x="50200" y="17620"/>
                </a:lnTo>
                <a:lnTo>
                  <a:pt x="50350" y="17640"/>
                </a:lnTo>
                <a:lnTo>
                  <a:pt x="50420" y="17560"/>
                </a:lnTo>
                <a:lnTo>
                  <a:pt x="50510" y="17550"/>
                </a:lnTo>
                <a:lnTo>
                  <a:pt x="50550" y="17470"/>
                </a:lnTo>
                <a:lnTo>
                  <a:pt x="50660" y="17160"/>
                </a:lnTo>
                <a:lnTo>
                  <a:pt x="50700" y="16760"/>
                </a:lnTo>
                <a:lnTo>
                  <a:pt x="50900" y="16620"/>
                </a:lnTo>
                <a:lnTo>
                  <a:pt x="51140" y="16530"/>
                </a:lnTo>
                <a:lnTo>
                  <a:pt x="51240" y="16490"/>
                </a:lnTo>
                <a:lnTo>
                  <a:pt x="51270" y="16640"/>
                </a:lnTo>
                <a:lnTo>
                  <a:pt x="51330" y="16700"/>
                </a:lnTo>
                <a:lnTo>
                  <a:pt x="51440" y="16690"/>
                </a:lnTo>
                <a:lnTo>
                  <a:pt x="51500" y="16740"/>
                </a:lnTo>
                <a:lnTo>
                  <a:pt x="51730" y="16700"/>
                </a:lnTo>
                <a:lnTo>
                  <a:pt x="51930" y="16650"/>
                </a:lnTo>
                <a:lnTo>
                  <a:pt x="51980" y="16610"/>
                </a:lnTo>
                <a:lnTo>
                  <a:pt x="52080" y="16580"/>
                </a:lnTo>
                <a:lnTo>
                  <a:pt x="52130" y="16500"/>
                </a:lnTo>
                <a:lnTo>
                  <a:pt x="52150" y="16440"/>
                </a:lnTo>
                <a:lnTo>
                  <a:pt x="52140" y="16380"/>
                </a:lnTo>
                <a:lnTo>
                  <a:pt x="52140" y="16340"/>
                </a:lnTo>
                <a:lnTo>
                  <a:pt x="52140" y="16320"/>
                </a:lnTo>
                <a:lnTo>
                  <a:pt x="52150" y="16320"/>
                </a:lnTo>
                <a:lnTo>
                  <a:pt x="52170" y="16310"/>
                </a:lnTo>
                <a:lnTo>
                  <a:pt x="52190" y="16290"/>
                </a:lnTo>
                <a:lnTo>
                  <a:pt x="52200" y="16260"/>
                </a:lnTo>
                <a:lnTo>
                  <a:pt x="52190" y="16220"/>
                </a:lnTo>
                <a:lnTo>
                  <a:pt x="52170" y="16180"/>
                </a:lnTo>
                <a:lnTo>
                  <a:pt x="52170" y="15980"/>
                </a:lnTo>
                <a:lnTo>
                  <a:pt x="52250" y="15920"/>
                </a:lnTo>
                <a:lnTo>
                  <a:pt x="52220" y="15820"/>
                </a:lnTo>
                <a:lnTo>
                  <a:pt x="52200" y="15800"/>
                </a:lnTo>
                <a:lnTo>
                  <a:pt x="52250" y="15650"/>
                </a:lnTo>
                <a:lnTo>
                  <a:pt x="52440" y="15680"/>
                </a:lnTo>
                <a:lnTo>
                  <a:pt x="52460" y="15610"/>
                </a:lnTo>
                <a:lnTo>
                  <a:pt x="52310" y="15550"/>
                </a:lnTo>
                <a:lnTo>
                  <a:pt x="52330" y="15440"/>
                </a:lnTo>
                <a:lnTo>
                  <a:pt x="52400" y="15400"/>
                </a:lnTo>
                <a:lnTo>
                  <a:pt x="52280" y="15250"/>
                </a:lnTo>
                <a:lnTo>
                  <a:pt x="52210" y="15280"/>
                </a:lnTo>
                <a:lnTo>
                  <a:pt x="52150" y="15200"/>
                </a:lnTo>
                <a:lnTo>
                  <a:pt x="52210" y="15040"/>
                </a:lnTo>
                <a:lnTo>
                  <a:pt x="52320" y="15030"/>
                </a:lnTo>
                <a:lnTo>
                  <a:pt x="52450" y="15160"/>
                </a:lnTo>
                <a:lnTo>
                  <a:pt x="52610" y="15070"/>
                </a:lnTo>
                <a:lnTo>
                  <a:pt x="52750" y="15080"/>
                </a:lnTo>
                <a:lnTo>
                  <a:pt x="52810" y="15050"/>
                </a:lnTo>
                <a:lnTo>
                  <a:pt x="52820" y="14930"/>
                </a:lnTo>
                <a:lnTo>
                  <a:pt x="52920" y="14910"/>
                </a:lnTo>
                <a:lnTo>
                  <a:pt x="53000" y="15010"/>
                </a:lnTo>
                <a:lnTo>
                  <a:pt x="53150" y="14970"/>
                </a:lnTo>
                <a:lnTo>
                  <a:pt x="53180" y="14890"/>
                </a:lnTo>
                <a:lnTo>
                  <a:pt x="53380" y="14870"/>
                </a:lnTo>
                <a:lnTo>
                  <a:pt x="53420" y="14910"/>
                </a:lnTo>
                <a:lnTo>
                  <a:pt x="53590" y="14910"/>
                </a:lnTo>
                <a:lnTo>
                  <a:pt x="53740" y="14830"/>
                </a:lnTo>
                <a:lnTo>
                  <a:pt x="53790" y="14770"/>
                </a:lnTo>
                <a:lnTo>
                  <a:pt x="53870" y="14740"/>
                </a:lnTo>
                <a:lnTo>
                  <a:pt x="54020" y="14730"/>
                </a:lnTo>
                <a:lnTo>
                  <a:pt x="54120" y="14740"/>
                </a:lnTo>
                <a:lnTo>
                  <a:pt x="54210" y="14710"/>
                </a:lnTo>
                <a:lnTo>
                  <a:pt x="54250" y="14690"/>
                </a:lnTo>
                <a:lnTo>
                  <a:pt x="54270" y="14670"/>
                </a:lnTo>
                <a:lnTo>
                  <a:pt x="54270" y="14660"/>
                </a:lnTo>
                <a:lnTo>
                  <a:pt x="54270" y="14650"/>
                </a:lnTo>
                <a:lnTo>
                  <a:pt x="54260" y="14600"/>
                </a:lnTo>
                <a:lnTo>
                  <a:pt x="54210" y="14560"/>
                </a:lnTo>
                <a:lnTo>
                  <a:pt x="54150" y="14480"/>
                </a:lnTo>
                <a:lnTo>
                  <a:pt x="54130" y="14460"/>
                </a:lnTo>
                <a:lnTo>
                  <a:pt x="54100" y="14370"/>
                </a:lnTo>
                <a:lnTo>
                  <a:pt x="54160" y="14350"/>
                </a:lnTo>
                <a:lnTo>
                  <a:pt x="54410" y="14240"/>
                </a:lnTo>
                <a:lnTo>
                  <a:pt x="54530" y="14230"/>
                </a:lnTo>
                <a:lnTo>
                  <a:pt x="54580" y="14420"/>
                </a:lnTo>
                <a:lnTo>
                  <a:pt x="54630" y="14600"/>
                </a:lnTo>
                <a:lnTo>
                  <a:pt x="54560" y="14610"/>
                </a:lnTo>
                <a:lnTo>
                  <a:pt x="54490" y="14770"/>
                </a:lnTo>
                <a:lnTo>
                  <a:pt x="54170" y="14940"/>
                </a:lnTo>
                <a:lnTo>
                  <a:pt x="54210" y="15140"/>
                </a:lnTo>
                <a:lnTo>
                  <a:pt x="54150" y="15240"/>
                </a:lnTo>
                <a:lnTo>
                  <a:pt x="54170" y="15400"/>
                </a:lnTo>
                <a:lnTo>
                  <a:pt x="54170" y="15580"/>
                </a:lnTo>
                <a:lnTo>
                  <a:pt x="54220" y="15790"/>
                </a:lnTo>
                <a:lnTo>
                  <a:pt x="54290" y="16030"/>
                </a:lnTo>
                <a:lnTo>
                  <a:pt x="54410" y="16090"/>
                </a:lnTo>
                <a:lnTo>
                  <a:pt x="54470" y="15920"/>
                </a:lnTo>
                <a:lnTo>
                  <a:pt x="54580" y="15970"/>
                </a:lnTo>
                <a:lnTo>
                  <a:pt x="54570" y="16170"/>
                </a:lnTo>
                <a:lnTo>
                  <a:pt x="54770" y="16130"/>
                </a:lnTo>
                <a:lnTo>
                  <a:pt x="54770" y="16060"/>
                </a:lnTo>
                <a:lnTo>
                  <a:pt x="54710" y="15980"/>
                </a:lnTo>
                <a:lnTo>
                  <a:pt x="54760" y="15930"/>
                </a:lnTo>
                <a:lnTo>
                  <a:pt x="54840" y="15970"/>
                </a:lnTo>
                <a:lnTo>
                  <a:pt x="54850" y="15930"/>
                </a:lnTo>
                <a:lnTo>
                  <a:pt x="54790" y="15740"/>
                </a:lnTo>
                <a:lnTo>
                  <a:pt x="54730" y="15750"/>
                </a:lnTo>
                <a:lnTo>
                  <a:pt x="54690" y="15630"/>
                </a:lnTo>
                <a:lnTo>
                  <a:pt x="54840" y="15490"/>
                </a:lnTo>
                <a:lnTo>
                  <a:pt x="54880" y="15600"/>
                </a:lnTo>
                <a:lnTo>
                  <a:pt x="54900" y="15680"/>
                </a:lnTo>
                <a:lnTo>
                  <a:pt x="54970" y="15620"/>
                </a:lnTo>
                <a:lnTo>
                  <a:pt x="55030" y="15660"/>
                </a:lnTo>
                <a:lnTo>
                  <a:pt x="55110" y="15810"/>
                </a:lnTo>
                <a:lnTo>
                  <a:pt x="55280" y="15720"/>
                </a:lnTo>
                <a:lnTo>
                  <a:pt x="55270" y="15610"/>
                </a:lnTo>
                <a:lnTo>
                  <a:pt x="55360" y="15540"/>
                </a:lnTo>
                <a:lnTo>
                  <a:pt x="55450" y="15530"/>
                </a:lnTo>
                <a:lnTo>
                  <a:pt x="55500" y="15490"/>
                </a:lnTo>
                <a:lnTo>
                  <a:pt x="55540" y="15500"/>
                </a:lnTo>
                <a:lnTo>
                  <a:pt x="55520" y="15520"/>
                </a:lnTo>
                <a:lnTo>
                  <a:pt x="55510" y="15590"/>
                </a:lnTo>
                <a:lnTo>
                  <a:pt x="55430" y="15690"/>
                </a:lnTo>
                <a:lnTo>
                  <a:pt x="55370" y="15910"/>
                </a:lnTo>
                <a:lnTo>
                  <a:pt x="55200" y="16060"/>
                </a:lnTo>
                <a:lnTo>
                  <a:pt x="55160" y="16150"/>
                </a:lnTo>
                <a:lnTo>
                  <a:pt x="55170" y="16230"/>
                </a:lnTo>
                <a:lnTo>
                  <a:pt x="55150" y="16370"/>
                </a:lnTo>
                <a:lnTo>
                  <a:pt x="55100" y="16480"/>
                </a:lnTo>
                <a:lnTo>
                  <a:pt x="55100" y="16550"/>
                </a:lnTo>
                <a:lnTo>
                  <a:pt x="55140" y="16620"/>
                </a:lnTo>
                <a:lnTo>
                  <a:pt x="55100" y="16710"/>
                </a:lnTo>
                <a:lnTo>
                  <a:pt x="55020" y="16720"/>
                </a:lnTo>
                <a:lnTo>
                  <a:pt x="54920" y="16800"/>
                </a:lnTo>
                <a:lnTo>
                  <a:pt x="54940" y="17050"/>
                </a:lnTo>
                <a:lnTo>
                  <a:pt x="54890" y="17160"/>
                </a:lnTo>
                <a:lnTo>
                  <a:pt x="54610" y="17180"/>
                </a:lnTo>
                <a:lnTo>
                  <a:pt x="54540" y="17110"/>
                </a:lnTo>
                <a:lnTo>
                  <a:pt x="54410" y="17120"/>
                </a:lnTo>
                <a:lnTo>
                  <a:pt x="54190" y="17050"/>
                </a:lnTo>
                <a:lnTo>
                  <a:pt x="54080" y="17150"/>
                </a:lnTo>
                <a:lnTo>
                  <a:pt x="54030" y="17330"/>
                </a:lnTo>
                <a:lnTo>
                  <a:pt x="53890" y="17330"/>
                </a:lnTo>
                <a:lnTo>
                  <a:pt x="53790" y="17400"/>
                </a:lnTo>
                <a:lnTo>
                  <a:pt x="53770" y="17560"/>
                </a:lnTo>
                <a:lnTo>
                  <a:pt x="53870" y="17620"/>
                </a:lnTo>
                <a:lnTo>
                  <a:pt x="53900" y="17730"/>
                </a:lnTo>
                <a:lnTo>
                  <a:pt x="53880" y="17870"/>
                </a:lnTo>
                <a:lnTo>
                  <a:pt x="54150" y="17960"/>
                </a:lnTo>
                <a:lnTo>
                  <a:pt x="54170" y="18100"/>
                </a:lnTo>
                <a:lnTo>
                  <a:pt x="54290" y="18180"/>
                </a:lnTo>
                <a:lnTo>
                  <a:pt x="54440" y="18260"/>
                </a:lnTo>
                <a:lnTo>
                  <a:pt x="54700" y="18160"/>
                </a:lnTo>
                <a:lnTo>
                  <a:pt x="54730" y="18250"/>
                </a:lnTo>
                <a:lnTo>
                  <a:pt x="54810" y="18290"/>
                </a:lnTo>
                <a:lnTo>
                  <a:pt x="54870" y="18460"/>
                </a:lnTo>
                <a:lnTo>
                  <a:pt x="54670" y="18550"/>
                </a:lnTo>
                <a:lnTo>
                  <a:pt x="54580" y="18850"/>
                </a:lnTo>
                <a:lnTo>
                  <a:pt x="54470" y="18860"/>
                </a:lnTo>
                <a:lnTo>
                  <a:pt x="54210" y="18820"/>
                </a:lnTo>
                <a:lnTo>
                  <a:pt x="54170" y="18930"/>
                </a:lnTo>
                <a:lnTo>
                  <a:pt x="54040" y="18920"/>
                </a:lnTo>
                <a:lnTo>
                  <a:pt x="53870" y="18810"/>
                </a:lnTo>
                <a:lnTo>
                  <a:pt x="53870" y="19010"/>
                </a:lnTo>
                <a:lnTo>
                  <a:pt x="53850" y="19080"/>
                </a:lnTo>
                <a:lnTo>
                  <a:pt x="53810" y="19170"/>
                </a:lnTo>
                <a:lnTo>
                  <a:pt x="53790" y="19180"/>
                </a:lnTo>
                <a:lnTo>
                  <a:pt x="53770" y="19190"/>
                </a:lnTo>
                <a:lnTo>
                  <a:pt x="53720" y="19200"/>
                </a:lnTo>
                <a:lnTo>
                  <a:pt x="53690" y="19230"/>
                </a:lnTo>
                <a:lnTo>
                  <a:pt x="53650" y="19300"/>
                </a:lnTo>
                <a:lnTo>
                  <a:pt x="53500" y="19320"/>
                </a:lnTo>
                <a:lnTo>
                  <a:pt x="53460" y="19510"/>
                </a:lnTo>
                <a:lnTo>
                  <a:pt x="53510" y="19650"/>
                </a:lnTo>
                <a:lnTo>
                  <a:pt x="53380" y="19730"/>
                </a:lnTo>
                <a:lnTo>
                  <a:pt x="53300" y="19780"/>
                </a:lnTo>
                <a:lnTo>
                  <a:pt x="53260" y="19840"/>
                </a:lnTo>
                <a:lnTo>
                  <a:pt x="53210" y="19890"/>
                </a:lnTo>
                <a:lnTo>
                  <a:pt x="53190" y="19970"/>
                </a:lnTo>
                <a:lnTo>
                  <a:pt x="53200" y="20020"/>
                </a:lnTo>
                <a:lnTo>
                  <a:pt x="53060" y="2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