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Free State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Africa • State Map | Fully Editable Vector Shape</a:t>
            </a:r>
          </a:p>
        </p:txBody>
      </p:sp>
      <p:sp>
        <p:nvSpPr>
          <p:cNvPr id="101" name="Free Sta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790" y="32700"/>
                </a:moveTo>
                <a:lnTo>
                  <a:pt x="44680" y="32620"/>
                </a:lnTo>
                <a:lnTo>
                  <a:pt x="44580" y="32530"/>
                </a:lnTo>
                <a:lnTo>
                  <a:pt x="44470" y="32460"/>
                </a:lnTo>
                <a:lnTo>
                  <a:pt x="44330" y="32470"/>
                </a:lnTo>
                <a:lnTo>
                  <a:pt x="44260" y="32460"/>
                </a:lnTo>
                <a:lnTo>
                  <a:pt x="44230" y="32410"/>
                </a:lnTo>
                <a:lnTo>
                  <a:pt x="44210" y="32340"/>
                </a:lnTo>
                <a:lnTo>
                  <a:pt x="44170" y="32300"/>
                </a:lnTo>
                <a:lnTo>
                  <a:pt x="44050" y="32230"/>
                </a:lnTo>
                <a:lnTo>
                  <a:pt x="43950" y="32150"/>
                </a:lnTo>
                <a:lnTo>
                  <a:pt x="43790" y="31960"/>
                </a:lnTo>
                <a:lnTo>
                  <a:pt x="43530" y="31720"/>
                </a:lnTo>
                <a:lnTo>
                  <a:pt x="43510" y="31700"/>
                </a:lnTo>
                <a:lnTo>
                  <a:pt x="43510" y="31660"/>
                </a:lnTo>
                <a:lnTo>
                  <a:pt x="43500" y="31580"/>
                </a:lnTo>
                <a:lnTo>
                  <a:pt x="43490" y="31560"/>
                </a:lnTo>
                <a:lnTo>
                  <a:pt x="43360" y="31500"/>
                </a:lnTo>
                <a:lnTo>
                  <a:pt x="43350" y="31490"/>
                </a:lnTo>
                <a:lnTo>
                  <a:pt x="43340" y="31470"/>
                </a:lnTo>
                <a:lnTo>
                  <a:pt x="43300" y="31450"/>
                </a:lnTo>
                <a:lnTo>
                  <a:pt x="43300" y="31440"/>
                </a:lnTo>
                <a:lnTo>
                  <a:pt x="43290" y="31410"/>
                </a:lnTo>
                <a:lnTo>
                  <a:pt x="43240" y="31330"/>
                </a:lnTo>
                <a:lnTo>
                  <a:pt x="43210" y="31320"/>
                </a:lnTo>
                <a:lnTo>
                  <a:pt x="43180" y="31320"/>
                </a:lnTo>
                <a:lnTo>
                  <a:pt x="43160" y="31310"/>
                </a:lnTo>
                <a:lnTo>
                  <a:pt x="43150" y="31300"/>
                </a:lnTo>
                <a:lnTo>
                  <a:pt x="43120" y="31280"/>
                </a:lnTo>
                <a:lnTo>
                  <a:pt x="42830" y="30660"/>
                </a:lnTo>
                <a:lnTo>
                  <a:pt x="42760" y="30550"/>
                </a:lnTo>
                <a:lnTo>
                  <a:pt x="42670" y="30530"/>
                </a:lnTo>
                <a:lnTo>
                  <a:pt x="42630" y="30520"/>
                </a:lnTo>
                <a:lnTo>
                  <a:pt x="42580" y="30510"/>
                </a:lnTo>
                <a:lnTo>
                  <a:pt x="42530" y="30500"/>
                </a:lnTo>
                <a:lnTo>
                  <a:pt x="42480" y="30480"/>
                </a:lnTo>
                <a:lnTo>
                  <a:pt x="42450" y="30450"/>
                </a:lnTo>
                <a:lnTo>
                  <a:pt x="42420" y="30420"/>
                </a:lnTo>
                <a:lnTo>
                  <a:pt x="42410" y="30360"/>
                </a:lnTo>
                <a:lnTo>
                  <a:pt x="42400" y="30290"/>
                </a:lnTo>
                <a:lnTo>
                  <a:pt x="42380" y="30230"/>
                </a:lnTo>
                <a:lnTo>
                  <a:pt x="42350" y="30210"/>
                </a:lnTo>
                <a:lnTo>
                  <a:pt x="42230" y="30180"/>
                </a:lnTo>
                <a:lnTo>
                  <a:pt x="42140" y="30130"/>
                </a:lnTo>
                <a:lnTo>
                  <a:pt x="42000" y="29960"/>
                </a:lnTo>
                <a:lnTo>
                  <a:pt x="41980" y="29950"/>
                </a:lnTo>
                <a:lnTo>
                  <a:pt x="41950" y="29940"/>
                </a:lnTo>
                <a:lnTo>
                  <a:pt x="41880" y="29950"/>
                </a:lnTo>
                <a:lnTo>
                  <a:pt x="41870" y="29930"/>
                </a:lnTo>
                <a:lnTo>
                  <a:pt x="41850" y="29870"/>
                </a:lnTo>
                <a:lnTo>
                  <a:pt x="41840" y="29860"/>
                </a:lnTo>
                <a:lnTo>
                  <a:pt x="41740" y="29850"/>
                </a:lnTo>
                <a:lnTo>
                  <a:pt x="41700" y="29830"/>
                </a:lnTo>
                <a:lnTo>
                  <a:pt x="41650" y="29780"/>
                </a:lnTo>
                <a:lnTo>
                  <a:pt x="41510" y="29610"/>
                </a:lnTo>
                <a:lnTo>
                  <a:pt x="41490" y="29550"/>
                </a:lnTo>
                <a:lnTo>
                  <a:pt x="41460" y="29430"/>
                </a:lnTo>
                <a:lnTo>
                  <a:pt x="41440" y="29390"/>
                </a:lnTo>
                <a:lnTo>
                  <a:pt x="41470" y="29340"/>
                </a:lnTo>
                <a:lnTo>
                  <a:pt x="41670" y="28910"/>
                </a:lnTo>
                <a:lnTo>
                  <a:pt x="42380" y="27410"/>
                </a:lnTo>
                <a:lnTo>
                  <a:pt x="42690" y="26720"/>
                </a:lnTo>
                <a:lnTo>
                  <a:pt x="43030" y="25990"/>
                </a:lnTo>
                <a:lnTo>
                  <a:pt x="43030" y="25960"/>
                </a:lnTo>
                <a:lnTo>
                  <a:pt x="43020" y="25940"/>
                </a:lnTo>
                <a:lnTo>
                  <a:pt x="42990" y="25920"/>
                </a:lnTo>
                <a:lnTo>
                  <a:pt x="42950" y="25860"/>
                </a:lnTo>
                <a:lnTo>
                  <a:pt x="42930" y="25770"/>
                </a:lnTo>
                <a:lnTo>
                  <a:pt x="42940" y="25550"/>
                </a:lnTo>
                <a:lnTo>
                  <a:pt x="43000" y="25370"/>
                </a:lnTo>
                <a:lnTo>
                  <a:pt x="43050" y="25290"/>
                </a:lnTo>
                <a:lnTo>
                  <a:pt x="43080" y="25220"/>
                </a:lnTo>
                <a:lnTo>
                  <a:pt x="43140" y="24980"/>
                </a:lnTo>
                <a:lnTo>
                  <a:pt x="43150" y="24910"/>
                </a:lnTo>
                <a:lnTo>
                  <a:pt x="43150" y="24870"/>
                </a:lnTo>
                <a:lnTo>
                  <a:pt x="43120" y="24840"/>
                </a:lnTo>
                <a:lnTo>
                  <a:pt x="43100" y="24800"/>
                </a:lnTo>
                <a:lnTo>
                  <a:pt x="43090" y="24760"/>
                </a:lnTo>
                <a:lnTo>
                  <a:pt x="43100" y="24720"/>
                </a:lnTo>
                <a:lnTo>
                  <a:pt x="43170" y="24670"/>
                </a:lnTo>
                <a:lnTo>
                  <a:pt x="43250" y="24600"/>
                </a:lnTo>
                <a:lnTo>
                  <a:pt x="43310" y="24500"/>
                </a:lnTo>
                <a:lnTo>
                  <a:pt x="43340" y="24440"/>
                </a:lnTo>
                <a:lnTo>
                  <a:pt x="43430" y="24190"/>
                </a:lnTo>
                <a:lnTo>
                  <a:pt x="43440" y="24140"/>
                </a:lnTo>
                <a:lnTo>
                  <a:pt x="43440" y="24080"/>
                </a:lnTo>
                <a:lnTo>
                  <a:pt x="43440" y="24030"/>
                </a:lnTo>
                <a:lnTo>
                  <a:pt x="43470" y="23990"/>
                </a:lnTo>
                <a:lnTo>
                  <a:pt x="43500" y="23990"/>
                </a:lnTo>
                <a:lnTo>
                  <a:pt x="43530" y="24000"/>
                </a:lnTo>
                <a:lnTo>
                  <a:pt x="43560" y="24000"/>
                </a:lnTo>
                <a:lnTo>
                  <a:pt x="43600" y="23960"/>
                </a:lnTo>
                <a:lnTo>
                  <a:pt x="43640" y="23900"/>
                </a:lnTo>
                <a:lnTo>
                  <a:pt x="43700" y="23790"/>
                </a:lnTo>
                <a:lnTo>
                  <a:pt x="43700" y="23770"/>
                </a:lnTo>
                <a:lnTo>
                  <a:pt x="43690" y="23750"/>
                </a:lnTo>
                <a:lnTo>
                  <a:pt x="43690" y="23730"/>
                </a:lnTo>
                <a:lnTo>
                  <a:pt x="43770" y="23580"/>
                </a:lnTo>
                <a:lnTo>
                  <a:pt x="43780" y="23560"/>
                </a:lnTo>
                <a:lnTo>
                  <a:pt x="43810" y="23550"/>
                </a:lnTo>
                <a:lnTo>
                  <a:pt x="43850" y="23540"/>
                </a:lnTo>
                <a:lnTo>
                  <a:pt x="43920" y="23540"/>
                </a:lnTo>
                <a:lnTo>
                  <a:pt x="43930" y="23530"/>
                </a:lnTo>
                <a:lnTo>
                  <a:pt x="43960" y="23480"/>
                </a:lnTo>
                <a:lnTo>
                  <a:pt x="43980" y="23470"/>
                </a:lnTo>
                <a:lnTo>
                  <a:pt x="44020" y="23450"/>
                </a:lnTo>
                <a:lnTo>
                  <a:pt x="44070" y="23390"/>
                </a:lnTo>
                <a:lnTo>
                  <a:pt x="44110" y="23330"/>
                </a:lnTo>
                <a:lnTo>
                  <a:pt x="44130" y="23290"/>
                </a:lnTo>
                <a:lnTo>
                  <a:pt x="44110" y="23240"/>
                </a:lnTo>
                <a:lnTo>
                  <a:pt x="44110" y="23210"/>
                </a:lnTo>
                <a:lnTo>
                  <a:pt x="44140" y="23190"/>
                </a:lnTo>
                <a:lnTo>
                  <a:pt x="44150" y="23180"/>
                </a:lnTo>
                <a:lnTo>
                  <a:pt x="44200" y="23110"/>
                </a:lnTo>
                <a:lnTo>
                  <a:pt x="44230" y="23090"/>
                </a:lnTo>
                <a:lnTo>
                  <a:pt x="44260" y="23080"/>
                </a:lnTo>
                <a:lnTo>
                  <a:pt x="44290" y="23080"/>
                </a:lnTo>
                <a:lnTo>
                  <a:pt x="44330" y="23080"/>
                </a:lnTo>
                <a:lnTo>
                  <a:pt x="44370" y="23070"/>
                </a:lnTo>
                <a:lnTo>
                  <a:pt x="44390" y="23060"/>
                </a:lnTo>
                <a:lnTo>
                  <a:pt x="44610" y="22860"/>
                </a:lnTo>
                <a:lnTo>
                  <a:pt x="44650" y="22830"/>
                </a:lnTo>
                <a:lnTo>
                  <a:pt x="44840" y="22780"/>
                </a:lnTo>
                <a:lnTo>
                  <a:pt x="44860" y="22760"/>
                </a:lnTo>
                <a:lnTo>
                  <a:pt x="44870" y="22740"/>
                </a:lnTo>
                <a:lnTo>
                  <a:pt x="44890" y="22730"/>
                </a:lnTo>
                <a:lnTo>
                  <a:pt x="44910" y="22740"/>
                </a:lnTo>
                <a:lnTo>
                  <a:pt x="44940" y="22750"/>
                </a:lnTo>
                <a:lnTo>
                  <a:pt x="44950" y="22760"/>
                </a:lnTo>
                <a:lnTo>
                  <a:pt x="44980" y="22750"/>
                </a:lnTo>
                <a:lnTo>
                  <a:pt x="45040" y="22720"/>
                </a:lnTo>
                <a:lnTo>
                  <a:pt x="45050" y="22710"/>
                </a:lnTo>
                <a:lnTo>
                  <a:pt x="45070" y="22700"/>
                </a:lnTo>
                <a:lnTo>
                  <a:pt x="45100" y="22660"/>
                </a:lnTo>
                <a:lnTo>
                  <a:pt x="45120" y="22640"/>
                </a:lnTo>
                <a:lnTo>
                  <a:pt x="45160" y="22640"/>
                </a:lnTo>
                <a:lnTo>
                  <a:pt x="45190" y="22650"/>
                </a:lnTo>
                <a:lnTo>
                  <a:pt x="45250" y="22690"/>
                </a:lnTo>
                <a:lnTo>
                  <a:pt x="45280" y="22700"/>
                </a:lnTo>
                <a:lnTo>
                  <a:pt x="45300" y="22710"/>
                </a:lnTo>
                <a:lnTo>
                  <a:pt x="45320" y="22700"/>
                </a:lnTo>
                <a:lnTo>
                  <a:pt x="45340" y="22690"/>
                </a:lnTo>
                <a:lnTo>
                  <a:pt x="45370" y="22660"/>
                </a:lnTo>
                <a:lnTo>
                  <a:pt x="45380" y="22640"/>
                </a:lnTo>
                <a:lnTo>
                  <a:pt x="45460" y="22570"/>
                </a:lnTo>
                <a:lnTo>
                  <a:pt x="45770" y="22400"/>
                </a:lnTo>
                <a:lnTo>
                  <a:pt x="45840" y="22390"/>
                </a:lnTo>
                <a:lnTo>
                  <a:pt x="45860" y="22410"/>
                </a:lnTo>
                <a:lnTo>
                  <a:pt x="45900" y="22450"/>
                </a:lnTo>
                <a:lnTo>
                  <a:pt x="45940" y="22500"/>
                </a:lnTo>
                <a:lnTo>
                  <a:pt x="45970" y="22520"/>
                </a:lnTo>
                <a:lnTo>
                  <a:pt x="45990" y="22530"/>
                </a:lnTo>
                <a:lnTo>
                  <a:pt x="46010" y="22530"/>
                </a:lnTo>
                <a:lnTo>
                  <a:pt x="46080" y="22530"/>
                </a:lnTo>
                <a:lnTo>
                  <a:pt x="46120" y="22530"/>
                </a:lnTo>
                <a:lnTo>
                  <a:pt x="46320" y="22570"/>
                </a:lnTo>
                <a:lnTo>
                  <a:pt x="46350" y="22580"/>
                </a:lnTo>
                <a:lnTo>
                  <a:pt x="46370" y="22590"/>
                </a:lnTo>
                <a:lnTo>
                  <a:pt x="46370" y="22600"/>
                </a:lnTo>
                <a:lnTo>
                  <a:pt x="46380" y="22680"/>
                </a:lnTo>
                <a:lnTo>
                  <a:pt x="46400" y="22730"/>
                </a:lnTo>
                <a:lnTo>
                  <a:pt x="46400" y="22780"/>
                </a:lnTo>
                <a:lnTo>
                  <a:pt x="46410" y="22810"/>
                </a:lnTo>
                <a:lnTo>
                  <a:pt x="46420" y="22840"/>
                </a:lnTo>
                <a:lnTo>
                  <a:pt x="46440" y="22850"/>
                </a:lnTo>
                <a:lnTo>
                  <a:pt x="46460" y="22860"/>
                </a:lnTo>
                <a:lnTo>
                  <a:pt x="46490" y="22860"/>
                </a:lnTo>
                <a:lnTo>
                  <a:pt x="46510" y="22860"/>
                </a:lnTo>
                <a:lnTo>
                  <a:pt x="46530" y="22850"/>
                </a:lnTo>
                <a:lnTo>
                  <a:pt x="46550" y="22840"/>
                </a:lnTo>
                <a:lnTo>
                  <a:pt x="46560" y="22830"/>
                </a:lnTo>
                <a:lnTo>
                  <a:pt x="46570" y="22820"/>
                </a:lnTo>
                <a:lnTo>
                  <a:pt x="46570" y="22800"/>
                </a:lnTo>
                <a:lnTo>
                  <a:pt x="46570" y="22780"/>
                </a:lnTo>
                <a:lnTo>
                  <a:pt x="46570" y="22760"/>
                </a:lnTo>
                <a:lnTo>
                  <a:pt x="46530" y="22710"/>
                </a:lnTo>
                <a:lnTo>
                  <a:pt x="46530" y="22690"/>
                </a:lnTo>
                <a:lnTo>
                  <a:pt x="46520" y="22670"/>
                </a:lnTo>
                <a:lnTo>
                  <a:pt x="46530" y="22650"/>
                </a:lnTo>
                <a:lnTo>
                  <a:pt x="46530" y="22640"/>
                </a:lnTo>
                <a:lnTo>
                  <a:pt x="46600" y="22500"/>
                </a:lnTo>
                <a:lnTo>
                  <a:pt x="46610" y="22500"/>
                </a:lnTo>
                <a:lnTo>
                  <a:pt x="46630" y="22470"/>
                </a:lnTo>
                <a:lnTo>
                  <a:pt x="46670" y="22410"/>
                </a:lnTo>
                <a:lnTo>
                  <a:pt x="46930" y="22160"/>
                </a:lnTo>
                <a:lnTo>
                  <a:pt x="46950" y="22150"/>
                </a:lnTo>
                <a:lnTo>
                  <a:pt x="47000" y="22140"/>
                </a:lnTo>
                <a:lnTo>
                  <a:pt x="47020" y="22140"/>
                </a:lnTo>
                <a:lnTo>
                  <a:pt x="47040" y="22110"/>
                </a:lnTo>
                <a:lnTo>
                  <a:pt x="47050" y="22090"/>
                </a:lnTo>
                <a:lnTo>
                  <a:pt x="47040" y="22070"/>
                </a:lnTo>
                <a:lnTo>
                  <a:pt x="47040" y="22030"/>
                </a:lnTo>
                <a:lnTo>
                  <a:pt x="47060" y="21950"/>
                </a:lnTo>
                <a:lnTo>
                  <a:pt x="47110" y="21880"/>
                </a:lnTo>
                <a:lnTo>
                  <a:pt x="47180" y="21830"/>
                </a:lnTo>
                <a:lnTo>
                  <a:pt x="47260" y="21820"/>
                </a:lnTo>
                <a:lnTo>
                  <a:pt x="47280" y="21830"/>
                </a:lnTo>
                <a:lnTo>
                  <a:pt x="47310" y="21850"/>
                </a:lnTo>
                <a:lnTo>
                  <a:pt x="47330" y="21860"/>
                </a:lnTo>
                <a:lnTo>
                  <a:pt x="47340" y="21850"/>
                </a:lnTo>
                <a:lnTo>
                  <a:pt x="47350" y="21850"/>
                </a:lnTo>
                <a:lnTo>
                  <a:pt x="47370" y="21780"/>
                </a:lnTo>
                <a:lnTo>
                  <a:pt x="47400" y="21760"/>
                </a:lnTo>
                <a:lnTo>
                  <a:pt x="47440" y="21750"/>
                </a:lnTo>
                <a:lnTo>
                  <a:pt x="47530" y="21750"/>
                </a:lnTo>
                <a:lnTo>
                  <a:pt x="47580" y="21770"/>
                </a:lnTo>
                <a:lnTo>
                  <a:pt x="47880" y="21770"/>
                </a:lnTo>
                <a:lnTo>
                  <a:pt x="47890" y="21760"/>
                </a:lnTo>
                <a:lnTo>
                  <a:pt x="47880" y="21730"/>
                </a:lnTo>
                <a:lnTo>
                  <a:pt x="47860" y="21720"/>
                </a:lnTo>
                <a:lnTo>
                  <a:pt x="47830" y="21710"/>
                </a:lnTo>
                <a:lnTo>
                  <a:pt x="47800" y="21700"/>
                </a:lnTo>
                <a:lnTo>
                  <a:pt x="47720" y="21680"/>
                </a:lnTo>
                <a:lnTo>
                  <a:pt x="47700" y="21630"/>
                </a:lnTo>
                <a:lnTo>
                  <a:pt x="47720" y="21570"/>
                </a:lnTo>
                <a:lnTo>
                  <a:pt x="47760" y="21510"/>
                </a:lnTo>
                <a:lnTo>
                  <a:pt x="47780" y="21490"/>
                </a:lnTo>
                <a:lnTo>
                  <a:pt x="47800" y="21500"/>
                </a:lnTo>
                <a:lnTo>
                  <a:pt x="47810" y="21490"/>
                </a:lnTo>
                <a:lnTo>
                  <a:pt x="47810" y="21300"/>
                </a:lnTo>
                <a:lnTo>
                  <a:pt x="47760" y="21230"/>
                </a:lnTo>
                <a:lnTo>
                  <a:pt x="47650" y="21140"/>
                </a:lnTo>
                <a:lnTo>
                  <a:pt x="47590" y="21050"/>
                </a:lnTo>
                <a:lnTo>
                  <a:pt x="47650" y="20970"/>
                </a:lnTo>
                <a:lnTo>
                  <a:pt x="47820" y="20920"/>
                </a:lnTo>
                <a:lnTo>
                  <a:pt x="47870" y="20880"/>
                </a:lnTo>
                <a:lnTo>
                  <a:pt x="47950" y="20780"/>
                </a:lnTo>
                <a:lnTo>
                  <a:pt x="47980" y="20780"/>
                </a:lnTo>
                <a:lnTo>
                  <a:pt x="48050" y="20810"/>
                </a:lnTo>
                <a:lnTo>
                  <a:pt x="48100" y="20770"/>
                </a:lnTo>
                <a:lnTo>
                  <a:pt x="48100" y="20730"/>
                </a:lnTo>
                <a:lnTo>
                  <a:pt x="48090" y="20680"/>
                </a:lnTo>
                <a:lnTo>
                  <a:pt x="48090" y="20630"/>
                </a:lnTo>
                <a:lnTo>
                  <a:pt x="48110" y="20590"/>
                </a:lnTo>
                <a:lnTo>
                  <a:pt x="48190" y="20500"/>
                </a:lnTo>
                <a:lnTo>
                  <a:pt x="48240" y="20470"/>
                </a:lnTo>
                <a:lnTo>
                  <a:pt x="48280" y="20450"/>
                </a:lnTo>
                <a:lnTo>
                  <a:pt x="48320" y="20460"/>
                </a:lnTo>
                <a:lnTo>
                  <a:pt x="48360" y="20480"/>
                </a:lnTo>
                <a:lnTo>
                  <a:pt x="48380" y="20490"/>
                </a:lnTo>
                <a:lnTo>
                  <a:pt x="48380" y="20500"/>
                </a:lnTo>
                <a:lnTo>
                  <a:pt x="48410" y="20510"/>
                </a:lnTo>
                <a:lnTo>
                  <a:pt x="48430" y="20510"/>
                </a:lnTo>
                <a:lnTo>
                  <a:pt x="48440" y="20480"/>
                </a:lnTo>
                <a:lnTo>
                  <a:pt x="48440" y="20450"/>
                </a:lnTo>
                <a:lnTo>
                  <a:pt x="48450" y="20430"/>
                </a:lnTo>
                <a:lnTo>
                  <a:pt x="48460" y="20410"/>
                </a:lnTo>
                <a:lnTo>
                  <a:pt x="48470" y="20390"/>
                </a:lnTo>
                <a:lnTo>
                  <a:pt x="48560" y="20310"/>
                </a:lnTo>
                <a:lnTo>
                  <a:pt x="48610" y="20270"/>
                </a:lnTo>
                <a:lnTo>
                  <a:pt x="48680" y="20250"/>
                </a:lnTo>
                <a:lnTo>
                  <a:pt x="48710" y="20220"/>
                </a:lnTo>
                <a:lnTo>
                  <a:pt x="48720" y="20220"/>
                </a:lnTo>
                <a:lnTo>
                  <a:pt x="48770" y="20250"/>
                </a:lnTo>
                <a:lnTo>
                  <a:pt x="48790" y="20270"/>
                </a:lnTo>
                <a:lnTo>
                  <a:pt x="48810" y="20240"/>
                </a:lnTo>
                <a:lnTo>
                  <a:pt x="48850" y="20200"/>
                </a:lnTo>
                <a:lnTo>
                  <a:pt x="48910" y="20170"/>
                </a:lnTo>
                <a:lnTo>
                  <a:pt x="48930" y="20170"/>
                </a:lnTo>
                <a:lnTo>
                  <a:pt x="49020" y="20260"/>
                </a:lnTo>
                <a:lnTo>
                  <a:pt x="49090" y="20310"/>
                </a:lnTo>
                <a:lnTo>
                  <a:pt x="49080" y="20090"/>
                </a:lnTo>
                <a:lnTo>
                  <a:pt x="49090" y="20040"/>
                </a:lnTo>
                <a:lnTo>
                  <a:pt x="49140" y="20010"/>
                </a:lnTo>
                <a:lnTo>
                  <a:pt x="49170" y="20040"/>
                </a:lnTo>
                <a:lnTo>
                  <a:pt x="49240" y="20150"/>
                </a:lnTo>
                <a:lnTo>
                  <a:pt x="49330" y="20200"/>
                </a:lnTo>
                <a:lnTo>
                  <a:pt x="49470" y="20220"/>
                </a:lnTo>
                <a:lnTo>
                  <a:pt x="49760" y="20210"/>
                </a:lnTo>
                <a:lnTo>
                  <a:pt x="49810" y="20200"/>
                </a:lnTo>
                <a:lnTo>
                  <a:pt x="49830" y="20190"/>
                </a:lnTo>
                <a:lnTo>
                  <a:pt x="49860" y="20200"/>
                </a:lnTo>
                <a:lnTo>
                  <a:pt x="49860" y="20230"/>
                </a:lnTo>
                <a:lnTo>
                  <a:pt x="49850" y="20260"/>
                </a:lnTo>
                <a:lnTo>
                  <a:pt x="49840" y="20300"/>
                </a:lnTo>
                <a:lnTo>
                  <a:pt x="49870" y="20320"/>
                </a:lnTo>
                <a:lnTo>
                  <a:pt x="49940" y="20300"/>
                </a:lnTo>
                <a:lnTo>
                  <a:pt x="50050" y="20210"/>
                </a:lnTo>
                <a:lnTo>
                  <a:pt x="50180" y="20060"/>
                </a:lnTo>
                <a:lnTo>
                  <a:pt x="50250" y="20000"/>
                </a:lnTo>
                <a:lnTo>
                  <a:pt x="50330" y="19980"/>
                </a:lnTo>
                <a:lnTo>
                  <a:pt x="50370" y="20000"/>
                </a:lnTo>
                <a:lnTo>
                  <a:pt x="50470" y="20090"/>
                </a:lnTo>
                <a:lnTo>
                  <a:pt x="50510" y="20110"/>
                </a:lnTo>
                <a:lnTo>
                  <a:pt x="50550" y="20100"/>
                </a:lnTo>
                <a:lnTo>
                  <a:pt x="50730" y="20060"/>
                </a:lnTo>
                <a:lnTo>
                  <a:pt x="50760" y="20040"/>
                </a:lnTo>
                <a:lnTo>
                  <a:pt x="50850" y="19900"/>
                </a:lnTo>
                <a:lnTo>
                  <a:pt x="50860" y="19860"/>
                </a:lnTo>
                <a:lnTo>
                  <a:pt x="50860" y="19800"/>
                </a:lnTo>
                <a:lnTo>
                  <a:pt x="50880" y="19730"/>
                </a:lnTo>
                <a:lnTo>
                  <a:pt x="50920" y="19690"/>
                </a:lnTo>
                <a:lnTo>
                  <a:pt x="50940" y="19680"/>
                </a:lnTo>
                <a:lnTo>
                  <a:pt x="50980" y="19670"/>
                </a:lnTo>
                <a:lnTo>
                  <a:pt x="51040" y="19670"/>
                </a:lnTo>
                <a:lnTo>
                  <a:pt x="51030" y="19600"/>
                </a:lnTo>
                <a:lnTo>
                  <a:pt x="51060" y="19580"/>
                </a:lnTo>
                <a:lnTo>
                  <a:pt x="51120" y="19580"/>
                </a:lnTo>
                <a:lnTo>
                  <a:pt x="51150" y="19570"/>
                </a:lnTo>
                <a:lnTo>
                  <a:pt x="51160" y="19550"/>
                </a:lnTo>
                <a:lnTo>
                  <a:pt x="51200" y="19590"/>
                </a:lnTo>
                <a:lnTo>
                  <a:pt x="51240" y="19650"/>
                </a:lnTo>
                <a:lnTo>
                  <a:pt x="51250" y="19670"/>
                </a:lnTo>
                <a:lnTo>
                  <a:pt x="51290" y="19670"/>
                </a:lnTo>
                <a:lnTo>
                  <a:pt x="51500" y="19650"/>
                </a:lnTo>
                <a:lnTo>
                  <a:pt x="51520" y="19660"/>
                </a:lnTo>
                <a:lnTo>
                  <a:pt x="51540" y="19690"/>
                </a:lnTo>
                <a:lnTo>
                  <a:pt x="51560" y="19710"/>
                </a:lnTo>
                <a:lnTo>
                  <a:pt x="51590" y="19720"/>
                </a:lnTo>
                <a:lnTo>
                  <a:pt x="51620" y="19700"/>
                </a:lnTo>
                <a:lnTo>
                  <a:pt x="51620" y="19680"/>
                </a:lnTo>
                <a:lnTo>
                  <a:pt x="51620" y="19650"/>
                </a:lnTo>
                <a:lnTo>
                  <a:pt x="51630" y="19630"/>
                </a:lnTo>
                <a:lnTo>
                  <a:pt x="51680" y="19600"/>
                </a:lnTo>
                <a:lnTo>
                  <a:pt x="51750" y="19580"/>
                </a:lnTo>
                <a:lnTo>
                  <a:pt x="51890" y="19560"/>
                </a:lnTo>
                <a:lnTo>
                  <a:pt x="51950" y="19540"/>
                </a:lnTo>
                <a:lnTo>
                  <a:pt x="52000" y="19490"/>
                </a:lnTo>
                <a:lnTo>
                  <a:pt x="52040" y="19440"/>
                </a:lnTo>
                <a:lnTo>
                  <a:pt x="52080" y="19390"/>
                </a:lnTo>
                <a:lnTo>
                  <a:pt x="52150" y="19350"/>
                </a:lnTo>
                <a:lnTo>
                  <a:pt x="52180" y="19350"/>
                </a:lnTo>
                <a:lnTo>
                  <a:pt x="52210" y="19360"/>
                </a:lnTo>
                <a:lnTo>
                  <a:pt x="52270" y="19410"/>
                </a:lnTo>
                <a:lnTo>
                  <a:pt x="52290" y="19450"/>
                </a:lnTo>
                <a:lnTo>
                  <a:pt x="52270" y="19460"/>
                </a:lnTo>
                <a:lnTo>
                  <a:pt x="52250" y="19500"/>
                </a:lnTo>
                <a:lnTo>
                  <a:pt x="52280" y="19580"/>
                </a:lnTo>
                <a:lnTo>
                  <a:pt x="52400" y="19800"/>
                </a:lnTo>
                <a:lnTo>
                  <a:pt x="52430" y="19850"/>
                </a:lnTo>
                <a:lnTo>
                  <a:pt x="52520" y="19890"/>
                </a:lnTo>
                <a:lnTo>
                  <a:pt x="52580" y="19920"/>
                </a:lnTo>
                <a:lnTo>
                  <a:pt x="52630" y="19970"/>
                </a:lnTo>
                <a:lnTo>
                  <a:pt x="52670" y="20010"/>
                </a:lnTo>
                <a:lnTo>
                  <a:pt x="52690" y="20030"/>
                </a:lnTo>
                <a:lnTo>
                  <a:pt x="52710" y="20050"/>
                </a:lnTo>
                <a:lnTo>
                  <a:pt x="52770" y="19990"/>
                </a:lnTo>
                <a:lnTo>
                  <a:pt x="52810" y="19990"/>
                </a:lnTo>
                <a:lnTo>
                  <a:pt x="52820" y="20060"/>
                </a:lnTo>
                <a:lnTo>
                  <a:pt x="52830" y="20080"/>
                </a:lnTo>
                <a:lnTo>
                  <a:pt x="52850" y="20100"/>
                </a:lnTo>
                <a:lnTo>
                  <a:pt x="52860" y="20110"/>
                </a:lnTo>
                <a:lnTo>
                  <a:pt x="52890" y="20140"/>
                </a:lnTo>
                <a:lnTo>
                  <a:pt x="52970" y="20120"/>
                </a:lnTo>
                <a:lnTo>
                  <a:pt x="53030" y="20100"/>
                </a:lnTo>
                <a:lnTo>
                  <a:pt x="53060" y="20100"/>
                </a:lnTo>
                <a:lnTo>
                  <a:pt x="53080" y="20110"/>
                </a:lnTo>
                <a:lnTo>
                  <a:pt x="53100" y="20120"/>
                </a:lnTo>
                <a:lnTo>
                  <a:pt x="53110" y="20130"/>
                </a:lnTo>
                <a:lnTo>
                  <a:pt x="53160" y="20170"/>
                </a:lnTo>
                <a:lnTo>
                  <a:pt x="53260" y="20220"/>
                </a:lnTo>
                <a:lnTo>
                  <a:pt x="53320" y="20230"/>
                </a:lnTo>
                <a:lnTo>
                  <a:pt x="53380" y="20230"/>
                </a:lnTo>
                <a:lnTo>
                  <a:pt x="53450" y="20230"/>
                </a:lnTo>
                <a:lnTo>
                  <a:pt x="53480" y="20240"/>
                </a:lnTo>
                <a:lnTo>
                  <a:pt x="53500" y="20260"/>
                </a:lnTo>
                <a:lnTo>
                  <a:pt x="53510" y="20320"/>
                </a:lnTo>
                <a:lnTo>
                  <a:pt x="53520" y="20330"/>
                </a:lnTo>
                <a:lnTo>
                  <a:pt x="53530" y="20350"/>
                </a:lnTo>
                <a:lnTo>
                  <a:pt x="53540" y="20370"/>
                </a:lnTo>
                <a:lnTo>
                  <a:pt x="53570" y="20400"/>
                </a:lnTo>
                <a:lnTo>
                  <a:pt x="53590" y="20400"/>
                </a:lnTo>
                <a:lnTo>
                  <a:pt x="53610" y="20400"/>
                </a:lnTo>
                <a:lnTo>
                  <a:pt x="53620" y="20390"/>
                </a:lnTo>
                <a:lnTo>
                  <a:pt x="53650" y="20350"/>
                </a:lnTo>
                <a:lnTo>
                  <a:pt x="53670" y="20340"/>
                </a:lnTo>
                <a:lnTo>
                  <a:pt x="53690" y="20340"/>
                </a:lnTo>
                <a:lnTo>
                  <a:pt x="53730" y="20330"/>
                </a:lnTo>
                <a:lnTo>
                  <a:pt x="53750" y="20340"/>
                </a:lnTo>
                <a:lnTo>
                  <a:pt x="53770" y="20350"/>
                </a:lnTo>
                <a:lnTo>
                  <a:pt x="53790" y="20400"/>
                </a:lnTo>
                <a:lnTo>
                  <a:pt x="53830" y="20430"/>
                </a:lnTo>
                <a:lnTo>
                  <a:pt x="53840" y="20470"/>
                </a:lnTo>
                <a:lnTo>
                  <a:pt x="53930" y="20500"/>
                </a:lnTo>
                <a:lnTo>
                  <a:pt x="53940" y="20530"/>
                </a:lnTo>
                <a:lnTo>
                  <a:pt x="53910" y="20570"/>
                </a:lnTo>
                <a:lnTo>
                  <a:pt x="53890" y="20650"/>
                </a:lnTo>
                <a:lnTo>
                  <a:pt x="53930" y="20640"/>
                </a:lnTo>
                <a:lnTo>
                  <a:pt x="54060" y="20510"/>
                </a:lnTo>
                <a:lnTo>
                  <a:pt x="54100" y="20490"/>
                </a:lnTo>
                <a:lnTo>
                  <a:pt x="54140" y="20490"/>
                </a:lnTo>
                <a:lnTo>
                  <a:pt x="54210" y="20490"/>
                </a:lnTo>
                <a:lnTo>
                  <a:pt x="54260" y="20480"/>
                </a:lnTo>
                <a:lnTo>
                  <a:pt x="54250" y="20450"/>
                </a:lnTo>
                <a:lnTo>
                  <a:pt x="54200" y="20400"/>
                </a:lnTo>
                <a:lnTo>
                  <a:pt x="54170" y="20380"/>
                </a:lnTo>
                <a:lnTo>
                  <a:pt x="54150" y="20390"/>
                </a:lnTo>
                <a:lnTo>
                  <a:pt x="54140" y="20390"/>
                </a:lnTo>
                <a:lnTo>
                  <a:pt x="54150" y="20350"/>
                </a:lnTo>
                <a:lnTo>
                  <a:pt x="54240" y="20310"/>
                </a:lnTo>
                <a:lnTo>
                  <a:pt x="54370" y="20360"/>
                </a:lnTo>
                <a:lnTo>
                  <a:pt x="54600" y="20510"/>
                </a:lnTo>
                <a:lnTo>
                  <a:pt x="54640" y="20530"/>
                </a:lnTo>
                <a:lnTo>
                  <a:pt x="54660" y="20530"/>
                </a:lnTo>
                <a:lnTo>
                  <a:pt x="54680" y="20540"/>
                </a:lnTo>
                <a:lnTo>
                  <a:pt x="54710" y="20570"/>
                </a:lnTo>
                <a:lnTo>
                  <a:pt x="54750" y="20590"/>
                </a:lnTo>
                <a:lnTo>
                  <a:pt x="54780" y="20580"/>
                </a:lnTo>
                <a:lnTo>
                  <a:pt x="54810" y="20570"/>
                </a:lnTo>
                <a:lnTo>
                  <a:pt x="54840" y="20560"/>
                </a:lnTo>
                <a:lnTo>
                  <a:pt x="54860" y="20570"/>
                </a:lnTo>
                <a:lnTo>
                  <a:pt x="54880" y="20590"/>
                </a:lnTo>
                <a:lnTo>
                  <a:pt x="54900" y="20600"/>
                </a:lnTo>
                <a:lnTo>
                  <a:pt x="54930" y="20600"/>
                </a:lnTo>
                <a:lnTo>
                  <a:pt x="54950" y="20590"/>
                </a:lnTo>
                <a:lnTo>
                  <a:pt x="54990" y="20540"/>
                </a:lnTo>
                <a:lnTo>
                  <a:pt x="55010" y="20510"/>
                </a:lnTo>
                <a:lnTo>
                  <a:pt x="55040" y="20500"/>
                </a:lnTo>
                <a:lnTo>
                  <a:pt x="55070" y="20490"/>
                </a:lnTo>
                <a:lnTo>
                  <a:pt x="55090" y="20480"/>
                </a:lnTo>
                <a:lnTo>
                  <a:pt x="55120" y="20460"/>
                </a:lnTo>
                <a:lnTo>
                  <a:pt x="55150" y="20440"/>
                </a:lnTo>
                <a:lnTo>
                  <a:pt x="55180" y="20440"/>
                </a:lnTo>
                <a:lnTo>
                  <a:pt x="55240" y="20440"/>
                </a:lnTo>
                <a:lnTo>
                  <a:pt x="55380" y="20530"/>
                </a:lnTo>
                <a:lnTo>
                  <a:pt x="55400" y="20540"/>
                </a:lnTo>
                <a:lnTo>
                  <a:pt x="55430" y="20540"/>
                </a:lnTo>
                <a:lnTo>
                  <a:pt x="55440" y="20560"/>
                </a:lnTo>
                <a:lnTo>
                  <a:pt x="55440" y="20600"/>
                </a:lnTo>
                <a:lnTo>
                  <a:pt x="55450" y="20630"/>
                </a:lnTo>
                <a:lnTo>
                  <a:pt x="55450" y="20640"/>
                </a:lnTo>
                <a:lnTo>
                  <a:pt x="55450" y="20680"/>
                </a:lnTo>
                <a:lnTo>
                  <a:pt x="55450" y="20690"/>
                </a:lnTo>
                <a:lnTo>
                  <a:pt x="55460" y="20710"/>
                </a:lnTo>
                <a:lnTo>
                  <a:pt x="55480" y="20730"/>
                </a:lnTo>
                <a:lnTo>
                  <a:pt x="55490" y="20740"/>
                </a:lnTo>
                <a:lnTo>
                  <a:pt x="55500" y="20760"/>
                </a:lnTo>
                <a:lnTo>
                  <a:pt x="55520" y="20790"/>
                </a:lnTo>
                <a:lnTo>
                  <a:pt x="55540" y="20860"/>
                </a:lnTo>
                <a:lnTo>
                  <a:pt x="55570" y="20910"/>
                </a:lnTo>
                <a:lnTo>
                  <a:pt x="55580" y="20930"/>
                </a:lnTo>
                <a:lnTo>
                  <a:pt x="55610" y="20960"/>
                </a:lnTo>
                <a:lnTo>
                  <a:pt x="55630" y="20970"/>
                </a:lnTo>
                <a:lnTo>
                  <a:pt x="55640" y="20970"/>
                </a:lnTo>
                <a:lnTo>
                  <a:pt x="55660" y="20960"/>
                </a:lnTo>
                <a:lnTo>
                  <a:pt x="55680" y="20940"/>
                </a:lnTo>
                <a:lnTo>
                  <a:pt x="55700" y="20930"/>
                </a:lnTo>
                <a:lnTo>
                  <a:pt x="55730" y="20920"/>
                </a:lnTo>
                <a:lnTo>
                  <a:pt x="55800" y="20920"/>
                </a:lnTo>
                <a:lnTo>
                  <a:pt x="55860" y="20920"/>
                </a:lnTo>
                <a:lnTo>
                  <a:pt x="55900" y="20930"/>
                </a:lnTo>
                <a:lnTo>
                  <a:pt x="55920" y="20940"/>
                </a:lnTo>
                <a:lnTo>
                  <a:pt x="55930" y="20950"/>
                </a:lnTo>
                <a:lnTo>
                  <a:pt x="55960" y="20990"/>
                </a:lnTo>
                <a:lnTo>
                  <a:pt x="55980" y="21010"/>
                </a:lnTo>
                <a:lnTo>
                  <a:pt x="56020" y="21030"/>
                </a:lnTo>
                <a:lnTo>
                  <a:pt x="56080" y="21050"/>
                </a:lnTo>
                <a:lnTo>
                  <a:pt x="56110" y="21070"/>
                </a:lnTo>
                <a:lnTo>
                  <a:pt x="56130" y="21080"/>
                </a:lnTo>
                <a:lnTo>
                  <a:pt x="56140" y="21100"/>
                </a:lnTo>
                <a:lnTo>
                  <a:pt x="56160" y="21110"/>
                </a:lnTo>
                <a:lnTo>
                  <a:pt x="56230" y="21130"/>
                </a:lnTo>
                <a:lnTo>
                  <a:pt x="56250" y="21140"/>
                </a:lnTo>
                <a:lnTo>
                  <a:pt x="56260" y="21150"/>
                </a:lnTo>
                <a:lnTo>
                  <a:pt x="56270" y="21160"/>
                </a:lnTo>
                <a:lnTo>
                  <a:pt x="56270" y="21170"/>
                </a:lnTo>
                <a:lnTo>
                  <a:pt x="56260" y="21180"/>
                </a:lnTo>
                <a:lnTo>
                  <a:pt x="56260" y="21200"/>
                </a:lnTo>
                <a:lnTo>
                  <a:pt x="56260" y="21220"/>
                </a:lnTo>
                <a:lnTo>
                  <a:pt x="56270" y="21240"/>
                </a:lnTo>
                <a:lnTo>
                  <a:pt x="56290" y="21250"/>
                </a:lnTo>
                <a:lnTo>
                  <a:pt x="56300" y="21260"/>
                </a:lnTo>
                <a:lnTo>
                  <a:pt x="56330" y="21260"/>
                </a:lnTo>
                <a:lnTo>
                  <a:pt x="56340" y="21250"/>
                </a:lnTo>
                <a:lnTo>
                  <a:pt x="56400" y="21230"/>
                </a:lnTo>
                <a:lnTo>
                  <a:pt x="56420" y="21220"/>
                </a:lnTo>
                <a:lnTo>
                  <a:pt x="56460" y="21230"/>
                </a:lnTo>
                <a:lnTo>
                  <a:pt x="56480" y="21240"/>
                </a:lnTo>
                <a:lnTo>
                  <a:pt x="56580" y="21300"/>
                </a:lnTo>
                <a:lnTo>
                  <a:pt x="56630" y="21360"/>
                </a:lnTo>
                <a:lnTo>
                  <a:pt x="56640" y="21410"/>
                </a:lnTo>
                <a:lnTo>
                  <a:pt x="56660" y="21470"/>
                </a:lnTo>
                <a:lnTo>
                  <a:pt x="56670" y="21490"/>
                </a:lnTo>
                <a:lnTo>
                  <a:pt x="56680" y="21510"/>
                </a:lnTo>
                <a:lnTo>
                  <a:pt x="56700" y="21530"/>
                </a:lnTo>
                <a:lnTo>
                  <a:pt x="56710" y="21540"/>
                </a:lnTo>
                <a:lnTo>
                  <a:pt x="56710" y="21560"/>
                </a:lnTo>
                <a:lnTo>
                  <a:pt x="56710" y="21580"/>
                </a:lnTo>
                <a:lnTo>
                  <a:pt x="56710" y="21600"/>
                </a:lnTo>
                <a:lnTo>
                  <a:pt x="56800" y="21700"/>
                </a:lnTo>
                <a:lnTo>
                  <a:pt x="56820" y="21710"/>
                </a:lnTo>
                <a:lnTo>
                  <a:pt x="56860" y="21740"/>
                </a:lnTo>
                <a:lnTo>
                  <a:pt x="56880" y="21760"/>
                </a:lnTo>
                <a:lnTo>
                  <a:pt x="56880" y="21770"/>
                </a:lnTo>
                <a:lnTo>
                  <a:pt x="56880" y="21790"/>
                </a:lnTo>
                <a:lnTo>
                  <a:pt x="56870" y="21800"/>
                </a:lnTo>
                <a:lnTo>
                  <a:pt x="56860" y="21820"/>
                </a:lnTo>
                <a:lnTo>
                  <a:pt x="56870" y="21840"/>
                </a:lnTo>
                <a:lnTo>
                  <a:pt x="56880" y="21860"/>
                </a:lnTo>
                <a:lnTo>
                  <a:pt x="56890" y="21870"/>
                </a:lnTo>
                <a:lnTo>
                  <a:pt x="56900" y="21880"/>
                </a:lnTo>
                <a:lnTo>
                  <a:pt x="57100" y="22130"/>
                </a:lnTo>
                <a:lnTo>
                  <a:pt x="57130" y="22160"/>
                </a:lnTo>
                <a:lnTo>
                  <a:pt x="57150" y="22160"/>
                </a:lnTo>
                <a:lnTo>
                  <a:pt x="57170" y="22160"/>
                </a:lnTo>
                <a:lnTo>
                  <a:pt x="57180" y="22150"/>
                </a:lnTo>
                <a:lnTo>
                  <a:pt x="57200" y="22140"/>
                </a:lnTo>
                <a:lnTo>
                  <a:pt x="57220" y="22120"/>
                </a:lnTo>
                <a:lnTo>
                  <a:pt x="57240" y="22110"/>
                </a:lnTo>
                <a:lnTo>
                  <a:pt x="57250" y="22110"/>
                </a:lnTo>
                <a:lnTo>
                  <a:pt x="57270" y="22100"/>
                </a:lnTo>
                <a:lnTo>
                  <a:pt x="57310" y="22100"/>
                </a:lnTo>
                <a:lnTo>
                  <a:pt x="57320" y="22100"/>
                </a:lnTo>
                <a:lnTo>
                  <a:pt x="57330" y="22090"/>
                </a:lnTo>
                <a:lnTo>
                  <a:pt x="57340" y="22070"/>
                </a:lnTo>
                <a:lnTo>
                  <a:pt x="57330" y="22040"/>
                </a:lnTo>
                <a:lnTo>
                  <a:pt x="57330" y="22020"/>
                </a:lnTo>
                <a:lnTo>
                  <a:pt x="57340" y="22010"/>
                </a:lnTo>
                <a:lnTo>
                  <a:pt x="57350" y="21990"/>
                </a:lnTo>
                <a:lnTo>
                  <a:pt x="57360" y="21980"/>
                </a:lnTo>
                <a:lnTo>
                  <a:pt x="57370" y="21970"/>
                </a:lnTo>
                <a:lnTo>
                  <a:pt x="57390" y="21960"/>
                </a:lnTo>
                <a:lnTo>
                  <a:pt x="57420" y="21950"/>
                </a:lnTo>
                <a:lnTo>
                  <a:pt x="57450" y="21950"/>
                </a:lnTo>
                <a:lnTo>
                  <a:pt x="57490" y="21950"/>
                </a:lnTo>
                <a:lnTo>
                  <a:pt x="57560" y="21970"/>
                </a:lnTo>
                <a:lnTo>
                  <a:pt x="57420" y="22040"/>
                </a:lnTo>
                <a:lnTo>
                  <a:pt x="57410" y="22070"/>
                </a:lnTo>
                <a:lnTo>
                  <a:pt x="57410" y="22090"/>
                </a:lnTo>
                <a:lnTo>
                  <a:pt x="57410" y="22110"/>
                </a:lnTo>
                <a:lnTo>
                  <a:pt x="57400" y="22160"/>
                </a:lnTo>
                <a:lnTo>
                  <a:pt x="57400" y="22180"/>
                </a:lnTo>
                <a:lnTo>
                  <a:pt x="57400" y="22200"/>
                </a:lnTo>
                <a:lnTo>
                  <a:pt x="57420" y="22210"/>
                </a:lnTo>
                <a:lnTo>
                  <a:pt x="57520" y="22240"/>
                </a:lnTo>
                <a:lnTo>
                  <a:pt x="57530" y="22250"/>
                </a:lnTo>
                <a:lnTo>
                  <a:pt x="57550" y="22280"/>
                </a:lnTo>
                <a:lnTo>
                  <a:pt x="57560" y="22320"/>
                </a:lnTo>
                <a:lnTo>
                  <a:pt x="57570" y="22400"/>
                </a:lnTo>
                <a:lnTo>
                  <a:pt x="57570" y="22440"/>
                </a:lnTo>
                <a:lnTo>
                  <a:pt x="57560" y="22470"/>
                </a:lnTo>
                <a:lnTo>
                  <a:pt x="57550" y="22480"/>
                </a:lnTo>
                <a:lnTo>
                  <a:pt x="57380" y="22570"/>
                </a:lnTo>
                <a:lnTo>
                  <a:pt x="57370" y="22580"/>
                </a:lnTo>
                <a:lnTo>
                  <a:pt x="57340" y="22600"/>
                </a:lnTo>
                <a:lnTo>
                  <a:pt x="57320" y="22620"/>
                </a:lnTo>
                <a:lnTo>
                  <a:pt x="57310" y="22640"/>
                </a:lnTo>
                <a:lnTo>
                  <a:pt x="57300" y="22670"/>
                </a:lnTo>
                <a:lnTo>
                  <a:pt x="57300" y="22690"/>
                </a:lnTo>
                <a:lnTo>
                  <a:pt x="57300" y="22710"/>
                </a:lnTo>
                <a:lnTo>
                  <a:pt x="57310" y="22720"/>
                </a:lnTo>
                <a:lnTo>
                  <a:pt x="57310" y="22740"/>
                </a:lnTo>
                <a:lnTo>
                  <a:pt x="57350" y="22790"/>
                </a:lnTo>
                <a:lnTo>
                  <a:pt x="57360" y="22810"/>
                </a:lnTo>
                <a:lnTo>
                  <a:pt x="57370" y="22830"/>
                </a:lnTo>
                <a:lnTo>
                  <a:pt x="57370" y="22850"/>
                </a:lnTo>
                <a:lnTo>
                  <a:pt x="57370" y="22870"/>
                </a:lnTo>
                <a:lnTo>
                  <a:pt x="57360" y="23000"/>
                </a:lnTo>
                <a:lnTo>
                  <a:pt x="57360" y="23050"/>
                </a:lnTo>
                <a:lnTo>
                  <a:pt x="57370" y="23090"/>
                </a:lnTo>
                <a:lnTo>
                  <a:pt x="57400" y="23120"/>
                </a:lnTo>
                <a:lnTo>
                  <a:pt x="57410" y="23140"/>
                </a:lnTo>
                <a:lnTo>
                  <a:pt x="57410" y="23170"/>
                </a:lnTo>
                <a:lnTo>
                  <a:pt x="57410" y="23190"/>
                </a:lnTo>
                <a:lnTo>
                  <a:pt x="57400" y="23200"/>
                </a:lnTo>
                <a:lnTo>
                  <a:pt x="57390" y="23220"/>
                </a:lnTo>
                <a:lnTo>
                  <a:pt x="57370" y="23240"/>
                </a:lnTo>
                <a:lnTo>
                  <a:pt x="57330" y="23380"/>
                </a:lnTo>
                <a:lnTo>
                  <a:pt x="57300" y="23430"/>
                </a:lnTo>
                <a:lnTo>
                  <a:pt x="57270" y="23470"/>
                </a:lnTo>
                <a:lnTo>
                  <a:pt x="57250" y="23500"/>
                </a:lnTo>
                <a:lnTo>
                  <a:pt x="57250" y="23520"/>
                </a:lnTo>
                <a:lnTo>
                  <a:pt x="57240" y="23550"/>
                </a:lnTo>
                <a:lnTo>
                  <a:pt x="57250" y="23670"/>
                </a:lnTo>
                <a:lnTo>
                  <a:pt x="57250" y="23700"/>
                </a:lnTo>
                <a:lnTo>
                  <a:pt x="57240" y="23720"/>
                </a:lnTo>
                <a:lnTo>
                  <a:pt x="57230" y="23730"/>
                </a:lnTo>
                <a:lnTo>
                  <a:pt x="57210" y="23740"/>
                </a:lnTo>
                <a:lnTo>
                  <a:pt x="57180" y="23800"/>
                </a:lnTo>
                <a:lnTo>
                  <a:pt x="57140" y="23890"/>
                </a:lnTo>
                <a:lnTo>
                  <a:pt x="57130" y="23930"/>
                </a:lnTo>
                <a:lnTo>
                  <a:pt x="57120" y="23960"/>
                </a:lnTo>
                <a:lnTo>
                  <a:pt x="57130" y="23980"/>
                </a:lnTo>
                <a:lnTo>
                  <a:pt x="57130" y="24000"/>
                </a:lnTo>
                <a:lnTo>
                  <a:pt x="57140" y="24020"/>
                </a:lnTo>
                <a:lnTo>
                  <a:pt x="57150" y="24030"/>
                </a:lnTo>
                <a:lnTo>
                  <a:pt x="57160" y="24040"/>
                </a:lnTo>
                <a:lnTo>
                  <a:pt x="57230" y="24090"/>
                </a:lnTo>
                <a:lnTo>
                  <a:pt x="57240" y="24110"/>
                </a:lnTo>
                <a:lnTo>
                  <a:pt x="57250" y="24120"/>
                </a:lnTo>
                <a:lnTo>
                  <a:pt x="57260" y="24150"/>
                </a:lnTo>
                <a:lnTo>
                  <a:pt x="57280" y="24210"/>
                </a:lnTo>
                <a:lnTo>
                  <a:pt x="57260" y="24310"/>
                </a:lnTo>
                <a:lnTo>
                  <a:pt x="57240" y="24360"/>
                </a:lnTo>
                <a:lnTo>
                  <a:pt x="57160" y="24420"/>
                </a:lnTo>
                <a:lnTo>
                  <a:pt x="57120" y="24460"/>
                </a:lnTo>
                <a:lnTo>
                  <a:pt x="57100" y="24500"/>
                </a:lnTo>
                <a:lnTo>
                  <a:pt x="57060" y="24590"/>
                </a:lnTo>
                <a:lnTo>
                  <a:pt x="57040" y="24620"/>
                </a:lnTo>
                <a:lnTo>
                  <a:pt x="57030" y="24640"/>
                </a:lnTo>
                <a:lnTo>
                  <a:pt x="57020" y="24640"/>
                </a:lnTo>
                <a:lnTo>
                  <a:pt x="56980" y="24650"/>
                </a:lnTo>
                <a:lnTo>
                  <a:pt x="56810" y="24660"/>
                </a:lnTo>
                <a:lnTo>
                  <a:pt x="56770" y="24670"/>
                </a:lnTo>
                <a:lnTo>
                  <a:pt x="56740" y="24690"/>
                </a:lnTo>
                <a:lnTo>
                  <a:pt x="56720" y="24700"/>
                </a:lnTo>
                <a:lnTo>
                  <a:pt x="56520" y="24960"/>
                </a:lnTo>
                <a:lnTo>
                  <a:pt x="56480" y="25000"/>
                </a:lnTo>
                <a:lnTo>
                  <a:pt x="56430" y="25030"/>
                </a:lnTo>
                <a:lnTo>
                  <a:pt x="56350" y="25060"/>
                </a:lnTo>
                <a:lnTo>
                  <a:pt x="56310" y="25080"/>
                </a:lnTo>
                <a:lnTo>
                  <a:pt x="56290" y="25090"/>
                </a:lnTo>
                <a:lnTo>
                  <a:pt x="56280" y="25110"/>
                </a:lnTo>
                <a:lnTo>
                  <a:pt x="56180" y="25230"/>
                </a:lnTo>
                <a:lnTo>
                  <a:pt x="56020" y="25260"/>
                </a:lnTo>
                <a:lnTo>
                  <a:pt x="55970" y="25280"/>
                </a:lnTo>
                <a:lnTo>
                  <a:pt x="55960" y="25290"/>
                </a:lnTo>
                <a:lnTo>
                  <a:pt x="55890" y="25360"/>
                </a:lnTo>
                <a:lnTo>
                  <a:pt x="55860" y="25400"/>
                </a:lnTo>
                <a:lnTo>
                  <a:pt x="55850" y="25440"/>
                </a:lnTo>
                <a:lnTo>
                  <a:pt x="55840" y="25450"/>
                </a:lnTo>
                <a:lnTo>
                  <a:pt x="55850" y="25470"/>
                </a:lnTo>
                <a:lnTo>
                  <a:pt x="55850" y="25480"/>
                </a:lnTo>
                <a:lnTo>
                  <a:pt x="55860" y="25500"/>
                </a:lnTo>
                <a:lnTo>
                  <a:pt x="55870" y="25520"/>
                </a:lnTo>
                <a:lnTo>
                  <a:pt x="55860" y="25550"/>
                </a:lnTo>
                <a:lnTo>
                  <a:pt x="55850" y="25590"/>
                </a:lnTo>
                <a:lnTo>
                  <a:pt x="55830" y="25610"/>
                </a:lnTo>
                <a:lnTo>
                  <a:pt x="55800" y="25620"/>
                </a:lnTo>
                <a:lnTo>
                  <a:pt x="55770" y="25630"/>
                </a:lnTo>
                <a:lnTo>
                  <a:pt x="55720" y="25650"/>
                </a:lnTo>
                <a:lnTo>
                  <a:pt x="55690" y="25660"/>
                </a:lnTo>
                <a:lnTo>
                  <a:pt x="55660" y="25660"/>
                </a:lnTo>
                <a:lnTo>
                  <a:pt x="55640" y="25660"/>
                </a:lnTo>
                <a:lnTo>
                  <a:pt x="55570" y="25630"/>
                </a:lnTo>
                <a:lnTo>
                  <a:pt x="55550" y="25630"/>
                </a:lnTo>
                <a:lnTo>
                  <a:pt x="55400" y="25660"/>
                </a:lnTo>
                <a:lnTo>
                  <a:pt x="55190" y="25740"/>
                </a:lnTo>
                <a:lnTo>
                  <a:pt x="55150" y="25800"/>
                </a:lnTo>
                <a:lnTo>
                  <a:pt x="55090" y="25850"/>
                </a:lnTo>
                <a:lnTo>
                  <a:pt x="55080" y="25870"/>
                </a:lnTo>
                <a:lnTo>
                  <a:pt x="55070" y="25900"/>
                </a:lnTo>
                <a:lnTo>
                  <a:pt x="55070" y="25970"/>
                </a:lnTo>
                <a:lnTo>
                  <a:pt x="55070" y="26000"/>
                </a:lnTo>
                <a:lnTo>
                  <a:pt x="55060" y="26020"/>
                </a:lnTo>
                <a:lnTo>
                  <a:pt x="55050" y="26030"/>
                </a:lnTo>
                <a:lnTo>
                  <a:pt x="54970" y="26100"/>
                </a:lnTo>
                <a:lnTo>
                  <a:pt x="54960" y="26120"/>
                </a:lnTo>
                <a:lnTo>
                  <a:pt x="54950" y="26150"/>
                </a:lnTo>
                <a:lnTo>
                  <a:pt x="54940" y="26210"/>
                </a:lnTo>
                <a:lnTo>
                  <a:pt x="54870" y="26370"/>
                </a:lnTo>
                <a:lnTo>
                  <a:pt x="54850" y="26410"/>
                </a:lnTo>
                <a:lnTo>
                  <a:pt x="54810" y="26380"/>
                </a:lnTo>
                <a:lnTo>
                  <a:pt x="54760" y="26360"/>
                </a:lnTo>
                <a:lnTo>
                  <a:pt x="54670" y="26350"/>
                </a:lnTo>
                <a:lnTo>
                  <a:pt x="54640" y="26330"/>
                </a:lnTo>
                <a:lnTo>
                  <a:pt x="54560" y="26160"/>
                </a:lnTo>
                <a:lnTo>
                  <a:pt x="54510" y="26130"/>
                </a:lnTo>
                <a:lnTo>
                  <a:pt x="54380" y="26120"/>
                </a:lnTo>
                <a:lnTo>
                  <a:pt x="54350" y="26080"/>
                </a:lnTo>
                <a:lnTo>
                  <a:pt x="54330" y="25940"/>
                </a:lnTo>
                <a:lnTo>
                  <a:pt x="54310" y="25870"/>
                </a:lnTo>
                <a:lnTo>
                  <a:pt x="54280" y="25810"/>
                </a:lnTo>
                <a:lnTo>
                  <a:pt x="54240" y="25770"/>
                </a:lnTo>
                <a:lnTo>
                  <a:pt x="54190" y="25730"/>
                </a:lnTo>
                <a:lnTo>
                  <a:pt x="54140" y="25730"/>
                </a:lnTo>
                <a:lnTo>
                  <a:pt x="53970" y="25850"/>
                </a:lnTo>
                <a:lnTo>
                  <a:pt x="53910" y="25860"/>
                </a:lnTo>
                <a:lnTo>
                  <a:pt x="53500" y="25890"/>
                </a:lnTo>
                <a:lnTo>
                  <a:pt x="53440" y="25910"/>
                </a:lnTo>
                <a:lnTo>
                  <a:pt x="53380" y="25970"/>
                </a:lnTo>
                <a:lnTo>
                  <a:pt x="53300" y="26110"/>
                </a:lnTo>
                <a:lnTo>
                  <a:pt x="53240" y="26160"/>
                </a:lnTo>
                <a:lnTo>
                  <a:pt x="53190" y="26190"/>
                </a:lnTo>
                <a:lnTo>
                  <a:pt x="53120" y="26190"/>
                </a:lnTo>
                <a:lnTo>
                  <a:pt x="53050" y="26190"/>
                </a:lnTo>
                <a:lnTo>
                  <a:pt x="52990" y="26160"/>
                </a:lnTo>
                <a:lnTo>
                  <a:pt x="52950" y="26160"/>
                </a:lnTo>
                <a:lnTo>
                  <a:pt x="52790" y="26180"/>
                </a:lnTo>
                <a:lnTo>
                  <a:pt x="52760" y="26170"/>
                </a:lnTo>
                <a:lnTo>
                  <a:pt x="52730" y="26210"/>
                </a:lnTo>
                <a:lnTo>
                  <a:pt x="52690" y="26260"/>
                </a:lnTo>
                <a:lnTo>
                  <a:pt x="52610" y="26380"/>
                </a:lnTo>
                <a:lnTo>
                  <a:pt x="52600" y="26400"/>
                </a:lnTo>
                <a:lnTo>
                  <a:pt x="52470" y="26540"/>
                </a:lnTo>
                <a:lnTo>
                  <a:pt x="52360" y="26690"/>
                </a:lnTo>
                <a:lnTo>
                  <a:pt x="52350" y="26720"/>
                </a:lnTo>
                <a:lnTo>
                  <a:pt x="52350" y="26750"/>
                </a:lnTo>
                <a:lnTo>
                  <a:pt x="52340" y="26770"/>
                </a:lnTo>
                <a:lnTo>
                  <a:pt x="52320" y="26770"/>
                </a:lnTo>
                <a:lnTo>
                  <a:pt x="52240" y="26770"/>
                </a:lnTo>
                <a:lnTo>
                  <a:pt x="52200" y="26760"/>
                </a:lnTo>
                <a:lnTo>
                  <a:pt x="52180" y="26720"/>
                </a:lnTo>
                <a:lnTo>
                  <a:pt x="52140" y="26690"/>
                </a:lnTo>
                <a:lnTo>
                  <a:pt x="52080" y="26680"/>
                </a:lnTo>
                <a:lnTo>
                  <a:pt x="52040" y="26710"/>
                </a:lnTo>
                <a:lnTo>
                  <a:pt x="52020" y="26750"/>
                </a:lnTo>
                <a:lnTo>
                  <a:pt x="52000" y="26810"/>
                </a:lnTo>
                <a:lnTo>
                  <a:pt x="51970" y="26860"/>
                </a:lnTo>
                <a:lnTo>
                  <a:pt x="51890" y="26890"/>
                </a:lnTo>
                <a:lnTo>
                  <a:pt x="51550" y="26870"/>
                </a:lnTo>
                <a:lnTo>
                  <a:pt x="51580" y="26930"/>
                </a:lnTo>
                <a:lnTo>
                  <a:pt x="51540" y="26950"/>
                </a:lnTo>
                <a:lnTo>
                  <a:pt x="51500" y="26970"/>
                </a:lnTo>
                <a:lnTo>
                  <a:pt x="51470" y="27000"/>
                </a:lnTo>
                <a:lnTo>
                  <a:pt x="51470" y="27040"/>
                </a:lnTo>
                <a:lnTo>
                  <a:pt x="51470" y="27070"/>
                </a:lnTo>
                <a:lnTo>
                  <a:pt x="51460" y="27090"/>
                </a:lnTo>
                <a:lnTo>
                  <a:pt x="51460" y="27100"/>
                </a:lnTo>
                <a:lnTo>
                  <a:pt x="51450" y="27110"/>
                </a:lnTo>
                <a:lnTo>
                  <a:pt x="51450" y="27130"/>
                </a:lnTo>
                <a:lnTo>
                  <a:pt x="51450" y="27150"/>
                </a:lnTo>
                <a:lnTo>
                  <a:pt x="51440" y="27150"/>
                </a:lnTo>
                <a:lnTo>
                  <a:pt x="51420" y="27140"/>
                </a:lnTo>
                <a:lnTo>
                  <a:pt x="51410" y="27150"/>
                </a:lnTo>
                <a:lnTo>
                  <a:pt x="51350" y="27230"/>
                </a:lnTo>
                <a:lnTo>
                  <a:pt x="51320" y="27270"/>
                </a:lnTo>
                <a:lnTo>
                  <a:pt x="51280" y="27290"/>
                </a:lnTo>
                <a:lnTo>
                  <a:pt x="51230" y="27300"/>
                </a:lnTo>
                <a:lnTo>
                  <a:pt x="51250" y="27330"/>
                </a:lnTo>
                <a:lnTo>
                  <a:pt x="51280" y="27370"/>
                </a:lnTo>
                <a:lnTo>
                  <a:pt x="51310" y="27400"/>
                </a:lnTo>
                <a:lnTo>
                  <a:pt x="51290" y="27410"/>
                </a:lnTo>
                <a:lnTo>
                  <a:pt x="51260" y="27420"/>
                </a:lnTo>
                <a:lnTo>
                  <a:pt x="51250" y="27430"/>
                </a:lnTo>
                <a:lnTo>
                  <a:pt x="51230" y="27400"/>
                </a:lnTo>
                <a:lnTo>
                  <a:pt x="51210" y="27430"/>
                </a:lnTo>
                <a:lnTo>
                  <a:pt x="51220" y="27490"/>
                </a:lnTo>
                <a:lnTo>
                  <a:pt x="51220" y="27510"/>
                </a:lnTo>
                <a:lnTo>
                  <a:pt x="51150" y="27630"/>
                </a:lnTo>
                <a:lnTo>
                  <a:pt x="50980" y="27840"/>
                </a:lnTo>
                <a:lnTo>
                  <a:pt x="50960" y="27850"/>
                </a:lnTo>
                <a:lnTo>
                  <a:pt x="50930" y="27870"/>
                </a:lnTo>
                <a:lnTo>
                  <a:pt x="50900" y="27880"/>
                </a:lnTo>
                <a:lnTo>
                  <a:pt x="50880" y="27910"/>
                </a:lnTo>
                <a:lnTo>
                  <a:pt x="50880" y="27950"/>
                </a:lnTo>
                <a:lnTo>
                  <a:pt x="50900" y="28030"/>
                </a:lnTo>
                <a:lnTo>
                  <a:pt x="50910" y="28070"/>
                </a:lnTo>
                <a:lnTo>
                  <a:pt x="50880" y="28090"/>
                </a:lnTo>
                <a:lnTo>
                  <a:pt x="50850" y="28100"/>
                </a:lnTo>
                <a:lnTo>
                  <a:pt x="50730" y="28140"/>
                </a:lnTo>
                <a:lnTo>
                  <a:pt x="50680" y="28170"/>
                </a:lnTo>
                <a:lnTo>
                  <a:pt x="50670" y="28200"/>
                </a:lnTo>
                <a:lnTo>
                  <a:pt x="50670" y="28280"/>
                </a:lnTo>
                <a:lnTo>
                  <a:pt x="50660" y="28310"/>
                </a:lnTo>
                <a:lnTo>
                  <a:pt x="50630" y="28350"/>
                </a:lnTo>
                <a:lnTo>
                  <a:pt x="50600" y="28360"/>
                </a:lnTo>
                <a:lnTo>
                  <a:pt x="50580" y="28370"/>
                </a:lnTo>
                <a:lnTo>
                  <a:pt x="50550" y="28390"/>
                </a:lnTo>
                <a:lnTo>
                  <a:pt x="50540" y="28420"/>
                </a:lnTo>
                <a:lnTo>
                  <a:pt x="50550" y="28440"/>
                </a:lnTo>
                <a:lnTo>
                  <a:pt x="50570" y="28460"/>
                </a:lnTo>
                <a:lnTo>
                  <a:pt x="50580" y="28480"/>
                </a:lnTo>
                <a:lnTo>
                  <a:pt x="50580" y="28530"/>
                </a:lnTo>
                <a:lnTo>
                  <a:pt x="50560" y="28550"/>
                </a:lnTo>
                <a:lnTo>
                  <a:pt x="50540" y="28560"/>
                </a:lnTo>
                <a:lnTo>
                  <a:pt x="50420" y="28700"/>
                </a:lnTo>
                <a:lnTo>
                  <a:pt x="50390" y="28750"/>
                </a:lnTo>
                <a:lnTo>
                  <a:pt x="50380" y="28810"/>
                </a:lnTo>
                <a:lnTo>
                  <a:pt x="50360" y="28830"/>
                </a:lnTo>
                <a:lnTo>
                  <a:pt x="50290" y="28820"/>
                </a:lnTo>
                <a:lnTo>
                  <a:pt x="50270" y="28840"/>
                </a:lnTo>
                <a:lnTo>
                  <a:pt x="50270" y="28880"/>
                </a:lnTo>
                <a:lnTo>
                  <a:pt x="50250" y="28910"/>
                </a:lnTo>
                <a:lnTo>
                  <a:pt x="50230" y="28940"/>
                </a:lnTo>
                <a:lnTo>
                  <a:pt x="50230" y="28950"/>
                </a:lnTo>
                <a:lnTo>
                  <a:pt x="50210" y="28960"/>
                </a:lnTo>
                <a:lnTo>
                  <a:pt x="50120" y="29020"/>
                </a:lnTo>
                <a:lnTo>
                  <a:pt x="50050" y="29050"/>
                </a:lnTo>
                <a:lnTo>
                  <a:pt x="49970" y="29060"/>
                </a:lnTo>
                <a:lnTo>
                  <a:pt x="49920" y="29090"/>
                </a:lnTo>
                <a:lnTo>
                  <a:pt x="49890" y="29100"/>
                </a:lnTo>
                <a:lnTo>
                  <a:pt x="49800" y="29110"/>
                </a:lnTo>
                <a:lnTo>
                  <a:pt x="49720" y="29150"/>
                </a:lnTo>
                <a:lnTo>
                  <a:pt x="49700" y="29160"/>
                </a:lnTo>
                <a:lnTo>
                  <a:pt x="49600" y="29260"/>
                </a:lnTo>
                <a:lnTo>
                  <a:pt x="49590" y="29270"/>
                </a:lnTo>
                <a:lnTo>
                  <a:pt x="49570" y="29260"/>
                </a:lnTo>
                <a:lnTo>
                  <a:pt x="49560" y="29240"/>
                </a:lnTo>
                <a:lnTo>
                  <a:pt x="49550" y="29220"/>
                </a:lnTo>
                <a:lnTo>
                  <a:pt x="49520" y="29220"/>
                </a:lnTo>
                <a:lnTo>
                  <a:pt x="49500" y="29240"/>
                </a:lnTo>
                <a:lnTo>
                  <a:pt x="49480" y="29290"/>
                </a:lnTo>
                <a:lnTo>
                  <a:pt x="49460" y="29320"/>
                </a:lnTo>
                <a:lnTo>
                  <a:pt x="49430" y="29280"/>
                </a:lnTo>
                <a:lnTo>
                  <a:pt x="49400" y="29280"/>
                </a:lnTo>
                <a:lnTo>
                  <a:pt x="49380" y="29310"/>
                </a:lnTo>
                <a:lnTo>
                  <a:pt x="49380" y="29360"/>
                </a:lnTo>
                <a:lnTo>
                  <a:pt x="49340" y="29450"/>
                </a:lnTo>
                <a:lnTo>
                  <a:pt x="49370" y="29460"/>
                </a:lnTo>
                <a:lnTo>
                  <a:pt x="49410" y="29490"/>
                </a:lnTo>
                <a:lnTo>
                  <a:pt x="49450" y="29520"/>
                </a:lnTo>
                <a:lnTo>
                  <a:pt x="49490" y="29550"/>
                </a:lnTo>
                <a:lnTo>
                  <a:pt x="49570" y="29680"/>
                </a:lnTo>
                <a:lnTo>
                  <a:pt x="49600" y="29730"/>
                </a:lnTo>
                <a:lnTo>
                  <a:pt x="49840" y="30320"/>
                </a:lnTo>
                <a:lnTo>
                  <a:pt x="49930" y="30520"/>
                </a:lnTo>
                <a:lnTo>
                  <a:pt x="49980" y="30580"/>
                </a:lnTo>
                <a:lnTo>
                  <a:pt x="50120" y="30700"/>
                </a:lnTo>
                <a:lnTo>
                  <a:pt x="50170" y="30770"/>
                </a:lnTo>
                <a:lnTo>
                  <a:pt x="50210" y="30940"/>
                </a:lnTo>
                <a:lnTo>
                  <a:pt x="50230" y="30980"/>
                </a:lnTo>
                <a:lnTo>
                  <a:pt x="50260" y="31040"/>
                </a:lnTo>
                <a:lnTo>
                  <a:pt x="50290" y="31050"/>
                </a:lnTo>
                <a:lnTo>
                  <a:pt x="50330" y="31040"/>
                </a:lnTo>
                <a:lnTo>
                  <a:pt x="50390" y="31040"/>
                </a:lnTo>
                <a:lnTo>
                  <a:pt x="50440" y="31060"/>
                </a:lnTo>
                <a:lnTo>
                  <a:pt x="50470" y="31080"/>
                </a:lnTo>
                <a:lnTo>
                  <a:pt x="50460" y="31110"/>
                </a:lnTo>
                <a:lnTo>
                  <a:pt x="50420" y="31160"/>
                </a:lnTo>
                <a:lnTo>
                  <a:pt x="50360" y="31320"/>
                </a:lnTo>
                <a:lnTo>
                  <a:pt x="50360" y="31420"/>
                </a:lnTo>
                <a:lnTo>
                  <a:pt x="50430" y="31600"/>
                </a:lnTo>
                <a:lnTo>
                  <a:pt x="50420" y="31660"/>
                </a:lnTo>
                <a:lnTo>
                  <a:pt x="50450" y="31660"/>
                </a:lnTo>
                <a:lnTo>
                  <a:pt x="50460" y="31660"/>
                </a:lnTo>
                <a:lnTo>
                  <a:pt x="50450" y="31660"/>
                </a:lnTo>
                <a:lnTo>
                  <a:pt x="50430" y="31670"/>
                </a:lnTo>
                <a:lnTo>
                  <a:pt x="50410" y="31670"/>
                </a:lnTo>
                <a:lnTo>
                  <a:pt x="50370" y="31690"/>
                </a:lnTo>
                <a:lnTo>
                  <a:pt x="50410" y="31760"/>
                </a:lnTo>
                <a:lnTo>
                  <a:pt x="50430" y="31830"/>
                </a:lnTo>
                <a:lnTo>
                  <a:pt x="50470" y="31810"/>
                </a:lnTo>
                <a:lnTo>
                  <a:pt x="50490" y="31810"/>
                </a:lnTo>
                <a:lnTo>
                  <a:pt x="50520" y="31820"/>
                </a:lnTo>
                <a:lnTo>
                  <a:pt x="50540" y="31850"/>
                </a:lnTo>
                <a:lnTo>
                  <a:pt x="50490" y="31920"/>
                </a:lnTo>
                <a:lnTo>
                  <a:pt x="50430" y="31920"/>
                </a:lnTo>
                <a:lnTo>
                  <a:pt x="50360" y="31910"/>
                </a:lnTo>
                <a:lnTo>
                  <a:pt x="50300" y="31940"/>
                </a:lnTo>
                <a:lnTo>
                  <a:pt x="50300" y="31990"/>
                </a:lnTo>
                <a:lnTo>
                  <a:pt x="50350" y="32040"/>
                </a:lnTo>
                <a:lnTo>
                  <a:pt x="50390" y="32070"/>
                </a:lnTo>
                <a:lnTo>
                  <a:pt x="50330" y="32110"/>
                </a:lnTo>
                <a:lnTo>
                  <a:pt x="50310" y="32110"/>
                </a:lnTo>
                <a:lnTo>
                  <a:pt x="50230" y="32070"/>
                </a:lnTo>
                <a:lnTo>
                  <a:pt x="50210" y="32070"/>
                </a:lnTo>
                <a:lnTo>
                  <a:pt x="50190" y="32100"/>
                </a:lnTo>
                <a:lnTo>
                  <a:pt x="50200" y="32130"/>
                </a:lnTo>
                <a:lnTo>
                  <a:pt x="50230" y="32150"/>
                </a:lnTo>
                <a:lnTo>
                  <a:pt x="50260" y="32160"/>
                </a:lnTo>
                <a:lnTo>
                  <a:pt x="50280" y="32180"/>
                </a:lnTo>
                <a:lnTo>
                  <a:pt x="50260" y="32210"/>
                </a:lnTo>
                <a:lnTo>
                  <a:pt x="50220" y="32270"/>
                </a:lnTo>
                <a:lnTo>
                  <a:pt x="50190" y="32280"/>
                </a:lnTo>
                <a:lnTo>
                  <a:pt x="50160" y="32280"/>
                </a:lnTo>
                <a:lnTo>
                  <a:pt x="50090" y="32280"/>
                </a:lnTo>
                <a:lnTo>
                  <a:pt x="50090" y="32270"/>
                </a:lnTo>
                <a:lnTo>
                  <a:pt x="50070" y="32260"/>
                </a:lnTo>
                <a:lnTo>
                  <a:pt x="50060" y="32240"/>
                </a:lnTo>
                <a:lnTo>
                  <a:pt x="50050" y="32230"/>
                </a:lnTo>
                <a:lnTo>
                  <a:pt x="50030" y="32230"/>
                </a:lnTo>
                <a:lnTo>
                  <a:pt x="50020" y="32250"/>
                </a:lnTo>
                <a:lnTo>
                  <a:pt x="50010" y="32260"/>
                </a:lnTo>
                <a:lnTo>
                  <a:pt x="49960" y="32260"/>
                </a:lnTo>
                <a:lnTo>
                  <a:pt x="49930" y="32270"/>
                </a:lnTo>
                <a:lnTo>
                  <a:pt x="49890" y="32310"/>
                </a:lnTo>
                <a:lnTo>
                  <a:pt x="49770" y="32300"/>
                </a:lnTo>
                <a:lnTo>
                  <a:pt x="49730" y="32310"/>
                </a:lnTo>
                <a:lnTo>
                  <a:pt x="49730" y="32340"/>
                </a:lnTo>
                <a:lnTo>
                  <a:pt x="49740" y="32370"/>
                </a:lnTo>
                <a:lnTo>
                  <a:pt x="49740" y="32390"/>
                </a:lnTo>
                <a:lnTo>
                  <a:pt x="49680" y="32440"/>
                </a:lnTo>
                <a:lnTo>
                  <a:pt x="49630" y="32430"/>
                </a:lnTo>
                <a:lnTo>
                  <a:pt x="49570" y="32410"/>
                </a:lnTo>
                <a:lnTo>
                  <a:pt x="49510" y="32390"/>
                </a:lnTo>
                <a:lnTo>
                  <a:pt x="49370" y="32420"/>
                </a:lnTo>
                <a:lnTo>
                  <a:pt x="49330" y="32440"/>
                </a:lnTo>
                <a:lnTo>
                  <a:pt x="49350" y="32480"/>
                </a:lnTo>
                <a:lnTo>
                  <a:pt x="49420" y="32540"/>
                </a:lnTo>
                <a:lnTo>
                  <a:pt x="49440" y="32600"/>
                </a:lnTo>
                <a:lnTo>
                  <a:pt x="49410" y="32620"/>
                </a:lnTo>
                <a:lnTo>
                  <a:pt x="49290" y="32610"/>
                </a:lnTo>
                <a:lnTo>
                  <a:pt x="49230" y="32630"/>
                </a:lnTo>
                <a:lnTo>
                  <a:pt x="49180" y="32670"/>
                </a:lnTo>
                <a:lnTo>
                  <a:pt x="49150" y="32730"/>
                </a:lnTo>
                <a:lnTo>
                  <a:pt x="49170" y="32800"/>
                </a:lnTo>
                <a:lnTo>
                  <a:pt x="49140" y="32830"/>
                </a:lnTo>
                <a:lnTo>
                  <a:pt x="49100" y="32840"/>
                </a:lnTo>
                <a:lnTo>
                  <a:pt x="49020" y="32840"/>
                </a:lnTo>
                <a:lnTo>
                  <a:pt x="48970" y="32850"/>
                </a:lnTo>
                <a:lnTo>
                  <a:pt x="48930" y="32910"/>
                </a:lnTo>
                <a:lnTo>
                  <a:pt x="48900" y="32920"/>
                </a:lnTo>
                <a:lnTo>
                  <a:pt x="48850" y="32890"/>
                </a:lnTo>
                <a:lnTo>
                  <a:pt x="48810" y="32850"/>
                </a:lnTo>
                <a:lnTo>
                  <a:pt x="48760" y="32810"/>
                </a:lnTo>
                <a:lnTo>
                  <a:pt x="48680" y="32800"/>
                </a:lnTo>
                <a:lnTo>
                  <a:pt x="48660" y="32810"/>
                </a:lnTo>
                <a:lnTo>
                  <a:pt x="48600" y="32860"/>
                </a:lnTo>
                <a:lnTo>
                  <a:pt x="48570" y="32870"/>
                </a:lnTo>
                <a:lnTo>
                  <a:pt x="48550" y="32870"/>
                </a:lnTo>
                <a:lnTo>
                  <a:pt x="48540" y="32870"/>
                </a:lnTo>
                <a:lnTo>
                  <a:pt x="48530" y="32870"/>
                </a:lnTo>
                <a:lnTo>
                  <a:pt x="48500" y="32870"/>
                </a:lnTo>
                <a:lnTo>
                  <a:pt x="48480" y="32880"/>
                </a:lnTo>
                <a:lnTo>
                  <a:pt x="48450" y="32910"/>
                </a:lnTo>
                <a:lnTo>
                  <a:pt x="48430" y="32920"/>
                </a:lnTo>
                <a:lnTo>
                  <a:pt x="48400" y="32910"/>
                </a:lnTo>
                <a:lnTo>
                  <a:pt x="48380" y="32900"/>
                </a:lnTo>
                <a:lnTo>
                  <a:pt x="48360" y="32890"/>
                </a:lnTo>
                <a:lnTo>
                  <a:pt x="48320" y="32890"/>
                </a:lnTo>
                <a:lnTo>
                  <a:pt x="48260" y="32920"/>
                </a:lnTo>
                <a:lnTo>
                  <a:pt x="48230" y="32930"/>
                </a:lnTo>
                <a:lnTo>
                  <a:pt x="48260" y="32890"/>
                </a:lnTo>
                <a:lnTo>
                  <a:pt x="48260" y="32870"/>
                </a:lnTo>
                <a:lnTo>
                  <a:pt x="48200" y="32850"/>
                </a:lnTo>
                <a:lnTo>
                  <a:pt x="48140" y="32840"/>
                </a:lnTo>
                <a:lnTo>
                  <a:pt x="48000" y="32840"/>
                </a:lnTo>
                <a:lnTo>
                  <a:pt x="47950" y="32830"/>
                </a:lnTo>
                <a:lnTo>
                  <a:pt x="47830" y="32760"/>
                </a:lnTo>
                <a:lnTo>
                  <a:pt x="47790" y="32730"/>
                </a:lnTo>
                <a:lnTo>
                  <a:pt x="47780" y="32700"/>
                </a:lnTo>
                <a:lnTo>
                  <a:pt x="47770" y="32610"/>
                </a:lnTo>
                <a:lnTo>
                  <a:pt x="47730" y="32550"/>
                </a:lnTo>
                <a:lnTo>
                  <a:pt x="47700" y="32520"/>
                </a:lnTo>
                <a:lnTo>
                  <a:pt x="47680" y="32510"/>
                </a:lnTo>
                <a:lnTo>
                  <a:pt x="47290" y="32590"/>
                </a:lnTo>
                <a:lnTo>
                  <a:pt x="47200" y="32580"/>
                </a:lnTo>
                <a:lnTo>
                  <a:pt x="47160" y="32530"/>
                </a:lnTo>
                <a:lnTo>
                  <a:pt x="47140" y="32460"/>
                </a:lnTo>
                <a:lnTo>
                  <a:pt x="47090" y="32430"/>
                </a:lnTo>
                <a:lnTo>
                  <a:pt x="47030" y="32420"/>
                </a:lnTo>
                <a:lnTo>
                  <a:pt x="46980" y="32390"/>
                </a:lnTo>
                <a:lnTo>
                  <a:pt x="46940" y="32350"/>
                </a:lnTo>
                <a:lnTo>
                  <a:pt x="46920" y="32310"/>
                </a:lnTo>
                <a:lnTo>
                  <a:pt x="46880" y="32270"/>
                </a:lnTo>
                <a:lnTo>
                  <a:pt x="46800" y="32260"/>
                </a:lnTo>
                <a:lnTo>
                  <a:pt x="46780" y="32290"/>
                </a:lnTo>
                <a:lnTo>
                  <a:pt x="46790" y="32350"/>
                </a:lnTo>
                <a:lnTo>
                  <a:pt x="46770" y="32400"/>
                </a:lnTo>
                <a:lnTo>
                  <a:pt x="46690" y="32390"/>
                </a:lnTo>
                <a:lnTo>
                  <a:pt x="46580" y="32360"/>
                </a:lnTo>
                <a:lnTo>
                  <a:pt x="46550" y="32350"/>
                </a:lnTo>
                <a:lnTo>
                  <a:pt x="46380" y="32410"/>
                </a:lnTo>
                <a:lnTo>
                  <a:pt x="46330" y="32430"/>
                </a:lnTo>
                <a:lnTo>
                  <a:pt x="46280" y="32460"/>
                </a:lnTo>
                <a:lnTo>
                  <a:pt x="46250" y="32490"/>
                </a:lnTo>
                <a:lnTo>
                  <a:pt x="46240" y="32510"/>
                </a:lnTo>
                <a:lnTo>
                  <a:pt x="46180" y="32540"/>
                </a:lnTo>
                <a:lnTo>
                  <a:pt x="46090" y="32460"/>
                </a:lnTo>
                <a:lnTo>
                  <a:pt x="46070" y="32450"/>
                </a:lnTo>
                <a:lnTo>
                  <a:pt x="46050" y="32450"/>
                </a:lnTo>
                <a:lnTo>
                  <a:pt x="46010" y="32470"/>
                </a:lnTo>
                <a:lnTo>
                  <a:pt x="46000" y="32490"/>
                </a:lnTo>
                <a:lnTo>
                  <a:pt x="45990" y="32500"/>
                </a:lnTo>
                <a:lnTo>
                  <a:pt x="45980" y="32520"/>
                </a:lnTo>
                <a:lnTo>
                  <a:pt x="45980" y="32540"/>
                </a:lnTo>
                <a:lnTo>
                  <a:pt x="45990" y="32580"/>
                </a:lnTo>
                <a:lnTo>
                  <a:pt x="45990" y="32600"/>
                </a:lnTo>
                <a:lnTo>
                  <a:pt x="45960" y="32650"/>
                </a:lnTo>
                <a:lnTo>
                  <a:pt x="45890" y="32710"/>
                </a:lnTo>
                <a:lnTo>
                  <a:pt x="45700" y="32850"/>
                </a:lnTo>
                <a:lnTo>
                  <a:pt x="45610" y="32900"/>
                </a:lnTo>
                <a:lnTo>
                  <a:pt x="45550" y="32930"/>
                </a:lnTo>
                <a:lnTo>
                  <a:pt x="45470" y="32920"/>
                </a:lnTo>
                <a:lnTo>
                  <a:pt x="45430" y="32910"/>
                </a:lnTo>
                <a:lnTo>
                  <a:pt x="45380" y="32870"/>
                </a:lnTo>
                <a:lnTo>
                  <a:pt x="45360" y="32860"/>
                </a:lnTo>
                <a:lnTo>
                  <a:pt x="45280" y="32850"/>
                </a:lnTo>
                <a:lnTo>
                  <a:pt x="45270" y="32840"/>
                </a:lnTo>
                <a:lnTo>
                  <a:pt x="45260" y="32830"/>
                </a:lnTo>
                <a:lnTo>
                  <a:pt x="45250" y="32810"/>
                </a:lnTo>
                <a:lnTo>
                  <a:pt x="45240" y="32790"/>
                </a:lnTo>
                <a:lnTo>
                  <a:pt x="45230" y="32710"/>
                </a:lnTo>
                <a:lnTo>
                  <a:pt x="45230" y="32690"/>
                </a:lnTo>
                <a:lnTo>
                  <a:pt x="45210" y="32670"/>
                </a:lnTo>
                <a:lnTo>
                  <a:pt x="45120" y="32660"/>
                </a:lnTo>
                <a:lnTo>
                  <a:pt x="44950" y="32680"/>
                </a:lnTo>
                <a:lnTo>
                  <a:pt x="44900" y="32680"/>
                </a:lnTo>
                <a:lnTo>
                  <a:pt x="44790" y="32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