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 Cape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Africa • State Map | Fully Editable Vector Shape</a:t>
            </a:r>
          </a:p>
        </p:txBody>
      </p:sp>
      <p:sp>
        <p:nvSpPr>
          <p:cNvPr id="101" name="Eastern Cap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870" y="36780"/>
                </a:moveTo>
                <a:lnTo>
                  <a:pt x="40890" y="36670"/>
                </a:lnTo>
                <a:lnTo>
                  <a:pt x="40970" y="36640"/>
                </a:lnTo>
                <a:lnTo>
                  <a:pt x="41150" y="36640"/>
                </a:lnTo>
                <a:lnTo>
                  <a:pt x="41420" y="36530"/>
                </a:lnTo>
                <a:lnTo>
                  <a:pt x="41910" y="36480"/>
                </a:lnTo>
                <a:lnTo>
                  <a:pt x="41950" y="35950"/>
                </a:lnTo>
                <a:lnTo>
                  <a:pt x="41990" y="35760"/>
                </a:lnTo>
                <a:lnTo>
                  <a:pt x="42050" y="35680"/>
                </a:lnTo>
                <a:lnTo>
                  <a:pt x="42090" y="35500"/>
                </a:lnTo>
                <a:lnTo>
                  <a:pt x="42090" y="35430"/>
                </a:lnTo>
                <a:lnTo>
                  <a:pt x="42500" y="35410"/>
                </a:lnTo>
                <a:lnTo>
                  <a:pt x="42700" y="35380"/>
                </a:lnTo>
                <a:lnTo>
                  <a:pt x="42830" y="35310"/>
                </a:lnTo>
                <a:lnTo>
                  <a:pt x="42950" y="35280"/>
                </a:lnTo>
                <a:lnTo>
                  <a:pt x="43020" y="35200"/>
                </a:lnTo>
                <a:lnTo>
                  <a:pt x="43140" y="35140"/>
                </a:lnTo>
                <a:lnTo>
                  <a:pt x="43300" y="35020"/>
                </a:lnTo>
                <a:lnTo>
                  <a:pt x="43350" y="35000"/>
                </a:lnTo>
                <a:lnTo>
                  <a:pt x="43590" y="34950"/>
                </a:lnTo>
                <a:lnTo>
                  <a:pt x="44040" y="34730"/>
                </a:lnTo>
                <a:lnTo>
                  <a:pt x="44440" y="34820"/>
                </a:lnTo>
                <a:lnTo>
                  <a:pt x="44530" y="34760"/>
                </a:lnTo>
                <a:lnTo>
                  <a:pt x="44550" y="34590"/>
                </a:lnTo>
                <a:lnTo>
                  <a:pt x="44660" y="34470"/>
                </a:lnTo>
                <a:lnTo>
                  <a:pt x="44720" y="34360"/>
                </a:lnTo>
                <a:lnTo>
                  <a:pt x="44740" y="34280"/>
                </a:lnTo>
                <a:lnTo>
                  <a:pt x="44780" y="34210"/>
                </a:lnTo>
                <a:lnTo>
                  <a:pt x="44820" y="34140"/>
                </a:lnTo>
                <a:lnTo>
                  <a:pt x="44800" y="34020"/>
                </a:lnTo>
                <a:lnTo>
                  <a:pt x="44880" y="33890"/>
                </a:lnTo>
                <a:lnTo>
                  <a:pt x="44900" y="33810"/>
                </a:lnTo>
                <a:lnTo>
                  <a:pt x="44880" y="33670"/>
                </a:lnTo>
                <a:lnTo>
                  <a:pt x="44850" y="33580"/>
                </a:lnTo>
                <a:lnTo>
                  <a:pt x="44860" y="33520"/>
                </a:lnTo>
                <a:lnTo>
                  <a:pt x="44930" y="33430"/>
                </a:lnTo>
                <a:lnTo>
                  <a:pt x="44950" y="33350"/>
                </a:lnTo>
                <a:lnTo>
                  <a:pt x="44890" y="33260"/>
                </a:lnTo>
                <a:lnTo>
                  <a:pt x="44830" y="33190"/>
                </a:lnTo>
                <a:lnTo>
                  <a:pt x="44790" y="32700"/>
                </a:lnTo>
                <a:lnTo>
                  <a:pt x="44900" y="32680"/>
                </a:lnTo>
                <a:lnTo>
                  <a:pt x="44950" y="32680"/>
                </a:lnTo>
                <a:lnTo>
                  <a:pt x="45120" y="32660"/>
                </a:lnTo>
                <a:lnTo>
                  <a:pt x="45210" y="32670"/>
                </a:lnTo>
                <a:lnTo>
                  <a:pt x="45230" y="32690"/>
                </a:lnTo>
                <a:lnTo>
                  <a:pt x="45230" y="32710"/>
                </a:lnTo>
                <a:lnTo>
                  <a:pt x="45240" y="32790"/>
                </a:lnTo>
                <a:lnTo>
                  <a:pt x="45250" y="32810"/>
                </a:lnTo>
                <a:lnTo>
                  <a:pt x="45260" y="32830"/>
                </a:lnTo>
                <a:lnTo>
                  <a:pt x="45270" y="32840"/>
                </a:lnTo>
                <a:lnTo>
                  <a:pt x="45280" y="32850"/>
                </a:lnTo>
                <a:lnTo>
                  <a:pt x="45360" y="32860"/>
                </a:lnTo>
                <a:lnTo>
                  <a:pt x="45380" y="32870"/>
                </a:lnTo>
                <a:lnTo>
                  <a:pt x="45430" y="32910"/>
                </a:lnTo>
                <a:lnTo>
                  <a:pt x="45470" y="32920"/>
                </a:lnTo>
                <a:lnTo>
                  <a:pt x="45550" y="32930"/>
                </a:lnTo>
                <a:lnTo>
                  <a:pt x="45610" y="32900"/>
                </a:lnTo>
                <a:lnTo>
                  <a:pt x="45700" y="32850"/>
                </a:lnTo>
                <a:lnTo>
                  <a:pt x="45890" y="32710"/>
                </a:lnTo>
                <a:lnTo>
                  <a:pt x="45960" y="32650"/>
                </a:lnTo>
                <a:lnTo>
                  <a:pt x="45990" y="32600"/>
                </a:lnTo>
                <a:lnTo>
                  <a:pt x="45990" y="32580"/>
                </a:lnTo>
                <a:lnTo>
                  <a:pt x="45980" y="32540"/>
                </a:lnTo>
                <a:lnTo>
                  <a:pt x="45980" y="32520"/>
                </a:lnTo>
                <a:lnTo>
                  <a:pt x="45990" y="32500"/>
                </a:lnTo>
                <a:lnTo>
                  <a:pt x="46000" y="32490"/>
                </a:lnTo>
                <a:lnTo>
                  <a:pt x="46010" y="32470"/>
                </a:lnTo>
                <a:lnTo>
                  <a:pt x="46050" y="32450"/>
                </a:lnTo>
                <a:lnTo>
                  <a:pt x="46070" y="32450"/>
                </a:lnTo>
                <a:lnTo>
                  <a:pt x="46090" y="32460"/>
                </a:lnTo>
                <a:lnTo>
                  <a:pt x="46180" y="32540"/>
                </a:lnTo>
                <a:lnTo>
                  <a:pt x="46240" y="32510"/>
                </a:lnTo>
                <a:lnTo>
                  <a:pt x="46250" y="32490"/>
                </a:lnTo>
                <a:lnTo>
                  <a:pt x="46280" y="32460"/>
                </a:lnTo>
                <a:lnTo>
                  <a:pt x="46330" y="32430"/>
                </a:lnTo>
                <a:lnTo>
                  <a:pt x="46380" y="32410"/>
                </a:lnTo>
                <a:lnTo>
                  <a:pt x="46550" y="32350"/>
                </a:lnTo>
                <a:lnTo>
                  <a:pt x="46580" y="32360"/>
                </a:lnTo>
                <a:lnTo>
                  <a:pt x="46690" y="32390"/>
                </a:lnTo>
                <a:lnTo>
                  <a:pt x="46770" y="32400"/>
                </a:lnTo>
                <a:lnTo>
                  <a:pt x="46790" y="32350"/>
                </a:lnTo>
                <a:lnTo>
                  <a:pt x="46780" y="32290"/>
                </a:lnTo>
                <a:lnTo>
                  <a:pt x="46800" y="32260"/>
                </a:lnTo>
                <a:lnTo>
                  <a:pt x="46880" y="32270"/>
                </a:lnTo>
                <a:lnTo>
                  <a:pt x="46920" y="32310"/>
                </a:lnTo>
                <a:lnTo>
                  <a:pt x="46940" y="32350"/>
                </a:lnTo>
                <a:lnTo>
                  <a:pt x="46980" y="32390"/>
                </a:lnTo>
                <a:lnTo>
                  <a:pt x="47030" y="32420"/>
                </a:lnTo>
                <a:lnTo>
                  <a:pt x="47090" y="32430"/>
                </a:lnTo>
                <a:lnTo>
                  <a:pt x="47140" y="32460"/>
                </a:lnTo>
                <a:lnTo>
                  <a:pt x="47160" y="32530"/>
                </a:lnTo>
                <a:lnTo>
                  <a:pt x="47200" y="32580"/>
                </a:lnTo>
                <a:lnTo>
                  <a:pt x="47290" y="32590"/>
                </a:lnTo>
                <a:lnTo>
                  <a:pt x="47680" y="32510"/>
                </a:lnTo>
                <a:lnTo>
                  <a:pt x="47700" y="32520"/>
                </a:lnTo>
                <a:lnTo>
                  <a:pt x="47730" y="32550"/>
                </a:lnTo>
                <a:lnTo>
                  <a:pt x="47770" y="32610"/>
                </a:lnTo>
                <a:lnTo>
                  <a:pt x="47780" y="32700"/>
                </a:lnTo>
                <a:lnTo>
                  <a:pt x="47790" y="32730"/>
                </a:lnTo>
                <a:lnTo>
                  <a:pt x="47830" y="32760"/>
                </a:lnTo>
                <a:lnTo>
                  <a:pt x="47950" y="32830"/>
                </a:lnTo>
                <a:lnTo>
                  <a:pt x="48000" y="32840"/>
                </a:lnTo>
                <a:lnTo>
                  <a:pt x="48140" y="32840"/>
                </a:lnTo>
                <a:lnTo>
                  <a:pt x="48200" y="32850"/>
                </a:lnTo>
                <a:lnTo>
                  <a:pt x="48260" y="32870"/>
                </a:lnTo>
                <a:lnTo>
                  <a:pt x="48260" y="32890"/>
                </a:lnTo>
                <a:lnTo>
                  <a:pt x="48230" y="32930"/>
                </a:lnTo>
                <a:lnTo>
                  <a:pt x="48260" y="32920"/>
                </a:lnTo>
                <a:lnTo>
                  <a:pt x="48320" y="32890"/>
                </a:lnTo>
                <a:lnTo>
                  <a:pt x="48360" y="32890"/>
                </a:lnTo>
                <a:lnTo>
                  <a:pt x="48380" y="32900"/>
                </a:lnTo>
                <a:lnTo>
                  <a:pt x="48400" y="32910"/>
                </a:lnTo>
                <a:lnTo>
                  <a:pt x="48430" y="32920"/>
                </a:lnTo>
                <a:lnTo>
                  <a:pt x="48450" y="32910"/>
                </a:lnTo>
                <a:lnTo>
                  <a:pt x="48480" y="32880"/>
                </a:lnTo>
                <a:lnTo>
                  <a:pt x="48500" y="32870"/>
                </a:lnTo>
                <a:lnTo>
                  <a:pt x="48530" y="32870"/>
                </a:lnTo>
                <a:lnTo>
                  <a:pt x="48540" y="32870"/>
                </a:lnTo>
                <a:lnTo>
                  <a:pt x="48550" y="32870"/>
                </a:lnTo>
                <a:lnTo>
                  <a:pt x="48570" y="32870"/>
                </a:lnTo>
                <a:lnTo>
                  <a:pt x="48600" y="32860"/>
                </a:lnTo>
                <a:lnTo>
                  <a:pt x="48660" y="32810"/>
                </a:lnTo>
                <a:lnTo>
                  <a:pt x="48680" y="32800"/>
                </a:lnTo>
                <a:lnTo>
                  <a:pt x="48760" y="32810"/>
                </a:lnTo>
                <a:lnTo>
                  <a:pt x="48810" y="32850"/>
                </a:lnTo>
                <a:lnTo>
                  <a:pt x="48850" y="32890"/>
                </a:lnTo>
                <a:lnTo>
                  <a:pt x="48900" y="32920"/>
                </a:lnTo>
                <a:lnTo>
                  <a:pt x="48930" y="32910"/>
                </a:lnTo>
                <a:lnTo>
                  <a:pt x="48970" y="32850"/>
                </a:lnTo>
                <a:lnTo>
                  <a:pt x="49020" y="32840"/>
                </a:lnTo>
                <a:lnTo>
                  <a:pt x="49100" y="32840"/>
                </a:lnTo>
                <a:lnTo>
                  <a:pt x="49140" y="32830"/>
                </a:lnTo>
                <a:lnTo>
                  <a:pt x="49170" y="32800"/>
                </a:lnTo>
                <a:lnTo>
                  <a:pt x="49150" y="32730"/>
                </a:lnTo>
                <a:lnTo>
                  <a:pt x="49180" y="32670"/>
                </a:lnTo>
                <a:lnTo>
                  <a:pt x="49230" y="32630"/>
                </a:lnTo>
                <a:lnTo>
                  <a:pt x="49290" y="32610"/>
                </a:lnTo>
                <a:lnTo>
                  <a:pt x="49410" y="32620"/>
                </a:lnTo>
                <a:lnTo>
                  <a:pt x="49440" y="32600"/>
                </a:lnTo>
                <a:lnTo>
                  <a:pt x="49420" y="32540"/>
                </a:lnTo>
                <a:lnTo>
                  <a:pt x="49350" y="32480"/>
                </a:lnTo>
                <a:lnTo>
                  <a:pt x="49330" y="32440"/>
                </a:lnTo>
                <a:lnTo>
                  <a:pt x="49370" y="32420"/>
                </a:lnTo>
                <a:lnTo>
                  <a:pt x="49510" y="32390"/>
                </a:lnTo>
                <a:lnTo>
                  <a:pt x="49570" y="32410"/>
                </a:lnTo>
                <a:lnTo>
                  <a:pt x="49630" y="32430"/>
                </a:lnTo>
                <a:lnTo>
                  <a:pt x="49680" y="32440"/>
                </a:lnTo>
                <a:lnTo>
                  <a:pt x="49740" y="32390"/>
                </a:lnTo>
                <a:lnTo>
                  <a:pt x="49740" y="32370"/>
                </a:lnTo>
                <a:lnTo>
                  <a:pt x="49730" y="32340"/>
                </a:lnTo>
                <a:lnTo>
                  <a:pt x="49730" y="32310"/>
                </a:lnTo>
                <a:lnTo>
                  <a:pt x="49770" y="32300"/>
                </a:lnTo>
                <a:lnTo>
                  <a:pt x="49890" y="32310"/>
                </a:lnTo>
                <a:lnTo>
                  <a:pt x="49930" y="32270"/>
                </a:lnTo>
                <a:lnTo>
                  <a:pt x="49960" y="32260"/>
                </a:lnTo>
                <a:lnTo>
                  <a:pt x="50010" y="32260"/>
                </a:lnTo>
                <a:lnTo>
                  <a:pt x="50020" y="32250"/>
                </a:lnTo>
                <a:lnTo>
                  <a:pt x="50030" y="32230"/>
                </a:lnTo>
                <a:lnTo>
                  <a:pt x="50050" y="32230"/>
                </a:lnTo>
                <a:lnTo>
                  <a:pt x="50060" y="32240"/>
                </a:lnTo>
                <a:lnTo>
                  <a:pt x="50070" y="32260"/>
                </a:lnTo>
                <a:lnTo>
                  <a:pt x="50090" y="32270"/>
                </a:lnTo>
                <a:lnTo>
                  <a:pt x="50090" y="32280"/>
                </a:lnTo>
                <a:lnTo>
                  <a:pt x="50160" y="32280"/>
                </a:lnTo>
                <a:lnTo>
                  <a:pt x="50190" y="32280"/>
                </a:lnTo>
                <a:lnTo>
                  <a:pt x="50220" y="32270"/>
                </a:lnTo>
                <a:lnTo>
                  <a:pt x="50260" y="32210"/>
                </a:lnTo>
                <a:lnTo>
                  <a:pt x="50280" y="32180"/>
                </a:lnTo>
                <a:lnTo>
                  <a:pt x="50260" y="32160"/>
                </a:lnTo>
                <a:lnTo>
                  <a:pt x="50230" y="32150"/>
                </a:lnTo>
                <a:lnTo>
                  <a:pt x="50200" y="32130"/>
                </a:lnTo>
                <a:lnTo>
                  <a:pt x="50190" y="32100"/>
                </a:lnTo>
                <a:lnTo>
                  <a:pt x="50210" y="32070"/>
                </a:lnTo>
                <a:lnTo>
                  <a:pt x="50230" y="32070"/>
                </a:lnTo>
                <a:lnTo>
                  <a:pt x="50310" y="32110"/>
                </a:lnTo>
                <a:lnTo>
                  <a:pt x="50330" y="32110"/>
                </a:lnTo>
                <a:lnTo>
                  <a:pt x="50390" y="32070"/>
                </a:lnTo>
                <a:lnTo>
                  <a:pt x="50350" y="32040"/>
                </a:lnTo>
                <a:lnTo>
                  <a:pt x="50300" y="31990"/>
                </a:lnTo>
                <a:lnTo>
                  <a:pt x="50300" y="31940"/>
                </a:lnTo>
                <a:lnTo>
                  <a:pt x="50360" y="31910"/>
                </a:lnTo>
                <a:lnTo>
                  <a:pt x="50430" y="31920"/>
                </a:lnTo>
                <a:lnTo>
                  <a:pt x="50490" y="31920"/>
                </a:lnTo>
                <a:lnTo>
                  <a:pt x="50540" y="31850"/>
                </a:lnTo>
                <a:lnTo>
                  <a:pt x="50520" y="31820"/>
                </a:lnTo>
                <a:lnTo>
                  <a:pt x="50490" y="31810"/>
                </a:lnTo>
                <a:lnTo>
                  <a:pt x="50470" y="31810"/>
                </a:lnTo>
                <a:lnTo>
                  <a:pt x="50430" y="31830"/>
                </a:lnTo>
                <a:lnTo>
                  <a:pt x="50410" y="31760"/>
                </a:lnTo>
                <a:lnTo>
                  <a:pt x="50370" y="31690"/>
                </a:lnTo>
                <a:lnTo>
                  <a:pt x="50410" y="31670"/>
                </a:lnTo>
                <a:lnTo>
                  <a:pt x="50430" y="31670"/>
                </a:lnTo>
                <a:lnTo>
                  <a:pt x="50450" y="31660"/>
                </a:lnTo>
                <a:lnTo>
                  <a:pt x="50460" y="31660"/>
                </a:lnTo>
                <a:lnTo>
                  <a:pt x="50520" y="31680"/>
                </a:lnTo>
                <a:lnTo>
                  <a:pt x="50550" y="31680"/>
                </a:lnTo>
                <a:lnTo>
                  <a:pt x="50570" y="31680"/>
                </a:lnTo>
                <a:lnTo>
                  <a:pt x="50630" y="31650"/>
                </a:lnTo>
                <a:lnTo>
                  <a:pt x="50680" y="31650"/>
                </a:lnTo>
                <a:lnTo>
                  <a:pt x="50700" y="31680"/>
                </a:lnTo>
                <a:lnTo>
                  <a:pt x="50720" y="31760"/>
                </a:lnTo>
                <a:lnTo>
                  <a:pt x="50750" y="31810"/>
                </a:lnTo>
                <a:lnTo>
                  <a:pt x="50800" y="31850"/>
                </a:lnTo>
                <a:lnTo>
                  <a:pt x="50910" y="31900"/>
                </a:lnTo>
                <a:lnTo>
                  <a:pt x="50920" y="31940"/>
                </a:lnTo>
                <a:lnTo>
                  <a:pt x="50930" y="31970"/>
                </a:lnTo>
                <a:lnTo>
                  <a:pt x="51010" y="32050"/>
                </a:lnTo>
                <a:lnTo>
                  <a:pt x="51080" y="32150"/>
                </a:lnTo>
                <a:lnTo>
                  <a:pt x="51090" y="32180"/>
                </a:lnTo>
                <a:lnTo>
                  <a:pt x="51090" y="32210"/>
                </a:lnTo>
                <a:lnTo>
                  <a:pt x="51090" y="32240"/>
                </a:lnTo>
                <a:lnTo>
                  <a:pt x="51110" y="32270"/>
                </a:lnTo>
                <a:lnTo>
                  <a:pt x="51290" y="32410"/>
                </a:lnTo>
                <a:lnTo>
                  <a:pt x="51450" y="32600"/>
                </a:lnTo>
                <a:lnTo>
                  <a:pt x="51540" y="32650"/>
                </a:lnTo>
                <a:lnTo>
                  <a:pt x="51650" y="32690"/>
                </a:lnTo>
                <a:lnTo>
                  <a:pt x="51770" y="32700"/>
                </a:lnTo>
                <a:lnTo>
                  <a:pt x="51800" y="32700"/>
                </a:lnTo>
                <a:lnTo>
                  <a:pt x="51860" y="32670"/>
                </a:lnTo>
                <a:lnTo>
                  <a:pt x="51880" y="32660"/>
                </a:lnTo>
                <a:lnTo>
                  <a:pt x="51920" y="32680"/>
                </a:lnTo>
                <a:lnTo>
                  <a:pt x="51940" y="32700"/>
                </a:lnTo>
                <a:lnTo>
                  <a:pt x="51970" y="32720"/>
                </a:lnTo>
                <a:lnTo>
                  <a:pt x="51990" y="32740"/>
                </a:lnTo>
                <a:lnTo>
                  <a:pt x="52050" y="32770"/>
                </a:lnTo>
                <a:lnTo>
                  <a:pt x="52120" y="32790"/>
                </a:lnTo>
                <a:lnTo>
                  <a:pt x="52470" y="32820"/>
                </a:lnTo>
                <a:lnTo>
                  <a:pt x="52540" y="32850"/>
                </a:lnTo>
                <a:lnTo>
                  <a:pt x="52540" y="32790"/>
                </a:lnTo>
                <a:lnTo>
                  <a:pt x="52530" y="32730"/>
                </a:lnTo>
                <a:lnTo>
                  <a:pt x="52530" y="32680"/>
                </a:lnTo>
                <a:lnTo>
                  <a:pt x="52550" y="32610"/>
                </a:lnTo>
                <a:lnTo>
                  <a:pt x="52560" y="32570"/>
                </a:lnTo>
                <a:lnTo>
                  <a:pt x="52590" y="32560"/>
                </a:lnTo>
                <a:lnTo>
                  <a:pt x="52610" y="32540"/>
                </a:lnTo>
                <a:lnTo>
                  <a:pt x="52640" y="32520"/>
                </a:lnTo>
                <a:lnTo>
                  <a:pt x="52660" y="32490"/>
                </a:lnTo>
                <a:lnTo>
                  <a:pt x="52670" y="32470"/>
                </a:lnTo>
                <a:lnTo>
                  <a:pt x="52720" y="32310"/>
                </a:lnTo>
                <a:lnTo>
                  <a:pt x="52730" y="32280"/>
                </a:lnTo>
                <a:lnTo>
                  <a:pt x="52720" y="32250"/>
                </a:lnTo>
                <a:lnTo>
                  <a:pt x="52680" y="32190"/>
                </a:lnTo>
                <a:lnTo>
                  <a:pt x="52680" y="32160"/>
                </a:lnTo>
                <a:lnTo>
                  <a:pt x="52700" y="32120"/>
                </a:lnTo>
                <a:lnTo>
                  <a:pt x="52950" y="31920"/>
                </a:lnTo>
                <a:lnTo>
                  <a:pt x="52990" y="31870"/>
                </a:lnTo>
                <a:lnTo>
                  <a:pt x="53010" y="31800"/>
                </a:lnTo>
                <a:lnTo>
                  <a:pt x="53000" y="31720"/>
                </a:lnTo>
                <a:lnTo>
                  <a:pt x="52970" y="31690"/>
                </a:lnTo>
                <a:lnTo>
                  <a:pt x="52920" y="31670"/>
                </a:lnTo>
                <a:lnTo>
                  <a:pt x="52890" y="31620"/>
                </a:lnTo>
                <a:lnTo>
                  <a:pt x="52900" y="31560"/>
                </a:lnTo>
                <a:lnTo>
                  <a:pt x="52940" y="31510"/>
                </a:lnTo>
                <a:lnTo>
                  <a:pt x="53010" y="31470"/>
                </a:lnTo>
                <a:lnTo>
                  <a:pt x="53060" y="31450"/>
                </a:lnTo>
                <a:lnTo>
                  <a:pt x="53150" y="31430"/>
                </a:lnTo>
                <a:lnTo>
                  <a:pt x="53180" y="31420"/>
                </a:lnTo>
                <a:lnTo>
                  <a:pt x="53200" y="31400"/>
                </a:lnTo>
                <a:lnTo>
                  <a:pt x="53230" y="31350"/>
                </a:lnTo>
                <a:lnTo>
                  <a:pt x="53260" y="31330"/>
                </a:lnTo>
                <a:lnTo>
                  <a:pt x="53310" y="31280"/>
                </a:lnTo>
                <a:lnTo>
                  <a:pt x="53360" y="31180"/>
                </a:lnTo>
                <a:lnTo>
                  <a:pt x="53380" y="31140"/>
                </a:lnTo>
                <a:lnTo>
                  <a:pt x="53440" y="31080"/>
                </a:lnTo>
                <a:lnTo>
                  <a:pt x="53510" y="31070"/>
                </a:lnTo>
                <a:lnTo>
                  <a:pt x="53660" y="31090"/>
                </a:lnTo>
                <a:lnTo>
                  <a:pt x="53730" y="31070"/>
                </a:lnTo>
                <a:lnTo>
                  <a:pt x="53860" y="30990"/>
                </a:lnTo>
                <a:lnTo>
                  <a:pt x="53910" y="30980"/>
                </a:lnTo>
                <a:lnTo>
                  <a:pt x="53960" y="30980"/>
                </a:lnTo>
                <a:lnTo>
                  <a:pt x="54100" y="31040"/>
                </a:lnTo>
                <a:lnTo>
                  <a:pt x="54200" y="31040"/>
                </a:lnTo>
                <a:lnTo>
                  <a:pt x="54470" y="30940"/>
                </a:lnTo>
                <a:lnTo>
                  <a:pt x="54660" y="30900"/>
                </a:lnTo>
                <a:lnTo>
                  <a:pt x="54860" y="30820"/>
                </a:lnTo>
                <a:lnTo>
                  <a:pt x="55200" y="30590"/>
                </a:lnTo>
                <a:lnTo>
                  <a:pt x="55320" y="30520"/>
                </a:lnTo>
                <a:lnTo>
                  <a:pt x="55340" y="30550"/>
                </a:lnTo>
                <a:lnTo>
                  <a:pt x="55490" y="30740"/>
                </a:lnTo>
                <a:lnTo>
                  <a:pt x="55610" y="30860"/>
                </a:lnTo>
                <a:lnTo>
                  <a:pt x="55630" y="30880"/>
                </a:lnTo>
                <a:lnTo>
                  <a:pt x="55640" y="30910"/>
                </a:lnTo>
                <a:lnTo>
                  <a:pt x="55630" y="30940"/>
                </a:lnTo>
                <a:lnTo>
                  <a:pt x="55630" y="30970"/>
                </a:lnTo>
                <a:lnTo>
                  <a:pt x="55620" y="30990"/>
                </a:lnTo>
                <a:lnTo>
                  <a:pt x="55610" y="31000"/>
                </a:lnTo>
                <a:lnTo>
                  <a:pt x="55620" y="31110"/>
                </a:lnTo>
                <a:lnTo>
                  <a:pt x="55570" y="31190"/>
                </a:lnTo>
                <a:lnTo>
                  <a:pt x="55600" y="31260"/>
                </a:lnTo>
                <a:lnTo>
                  <a:pt x="55630" y="31330"/>
                </a:lnTo>
                <a:lnTo>
                  <a:pt x="55660" y="31430"/>
                </a:lnTo>
                <a:lnTo>
                  <a:pt x="55740" y="31510"/>
                </a:lnTo>
                <a:lnTo>
                  <a:pt x="55790" y="31570"/>
                </a:lnTo>
                <a:lnTo>
                  <a:pt x="55950" y="31610"/>
                </a:lnTo>
                <a:lnTo>
                  <a:pt x="56000" y="31630"/>
                </a:lnTo>
                <a:lnTo>
                  <a:pt x="55970" y="31540"/>
                </a:lnTo>
                <a:lnTo>
                  <a:pt x="56040" y="31520"/>
                </a:lnTo>
                <a:lnTo>
                  <a:pt x="56150" y="31680"/>
                </a:lnTo>
                <a:lnTo>
                  <a:pt x="56150" y="31790"/>
                </a:lnTo>
                <a:lnTo>
                  <a:pt x="56150" y="31870"/>
                </a:lnTo>
                <a:lnTo>
                  <a:pt x="56090" y="31890"/>
                </a:lnTo>
                <a:lnTo>
                  <a:pt x="56100" y="31950"/>
                </a:lnTo>
                <a:lnTo>
                  <a:pt x="55970" y="31990"/>
                </a:lnTo>
                <a:lnTo>
                  <a:pt x="55930" y="32030"/>
                </a:lnTo>
                <a:lnTo>
                  <a:pt x="55870" y="32090"/>
                </a:lnTo>
                <a:lnTo>
                  <a:pt x="55850" y="32180"/>
                </a:lnTo>
                <a:lnTo>
                  <a:pt x="55790" y="32350"/>
                </a:lnTo>
                <a:lnTo>
                  <a:pt x="55720" y="32350"/>
                </a:lnTo>
                <a:lnTo>
                  <a:pt x="55700" y="32420"/>
                </a:lnTo>
                <a:lnTo>
                  <a:pt x="55760" y="32500"/>
                </a:lnTo>
                <a:lnTo>
                  <a:pt x="55620" y="32590"/>
                </a:lnTo>
                <a:lnTo>
                  <a:pt x="55690" y="32690"/>
                </a:lnTo>
                <a:lnTo>
                  <a:pt x="55830" y="32780"/>
                </a:lnTo>
                <a:lnTo>
                  <a:pt x="55930" y="32710"/>
                </a:lnTo>
                <a:lnTo>
                  <a:pt x="56050" y="32750"/>
                </a:lnTo>
                <a:lnTo>
                  <a:pt x="56150" y="32810"/>
                </a:lnTo>
                <a:lnTo>
                  <a:pt x="56220" y="32840"/>
                </a:lnTo>
                <a:lnTo>
                  <a:pt x="56240" y="32850"/>
                </a:lnTo>
                <a:lnTo>
                  <a:pt x="56260" y="32850"/>
                </a:lnTo>
                <a:lnTo>
                  <a:pt x="56280" y="32840"/>
                </a:lnTo>
                <a:lnTo>
                  <a:pt x="56290" y="32830"/>
                </a:lnTo>
                <a:lnTo>
                  <a:pt x="56300" y="32820"/>
                </a:lnTo>
                <a:lnTo>
                  <a:pt x="56330" y="32790"/>
                </a:lnTo>
                <a:lnTo>
                  <a:pt x="56340" y="32780"/>
                </a:lnTo>
                <a:lnTo>
                  <a:pt x="56360" y="32780"/>
                </a:lnTo>
                <a:lnTo>
                  <a:pt x="56490" y="32780"/>
                </a:lnTo>
                <a:lnTo>
                  <a:pt x="56510" y="32780"/>
                </a:lnTo>
                <a:lnTo>
                  <a:pt x="56530" y="32770"/>
                </a:lnTo>
                <a:lnTo>
                  <a:pt x="56540" y="32770"/>
                </a:lnTo>
                <a:lnTo>
                  <a:pt x="56600" y="32730"/>
                </a:lnTo>
                <a:lnTo>
                  <a:pt x="56610" y="32720"/>
                </a:lnTo>
                <a:lnTo>
                  <a:pt x="56630" y="32710"/>
                </a:lnTo>
                <a:lnTo>
                  <a:pt x="56650" y="32710"/>
                </a:lnTo>
                <a:lnTo>
                  <a:pt x="56670" y="32710"/>
                </a:lnTo>
                <a:lnTo>
                  <a:pt x="56680" y="32720"/>
                </a:lnTo>
                <a:lnTo>
                  <a:pt x="56890" y="32870"/>
                </a:lnTo>
                <a:lnTo>
                  <a:pt x="56990" y="32900"/>
                </a:lnTo>
                <a:lnTo>
                  <a:pt x="57060" y="32960"/>
                </a:lnTo>
                <a:lnTo>
                  <a:pt x="57090" y="32970"/>
                </a:lnTo>
                <a:lnTo>
                  <a:pt x="57110" y="32970"/>
                </a:lnTo>
                <a:lnTo>
                  <a:pt x="57130" y="32970"/>
                </a:lnTo>
                <a:lnTo>
                  <a:pt x="57230" y="32950"/>
                </a:lnTo>
                <a:lnTo>
                  <a:pt x="57250" y="32950"/>
                </a:lnTo>
                <a:lnTo>
                  <a:pt x="57280" y="32960"/>
                </a:lnTo>
                <a:lnTo>
                  <a:pt x="57310" y="32980"/>
                </a:lnTo>
                <a:lnTo>
                  <a:pt x="57360" y="32990"/>
                </a:lnTo>
                <a:lnTo>
                  <a:pt x="57430" y="33020"/>
                </a:lnTo>
                <a:lnTo>
                  <a:pt x="57470" y="33040"/>
                </a:lnTo>
                <a:lnTo>
                  <a:pt x="57510" y="33060"/>
                </a:lnTo>
                <a:lnTo>
                  <a:pt x="57520" y="33060"/>
                </a:lnTo>
                <a:lnTo>
                  <a:pt x="57530" y="33050"/>
                </a:lnTo>
                <a:lnTo>
                  <a:pt x="57550" y="33040"/>
                </a:lnTo>
                <a:lnTo>
                  <a:pt x="57570" y="33030"/>
                </a:lnTo>
                <a:lnTo>
                  <a:pt x="57630" y="33030"/>
                </a:lnTo>
                <a:lnTo>
                  <a:pt x="57650" y="33040"/>
                </a:lnTo>
                <a:lnTo>
                  <a:pt x="57660" y="33060"/>
                </a:lnTo>
                <a:lnTo>
                  <a:pt x="57670" y="33080"/>
                </a:lnTo>
                <a:lnTo>
                  <a:pt x="57710" y="33120"/>
                </a:lnTo>
                <a:lnTo>
                  <a:pt x="57820" y="33180"/>
                </a:lnTo>
                <a:lnTo>
                  <a:pt x="57890" y="33240"/>
                </a:lnTo>
                <a:lnTo>
                  <a:pt x="57940" y="33270"/>
                </a:lnTo>
                <a:lnTo>
                  <a:pt x="57970" y="33280"/>
                </a:lnTo>
                <a:lnTo>
                  <a:pt x="58000" y="33280"/>
                </a:lnTo>
                <a:lnTo>
                  <a:pt x="58020" y="33270"/>
                </a:lnTo>
                <a:lnTo>
                  <a:pt x="58030" y="33270"/>
                </a:lnTo>
                <a:lnTo>
                  <a:pt x="58060" y="33260"/>
                </a:lnTo>
                <a:lnTo>
                  <a:pt x="58070" y="33270"/>
                </a:lnTo>
                <a:lnTo>
                  <a:pt x="58070" y="33290"/>
                </a:lnTo>
                <a:lnTo>
                  <a:pt x="58070" y="33310"/>
                </a:lnTo>
                <a:lnTo>
                  <a:pt x="58080" y="33330"/>
                </a:lnTo>
                <a:lnTo>
                  <a:pt x="58090" y="33350"/>
                </a:lnTo>
                <a:lnTo>
                  <a:pt x="58120" y="33370"/>
                </a:lnTo>
                <a:lnTo>
                  <a:pt x="58130" y="33390"/>
                </a:lnTo>
                <a:lnTo>
                  <a:pt x="58140" y="33410"/>
                </a:lnTo>
                <a:lnTo>
                  <a:pt x="58150" y="33430"/>
                </a:lnTo>
                <a:lnTo>
                  <a:pt x="58160" y="33450"/>
                </a:lnTo>
                <a:lnTo>
                  <a:pt x="58180" y="33460"/>
                </a:lnTo>
                <a:lnTo>
                  <a:pt x="58200" y="33460"/>
                </a:lnTo>
                <a:lnTo>
                  <a:pt x="58220" y="33460"/>
                </a:lnTo>
                <a:lnTo>
                  <a:pt x="58230" y="33450"/>
                </a:lnTo>
                <a:lnTo>
                  <a:pt x="58240" y="33450"/>
                </a:lnTo>
                <a:lnTo>
                  <a:pt x="58260" y="33460"/>
                </a:lnTo>
                <a:lnTo>
                  <a:pt x="58280" y="33490"/>
                </a:lnTo>
                <a:lnTo>
                  <a:pt x="58300" y="33500"/>
                </a:lnTo>
                <a:lnTo>
                  <a:pt x="58320" y="33510"/>
                </a:lnTo>
                <a:lnTo>
                  <a:pt x="58390" y="33510"/>
                </a:lnTo>
                <a:lnTo>
                  <a:pt x="58410" y="33520"/>
                </a:lnTo>
                <a:lnTo>
                  <a:pt x="58420" y="33530"/>
                </a:lnTo>
                <a:lnTo>
                  <a:pt x="58430" y="33550"/>
                </a:lnTo>
                <a:lnTo>
                  <a:pt x="58430" y="33560"/>
                </a:lnTo>
                <a:lnTo>
                  <a:pt x="58440" y="33580"/>
                </a:lnTo>
                <a:lnTo>
                  <a:pt x="58440" y="33600"/>
                </a:lnTo>
                <a:lnTo>
                  <a:pt x="58440" y="33620"/>
                </a:lnTo>
                <a:lnTo>
                  <a:pt x="58460" y="33650"/>
                </a:lnTo>
                <a:lnTo>
                  <a:pt x="58490" y="33650"/>
                </a:lnTo>
                <a:lnTo>
                  <a:pt x="58560" y="33710"/>
                </a:lnTo>
                <a:lnTo>
                  <a:pt x="58600" y="33750"/>
                </a:lnTo>
                <a:lnTo>
                  <a:pt x="58610" y="33780"/>
                </a:lnTo>
                <a:lnTo>
                  <a:pt x="58610" y="33810"/>
                </a:lnTo>
                <a:lnTo>
                  <a:pt x="58610" y="33830"/>
                </a:lnTo>
                <a:lnTo>
                  <a:pt x="58610" y="33850"/>
                </a:lnTo>
                <a:lnTo>
                  <a:pt x="58610" y="33880"/>
                </a:lnTo>
                <a:lnTo>
                  <a:pt x="58620" y="33920"/>
                </a:lnTo>
                <a:lnTo>
                  <a:pt x="58630" y="33950"/>
                </a:lnTo>
                <a:lnTo>
                  <a:pt x="58640" y="33980"/>
                </a:lnTo>
                <a:lnTo>
                  <a:pt x="58640" y="34050"/>
                </a:lnTo>
                <a:lnTo>
                  <a:pt x="58650" y="34070"/>
                </a:lnTo>
                <a:lnTo>
                  <a:pt x="58660" y="34090"/>
                </a:lnTo>
                <a:lnTo>
                  <a:pt x="58670" y="34100"/>
                </a:lnTo>
                <a:lnTo>
                  <a:pt x="58710" y="34110"/>
                </a:lnTo>
                <a:lnTo>
                  <a:pt x="58730" y="34120"/>
                </a:lnTo>
                <a:lnTo>
                  <a:pt x="58730" y="34130"/>
                </a:lnTo>
                <a:lnTo>
                  <a:pt x="58740" y="34150"/>
                </a:lnTo>
                <a:lnTo>
                  <a:pt x="58740" y="34170"/>
                </a:lnTo>
                <a:lnTo>
                  <a:pt x="58750" y="34220"/>
                </a:lnTo>
                <a:lnTo>
                  <a:pt x="58750" y="34240"/>
                </a:lnTo>
                <a:lnTo>
                  <a:pt x="58760" y="34250"/>
                </a:lnTo>
                <a:lnTo>
                  <a:pt x="58770" y="34260"/>
                </a:lnTo>
                <a:lnTo>
                  <a:pt x="58810" y="34290"/>
                </a:lnTo>
                <a:lnTo>
                  <a:pt x="58820" y="34300"/>
                </a:lnTo>
                <a:lnTo>
                  <a:pt x="58610" y="34590"/>
                </a:lnTo>
                <a:lnTo>
                  <a:pt x="58520" y="34650"/>
                </a:lnTo>
                <a:lnTo>
                  <a:pt x="58430" y="34860"/>
                </a:lnTo>
                <a:lnTo>
                  <a:pt x="58270" y="35050"/>
                </a:lnTo>
                <a:lnTo>
                  <a:pt x="57840" y="35460"/>
                </a:lnTo>
                <a:lnTo>
                  <a:pt x="57780" y="35490"/>
                </a:lnTo>
                <a:lnTo>
                  <a:pt x="57600" y="35540"/>
                </a:lnTo>
                <a:lnTo>
                  <a:pt x="57530" y="35570"/>
                </a:lnTo>
                <a:lnTo>
                  <a:pt x="57470" y="35620"/>
                </a:lnTo>
                <a:lnTo>
                  <a:pt x="57450" y="35680"/>
                </a:lnTo>
                <a:lnTo>
                  <a:pt x="57270" y="35910"/>
                </a:lnTo>
                <a:lnTo>
                  <a:pt x="57200" y="35940"/>
                </a:lnTo>
                <a:lnTo>
                  <a:pt x="57170" y="35960"/>
                </a:lnTo>
                <a:lnTo>
                  <a:pt x="57150" y="36020"/>
                </a:lnTo>
                <a:lnTo>
                  <a:pt x="57130" y="36050"/>
                </a:lnTo>
                <a:lnTo>
                  <a:pt x="57110" y="36070"/>
                </a:lnTo>
                <a:lnTo>
                  <a:pt x="57090" y="36080"/>
                </a:lnTo>
                <a:lnTo>
                  <a:pt x="57030" y="36090"/>
                </a:lnTo>
                <a:lnTo>
                  <a:pt x="56980" y="36140"/>
                </a:lnTo>
                <a:lnTo>
                  <a:pt x="56880" y="36240"/>
                </a:lnTo>
                <a:lnTo>
                  <a:pt x="56830" y="36270"/>
                </a:lnTo>
                <a:lnTo>
                  <a:pt x="56720" y="36310"/>
                </a:lnTo>
                <a:lnTo>
                  <a:pt x="56640" y="36370"/>
                </a:lnTo>
                <a:lnTo>
                  <a:pt x="56610" y="36380"/>
                </a:lnTo>
                <a:lnTo>
                  <a:pt x="56590" y="36380"/>
                </a:lnTo>
                <a:lnTo>
                  <a:pt x="56550" y="36390"/>
                </a:lnTo>
                <a:lnTo>
                  <a:pt x="56540" y="36390"/>
                </a:lnTo>
                <a:lnTo>
                  <a:pt x="56510" y="36380"/>
                </a:lnTo>
                <a:lnTo>
                  <a:pt x="56490" y="36390"/>
                </a:lnTo>
                <a:lnTo>
                  <a:pt x="56470" y="36410"/>
                </a:lnTo>
                <a:lnTo>
                  <a:pt x="56480" y="36430"/>
                </a:lnTo>
                <a:lnTo>
                  <a:pt x="56490" y="36440"/>
                </a:lnTo>
                <a:lnTo>
                  <a:pt x="56490" y="36460"/>
                </a:lnTo>
                <a:lnTo>
                  <a:pt x="56430" y="36590"/>
                </a:lnTo>
                <a:lnTo>
                  <a:pt x="56350" y="36640"/>
                </a:lnTo>
                <a:lnTo>
                  <a:pt x="56330" y="36660"/>
                </a:lnTo>
                <a:lnTo>
                  <a:pt x="56320" y="36750"/>
                </a:lnTo>
                <a:lnTo>
                  <a:pt x="56290" y="36790"/>
                </a:lnTo>
                <a:lnTo>
                  <a:pt x="56190" y="36860"/>
                </a:lnTo>
                <a:lnTo>
                  <a:pt x="56090" y="36970"/>
                </a:lnTo>
                <a:lnTo>
                  <a:pt x="56050" y="37040"/>
                </a:lnTo>
                <a:lnTo>
                  <a:pt x="56030" y="37090"/>
                </a:lnTo>
                <a:lnTo>
                  <a:pt x="56020" y="37130"/>
                </a:lnTo>
                <a:lnTo>
                  <a:pt x="55970" y="37220"/>
                </a:lnTo>
                <a:lnTo>
                  <a:pt x="55930" y="37240"/>
                </a:lnTo>
                <a:lnTo>
                  <a:pt x="55930" y="37250"/>
                </a:lnTo>
                <a:lnTo>
                  <a:pt x="55920" y="37260"/>
                </a:lnTo>
                <a:lnTo>
                  <a:pt x="55910" y="37310"/>
                </a:lnTo>
                <a:lnTo>
                  <a:pt x="55910" y="37320"/>
                </a:lnTo>
                <a:lnTo>
                  <a:pt x="55710" y="37410"/>
                </a:lnTo>
                <a:lnTo>
                  <a:pt x="55680" y="37450"/>
                </a:lnTo>
                <a:lnTo>
                  <a:pt x="55670" y="37510"/>
                </a:lnTo>
                <a:lnTo>
                  <a:pt x="55640" y="37570"/>
                </a:lnTo>
                <a:lnTo>
                  <a:pt x="55560" y="37700"/>
                </a:lnTo>
                <a:lnTo>
                  <a:pt x="55190" y="38100"/>
                </a:lnTo>
                <a:lnTo>
                  <a:pt x="54890" y="38520"/>
                </a:lnTo>
                <a:lnTo>
                  <a:pt x="54730" y="38620"/>
                </a:lnTo>
                <a:lnTo>
                  <a:pt x="54700" y="38650"/>
                </a:lnTo>
                <a:lnTo>
                  <a:pt x="54300" y="39030"/>
                </a:lnTo>
                <a:lnTo>
                  <a:pt x="54240" y="39130"/>
                </a:lnTo>
                <a:lnTo>
                  <a:pt x="54210" y="39150"/>
                </a:lnTo>
                <a:lnTo>
                  <a:pt x="54160" y="39170"/>
                </a:lnTo>
                <a:lnTo>
                  <a:pt x="54140" y="39190"/>
                </a:lnTo>
                <a:lnTo>
                  <a:pt x="54030" y="39310"/>
                </a:lnTo>
                <a:lnTo>
                  <a:pt x="53970" y="39380"/>
                </a:lnTo>
                <a:lnTo>
                  <a:pt x="53950" y="39450"/>
                </a:lnTo>
                <a:lnTo>
                  <a:pt x="53930" y="39490"/>
                </a:lnTo>
                <a:lnTo>
                  <a:pt x="53600" y="39750"/>
                </a:lnTo>
                <a:lnTo>
                  <a:pt x="53530" y="39790"/>
                </a:lnTo>
                <a:lnTo>
                  <a:pt x="53430" y="39870"/>
                </a:lnTo>
                <a:lnTo>
                  <a:pt x="53380" y="39900"/>
                </a:lnTo>
                <a:lnTo>
                  <a:pt x="53370" y="39950"/>
                </a:lnTo>
                <a:lnTo>
                  <a:pt x="53300" y="40010"/>
                </a:lnTo>
                <a:lnTo>
                  <a:pt x="53160" y="40090"/>
                </a:lnTo>
                <a:lnTo>
                  <a:pt x="53020" y="40190"/>
                </a:lnTo>
                <a:lnTo>
                  <a:pt x="52930" y="40240"/>
                </a:lnTo>
                <a:lnTo>
                  <a:pt x="52770" y="40290"/>
                </a:lnTo>
                <a:lnTo>
                  <a:pt x="52690" y="40360"/>
                </a:lnTo>
                <a:lnTo>
                  <a:pt x="52630" y="40460"/>
                </a:lnTo>
                <a:lnTo>
                  <a:pt x="52610" y="40560"/>
                </a:lnTo>
                <a:lnTo>
                  <a:pt x="52580" y="40640"/>
                </a:lnTo>
                <a:lnTo>
                  <a:pt x="52520" y="40710"/>
                </a:lnTo>
                <a:lnTo>
                  <a:pt x="52210" y="40970"/>
                </a:lnTo>
                <a:lnTo>
                  <a:pt x="52120" y="41000"/>
                </a:lnTo>
                <a:lnTo>
                  <a:pt x="52100" y="41030"/>
                </a:lnTo>
                <a:lnTo>
                  <a:pt x="52060" y="41080"/>
                </a:lnTo>
                <a:lnTo>
                  <a:pt x="52020" y="41110"/>
                </a:lnTo>
                <a:lnTo>
                  <a:pt x="52010" y="41120"/>
                </a:lnTo>
                <a:lnTo>
                  <a:pt x="52010" y="41140"/>
                </a:lnTo>
                <a:lnTo>
                  <a:pt x="52010" y="41160"/>
                </a:lnTo>
                <a:lnTo>
                  <a:pt x="52000" y="41180"/>
                </a:lnTo>
                <a:lnTo>
                  <a:pt x="51860" y="41240"/>
                </a:lnTo>
                <a:lnTo>
                  <a:pt x="51800" y="41310"/>
                </a:lnTo>
                <a:lnTo>
                  <a:pt x="51770" y="41320"/>
                </a:lnTo>
                <a:lnTo>
                  <a:pt x="51710" y="41330"/>
                </a:lnTo>
                <a:lnTo>
                  <a:pt x="51560" y="41390"/>
                </a:lnTo>
                <a:lnTo>
                  <a:pt x="51510" y="41420"/>
                </a:lnTo>
                <a:lnTo>
                  <a:pt x="51240" y="41700"/>
                </a:lnTo>
                <a:lnTo>
                  <a:pt x="51150" y="41780"/>
                </a:lnTo>
                <a:lnTo>
                  <a:pt x="50940" y="41870"/>
                </a:lnTo>
                <a:lnTo>
                  <a:pt x="50900" y="41890"/>
                </a:lnTo>
                <a:lnTo>
                  <a:pt x="50890" y="41900"/>
                </a:lnTo>
                <a:lnTo>
                  <a:pt x="50820" y="42000"/>
                </a:lnTo>
                <a:lnTo>
                  <a:pt x="50800" y="42020"/>
                </a:lnTo>
                <a:lnTo>
                  <a:pt x="50770" y="42020"/>
                </a:lnTo>
                <a:lnTo>
                  <a:pt x="50750" y="42020"/>
                </a:lnTo>
                <a:lnTo>
                  <a:pt x="50720" y="42000"/>
                </a:lnTo>
                <a:lnTo>
                  <a:pt x="50700" y="42090"/>
                </a:lnTo>
                <a:lnTo>
                  <a:pt x="50630" y="42170"/>
                </a:lnTo>
                <a:lnTo>
                  <a:pt x="50460" y="42300"/>
                </a:lnTo>
                <a:lnTo>
                  <a:pt x="50390" y="42340"/>
                </a:lnTo>
                <a:lnTo>
                  <a:pt x="50380" y="42340"/>
                </a:lnTo>
                <a:lnTo>
                  <a:pt x="50370" y="42340"/>
                </a:lnTo>
                <a:lnTo>
                  <a:pt x="50360" y="42330"/>
                </a:lnTo>
                <a:lnTo>
                  <a:pt x="50350" y="42320"/>
                </a:lnTo>
                <a:lnTo>
                  <a:pt x="50340" y="42330"/>
                </a:lnTo>
                <a:lnTo>
                  <a:pt x="50330" y="42370"/>
                </a:lnTo>
                <a:lnTo>
                  <a:pt x="50010" y="42590"/>
                </a:lnTo>
                <a:lnTo>
                  <a:pt x="49980" y="42630"/>
                </a:lnTo>
                <a:lnTo>
                  <a:pt x="49760" y="42740"/>
                </a:lnTo>
                <a:lnTo>
                  <a:pt x="49710" y="42770"/>
                </a:lnTo>
                <a:lnTo>
                  <a:pt x="49690" y="42800"/>
                </a:lnTo>
                <a:lnTo>
                  <a:pt x="49680" y="42820"/>
                </a:lnTo>
                <a:lnTo>
                  <a:pt x="49680" y="42850"/>
                </a:lnTo>
                <a:lnTo>
                  <a:pt x="49660" y="42880"/>
                </a:lnTo>
                <a:lnTo>
                  <a:pt x="49640" y="42900"/>
                </a:lnTo>
                <a:lnTo>
                  <a:pt x="49610" y="42910"/>
                </a:lnTo>
                <a:lnTo>
                  <a:pt x="49550" y="42920"/>
                </a:lnTo>
                <a:lnTo>
                  <a:pt x="49290" y="43060"/>
                </a:lnTo>
                <a:lnTo>
                  <a:pt x="49230" y="43070"/>
                </a:lnTo>
                <a:lnTo>
                  <a:pt x="49160" y="43080"/>
                </a:lnTo>
                <a:lnTo>
                  <a:pt x="49100" y="43100"/>
                </a:lnTo>
                <a:lnTo>
                  <a:pt x="48930" y="43250"/>
                </a:lnTo>
                <a:lnTo>
                  <a:pt x="48870" y="43260"/>
                </a:lnTo>
                <a:lnTo>
                  <a:pt x="48730" y="43280"/>
                </a:lnTo>
                <a:lnTo>
                  <a:pt x="48630" y="43340"/>
                </a:lnTo>
                <a:lnTo>
                  <a:pt x="48340" y="43460"/>
                </a:lnTo>
                <a:lnTo>
                  <a:pt x="48310" y="43470"/>
                </a:lnTo>
                <a:lnTo>
                  <a:pt x="48280" y="43480"/>
                </a:lnTo>
                <a:lnTo>
                  <a:pt x="48260" y="43550"/>
                </a:lnTo>
                <a:lnTo>
                  <a:pt x="48250" y="43560"/>
                </a:lnTo>
                <a:lnTo>
                  <a:pt x="48180" y="43570"/>
                </a:lnTo>
                <a:lnTo>
                  <a:pt x="47900" y="43720"/>
                </a:lnTo>
                <a:lnTo>
                  <a:pt x="47780" y="43750"/>
                </a:lnTo>
                <a:lnTo>
                  <a:pt x="47660" y="43760"/>
                </a:lnTo>
                <a:lnTo>
                  <a:pt x="47410" y="43720"/>
                </a:lnTo>
                <a:lnTo>
                  <a:pt x="47330" y="43720"/>
                </a:lnTo>
                <a:lnTo>
                  <a:pt x="47270" y="43750"/>
                </a:lnTo>
                <a:lnTo>
                  <a:pt x="47220" y="43760"/>
                </a:lnTo>
                <a:lnTo>
                  <a:pt x="47150" y="43730"/>
                </a:lnTo>
                <a:lnTo>
                  <a:pt x="47040" y="43660"/>
                </a:lnTo>
                <a:lnTo>
                  <a:pt x="46640" y="43580"/>
                </a:lnTo>
                <a:lnTo>
                  <a:pt x="46230" y="43560"/>
                </a:lnTo>
                <a:lnTo>
                  <a:pt x="45970" y="43600"/>
                </a:lnTo>
                <a:lnTo>
                  <a:pt x="45730" y="43680"/>
                </a:lnTo>
                <a:lnTo>
                  <a:pt x="45510" y="43790"/>
                </a:lnTo>
                <a:lnTo>
                  <a:pt x="45420" y="43860"/>
                </a:lnTo>
                <a:lnTo>
                  <a:pt x="45340" y="43960"/>
                </a:lnTo>
                <a:lnTo>
                  <a:pt x="45280" y="44080"/>
                </a:lnTo>
                <a:lnTo>
                  <a:pt x="45230" y="44280"/>
                </a:lnTo>
                <a:lnTo>
                  <a:pt x="45220" y="44360"/>
                </a:lnTo>
                <a:lnTo>
                  <a:pt x="45240" y="44400"/>
                </a:lnTo>
                <a:lnTo>
                  <a:pt x="45300" y="44430"/>
                </a:lnTo>
                <a:lnTo>
                  <a:pt x="45310" y="44460"/>
                </a:lnTo>
                <a:lnTo>
                  <a:pt x="45320" y="44480"/>
                </a:lnTo>
                <a:lnTo>
                  <a:pt x="45410" y="44540"/>
                </a:lnTo>
                <a:lnTo>
                  <a:pt x="45460" y="44640"/>
                </a:lnTo>
                <a:lnTo>
                  <a:pt x="45490" y="44670"/>
                </a:lnTo>
                <a:lnTo>
                  <a:pt x="45490" y="44700"/>
                </a:lnTo>
                <a:lnTo>
                  <a:pt x="45480" y="44710"/>
                </a:lnTo>
                <a:lnTo>
                  <a:pt x="45470" y="44720"/>
                </a:lnTo>
                <a:lnTo>
                  <a:pt x="45380" y="44690"/>
                </a:lnTo>
                <a:lnTo>
                  <a:pt x="45310" y="44710"/>
                </a:lnTo>
                <a:lnTo>
                  <a:pt x="45250" y="44750"/>
                </a:lnTo>
                <a:lnTo>
                  <a:pt x="45170" y="44770"/>
                </a:lnTo>
                <a:lnTo>
                  <a:pt x="45080" y="44760"/>
                </a:lnTo>
                <a:lnTo>
                  <a:pt x="44920" y="44710"/>
                </a:lnTo>
                <a:lnTo>
                  <a:pt x="44840" y="44690"/>
                </a:lnTo>
                <a:lnTo>
                  <a:pt x="44690" y="44710"/>
                </a:lnTo>
                <a:lnTo>
                  <a:pt x="44620" y="44710"/>
                </a:lnTo>
                <a:lnTo>
                  <a:pt x="44540" y="44660"/>
                </a:lnTo>
                <a:lnTo>
                  <a:pt x="44430" y="44640"/>
                </a:lnTo>
                <a:lnTo>
                  <a:pt x="44330" y="44570"/>
                </a:lnTo>
                <a:lnTo>
                  <a:pt x="44220" y="44530"/>
                </a:lnTo>
                <a:lnTo>
                  <a:pt x="43970" y="44460"/>
                </a:lnTo>
                <a:lnTo>
                  <a:pt x="43700" y="44450"/>
                </a:lnTo>
                <a:lnTo>
                  <a:pt x="43430" y="44490"/>
                </a:lnTo>
                <a:lnTo>
                  <a:pt x="43260" y="44540"/>
                </a:lnTo>
                <a:lnTo>
                  <a:pt x="43190" y="44580"/>
                </a:lnTo>
                <a:lnTo>
                  <a:pt x="43140" y="44630"/>
                </a:lnTo>
                <a:lnTo>
                  <a:pt x="43180" y="44780"/>
                </a:lnTo>
                <a:lnTo>
                  <a:pt x="43150" y="44850"/>
                </a:lnTo>
                <a:lnTo>
                  <a:pt x="43100" y="44910"/>
                </a:lnTo>
                <a:lnTo>
                  <a:pt x="43070" y="44940"/>
                </a:lnTo>
                <a:lnTo>
                  <a:pt x="42930" y="45070"/>
                </a:lnTo>
                <a:lnTo>
                  <a:pt x="42910" y="45120"/>
                </a:lnTo>
                <a:lnTo>
                  <a:pt x="42920" y="45170"/>
                </a:lnTo>
                <a:lnTo>
                  <a:pt x="42950" y="45190"/>
                </a:lnTo>
                <a:lnTo>
                  <a:pt x="42980" y="45210"/>
                </a:lnTo>
                <a:lnTo>
                  <a:pt x="42990" y="45230"/>
                </a:lnTo>
                <a:lnTo>
                  <a:pt x="42980" y="45260"/>
                </a:lnTo>
                <a:lnTo>
                  <a:pt x="42930" y="45300"/>
                </a:lnTo>
                <a:lnTo>
                  <a:pt x="42910" y="45330"/>
                </a:lnTo>
                <a:lnTo>
                  <a:pt x="42890" y="45330"/>
                </a:lnTo>
                <a:lnTo>
                  <a:pt x="42850" y="45280"/>
                </a:lnTo>
                <a:lnTo>
                  <a:pt x="42790" y="45260"/>
                </a:lnTo>
                <a:lnTo>
                  <a:pt x="42580" y="45250"/>
                </a:lnTo>
                <a:lnTo>
                  <a:pt x="42420" y="45210"/>
                </a:lnTo>
                <a:lnTo>
                  <a:pt x="42350" y="45200"/>
                </a:lnTo>
                <a:lnTo>
                  <a:pt x="42160" y="45230"/>
                </a:lnTo>
                <a:lnTo>
                  <a:pt x="42110" y="45230"/>
                </a:lnTo>
                <a:lnTo>
                  <a:pt x="41850" y="45160"/>
                </a:lnTo>
                <a:lnTo>
                  <a:pt x="41720" y="45090"/>
                </a:lnTo>
                <a:lnTo>
                  <a:pt x="41620" y="45000"/>
                </a:lnTo>
                <a:lnTo>
                  <a:pt x="41560" y="44970"/>
                </a:lnTo>
                <a:lnTo>
                  <a:pt x="41200" y="44930"/>
                </a:lnTo>
                <a:lnTo>
                  <a:pt x="41150" y="44900"/>
                </a:lnTo>
                <a:lnTo>
                  <a:pt x="41110" y="44870"/>
                </a:lnTo>
                <a:lnTo>
                  <a:pt x="40920" y="44790"/>
                </a:lnTo>
                <a:lnTo>
                  <a:pt x="40380" y="44740"/>
                </a:lnTo>
                <a:lnTo>
                  <a:pt x="40320" y="44730"/>
                </a:lnTo>
                <a:lnTo>
                  <a:pt x="40190" y="44680"/>
                </a:lnTo>
                <a:lnTo>
                  <a:pt x="39880" y="44640"/>
                </a:lnTo>
                <a:lnTo>
                  <a:pt x="39350" y="44520"/>
                </a:lnTo>
                <a:lnTo>
                  <a:pt x="39360" y="44520"/>
                </a:lnTo>
                <a:lnTo>
                  <a:pt x="39360" y="44410"/>
                </a:lnTo>
                <a:lnTo>
                  <a:pt x="39360" y="44360"/>
                </a:lnTo>
                <a:lnTo>
                  <a:pt x="39500" y="44140"/>
                </a:lnTo>
                <a:lnTo>
                  <a:pt x="39140" y="43960"/>
                </a:lnTo>
                <a:lnTo>
                  <a:pt x="39080" y="43860"/>
                </a:lnTo>
                <a:lnTo>
                  <a:pt x="38970" y="43820"/>
                </a:lnTo>
                <a:lnTo>
                  <a:pt x="38900" y="43810"/>
                </a:lnTo>
                <a:lnTo>
                  <a:pt x="38820" y="43840"/>
                </a:lnTo>
                <a:lnTo>
                  <a:pt x="38550" y="43810"/>
                </a:lnTo>
                <a:lnTo>
                  <a:pt x="38660" y="43690"/>
                </a:lnTo>
                <a:lnTo>
                  <a:pt x="38700" y="43640"/>
                </a:lnTo>
                <a:lnTo>
                  <a:pt x="38760" y="43560"/>
                </a:lnTo>
                <a:lnTo>
                  <a:pt x="39300" y="43320"/>
                </a:lnTo>
                <a:lnTo>
                  <a:pt x="39340" y="43240"/>
                </a:lnTo>
                <a:lnTo>
                  <a:pt x="39190" y="43040"/>
                </a:lnTo>
                <a:lnTo>
                  <a:pt x="39140" y="42790"/>
                </a:lnTo>
                <a:lnTo>
                  <a:pt x="38980" y="42670"/>
                </a:lnTo>
                <a:lnTo>
                  <a:pt x="38760" y="42570"/>
                </a:lnTo>
                <a:lnTo>
                  <a:pt x="38240" y="42450"/>
                </a:lnTo>
                <a:lnTo>
                  <a:pt x="37550" y="42420"/>
                </a:lnTo>
                <a:lnTo>
                  <a:pt x="37180" y="42470"/>
                </a:lnTo>
                <a:lnTo>
                  <a:pt x="36720" y="42460"/>
                </a:lnTo>
                <a:lnTo>
                  <a:pt x="36680" y="42320"/>
                </a:lnTo>
                <a:lnTo>
                  <a:pt x="36710" y="42200"/>
                </a:lnTo>
                <a:lnTo>
                  <a:pt x="37210" y="41370"/>
                </a:lnTo>
                <a:lnTo>
                  <a:pt x="37260" y="41230"/>
                </a:lnTo>
                <a:lnTo>
                  <a:pt x="37220" y="41080"/>
                </a:lnTo>
                <a:lnTo>
                  <a:pt x="37310" y="40940"/>
                </a:lnTo>
                <a:lnTo>
                  <a:pt x="37330" y="40830"/>
                </a:lnTo>
                <a:lnTo>
                  <a:pt x="37470" y="40640"/>
                </a:lnTo>
                <a:lnTo>
                  <a:pt x="37530" y="40600"/>
                </a:lnTo>
                <a:lnTo>
                  <a:pt x="37640" y="40570"/>
                </a:lnTo>
                <a:lnTo>
                  <a:pt x="37680" y="40490"/>
                </a:lnTo>
                <a:lnTo>
                  <a:pt x="37680" y="40360"/>
                </a:lnTo>
                <a:lnTo>
                  <a:pt x="37670" y="40280"/>
                </a:lnTo>
                <a:lnTo>
                  <a:pt x="37670" y="40260"/>
                </a:lnTo>
                <a:lnTo>
                  <a:pt x="37680" y="40260"/>
                </a:lnTo>
                <a:lnTo>
                  <a:pt x="37690" y="40280"/>
                </a:lnTo>
                <a:lnTo>
                  <a:pt x="37700" y="40290"/>
                </a:lnTo>
                <a:lnTo>
                  <a:pt x="37710" y="40300"/>
                </a:lnTo>
                <a:lnTo>
                  <a:pt x="37720" y="40320"/>
                </a:lnTo>
                <a:lnTo>
                  <a:pt x="37740" y="40370"/>
                </a:lnTo>
                <a:lnTo>
                  <a:pt x="37770" y="40400"/>
                </a:lnTo>
                <a:lnTo>
                  <a:pt x="37800" y="40450"/>
                </a:lnTo>
                <a:lnTo>
                  <a:pt x="37830" y="40440"/>
                </a:lnTo>
                <a:lnTo>
                  <a:pt x="37890" y="40420"/>
                </a:lnTo>
                <a:lnTo>
                  <a:pt x="38040" y="40360"/>
                </a:lnTo>
                <a:lnTo>
                  <a:pt x="38240" y="40340"/>
                </a:lnTo>
                <a:lnTo>
                  <a:pt x="38430" y="40350"/>
                </a:lnTo>
                <a:lnTo>
                  <a:pt x="38560" y="40210"/>
                </a:lnTo>
                <a:lnTo>
                  <a:pt x="38440" y="40100"/>
                </a:lnTo>
                <a:lnTo>
                  <a:pt x="38390" y="39980"/>
                </a:lnTo>
                <a:lnTo>
                  <a:pt x="38290" y="39860"/>
                </a:lnTo>
                <a:lnTo>
                  <a:pt x="38300" y="39690"/>
                </a:lnTo>
                <a:lnTo>
                  <a:pt x="38280" y="39570"/>
                </a:lnTo>
                <a:lnTo>
                  <a:pt x="38240" y="39420"/>
                </a:lnTo>
                <a:lnTo>
                  <a:pt x="38170" y="39290"/>
                </a:lnTo>
                <a:lnTo>
                  <a:pt x="38170" y="39140"/>
                </a:lnTo>
                <a:lnTo>
                  <a:pt x="38180" y="39000"/>
                </a:lnTo>
                <a:lnTo>
                  <a:pt x="38320" y="38890"/>
                </a:lnTo>
                <a:lnTo>
                  <a:pt x="38430" y="38760"/>
                </a:lnTo>
                <a:lnTo>
                  <a:pt x="38650" y="38780"/>
                </a:lnTo>
                <a:lnTo>
                  <a:pt x="38790" y="38710"/>
                </a:lnTo>
                <a:lnTo>
                  <a:pt x="39250" y="38650"/>
                </a:lnTo>
                <a:lnTo>
                  <a:pt x="39350" y="38590"/>
                </a:lnTo>
                <a:lnTo>
                  <a:pt x="39460" y="38350"/>
                </a:lnTo>
                <a:lnTo>
                  <a:pt x="39610" y="38250"/>
                </a:lnTo>
                <a:lnTo>
                  <a:pt x="39710" y="38200"/>
                </a:lnTo>
                <a:lnTo>
                  <a:pt x="39970" y="38290"/>
                </a:lnTo>
                <a:lnTo>
                  <a:pt x="40090" y="38310"/>
                </a:lnTo>
                <a:lnTo>
                  <a:pt x="40520" y="38130"/>
                </a:lnTo>
                <a:lnTo>
                  <a:pt x="40580" y="38020"/>
                </a:lnTo>
                <a:lnTo>
                  <a:pt x="40700" y="37950"/>
                </a:lnTo>
                <a:lnTo>
                  <a:pt x="40730" y="37860"/>
                </a:lnTo>
                <a:lnTo>
                  <a:pt x="40720" y="37810"/>
                </a:lnTo>
                <a:lnTo>
                  <a:pt x="40720" y="37730"/>
                </a:lnTo>
                <a:lnTo>
                  <a:pt x="40760" y="37680"/>
                </a:lnTo>
                <a:lnTo>
                  <a:pt x="40770" y="37620"/>
                </a:lnTo>
                <a:lnTo>
                  <a:pt x="40770" y="37570"/>
                </a:lnTo>
                <a:lnTo>
                  <a:pt x="40790" y="37530"/>
                </a:lnTo>
                <a:lnTo>
                  <a:pt x="40850" y="37500"/>
                </a:lnTo>
                <a:lnTo>
                  <a:pt x="40900" y="37460"/>
                </a:lnTo>
                <a:lnTo>
                  <a:pt x="40970" y="37350"/>
                </a:lnTo>
                <a:lnTo>
                  <a:pt x="40950" y="37260"/>
                </a:lnTo>
                <a:lnTo>
                  <a:pt x="40880" y="37170"/>
                </a:lnTo>
                <a:lnTo>
                  <a:pt x="40810" y="37120"/>
                </a:lnTo>
                <a:lnTo>
                  <a:pt x="40820" y="37020"/>
                </a:lnTo>
                <a:lnTo>
                  <a:pt x="40850" y="36970"/>
                </a:lnTo>
                <a:lnTo>
                  <a:pt x="40870" y="36900"/>
                </a:lnTo>
                <a:lnTo>
                  <a:pt x="40900" y="36870"/>
                </a:lnTo>
                <a:lnTo>
                  <a:pt x="40870" y="36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