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Africa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orthern Cap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90" y="17520"/>
                </a:moveTo>
                <a:lnTo>
                  <a:pt x="36590" y="17570"/>
                </a:lnTo>
                <a:lnTo>
                  <a:pt x="36580" y="18500"/>
                </a:lnTo>
                <a:lnTo>
                  <a:pt x="36920" y="18620"/>
                </a:lnTo>
                <a:lnTo>
                  <a:pt x="37020" y="18460"/>
                </a:lnTo>
                <a:lnTo>
                  <a:pt x="37210" y="17650"/>
                </a:lnTo>
                <a:lnTo>
                  <a:pt x="37420" y="17670"/>
                </a:lnTo>
                <a:lnTo>
                  <a:pt x="37440" y="17450"/>
                </a:lnTo>
                <a:lnTo>
                  <a:pt x="37630" y="17470"/>
                </a:lnTo>
                <a:lnTo>
                  <a:pt x="37760" y="17100"/>
                </a:lnTo>
                <a:lnTo>
                  <a:pt x="38570" y="17190"/>
                </a:lnTo>
                <a:lnTo>
                  <a:pt x="38510" y="17400"/>
                </a:lnTo>
                <a:lnTo>
                  <a:pt x="38140" y="17340"/>
                </a:lnTo>
                <a:lnTo>
                  <a:pt x="38120" y="17540"/>
                </a:lnTo>
                <a:lnTo>
                  <a:pt x="38360" y="17610"/>
                </a:lnTo>
                <a:lnTo>
                  <a:pt x="38120" y="18030"/>
                </a:lnTo>
                <a:lnTo>
                  <a:pt x="38310" y="18280"/>
                </a:lnTo>
                <a:lnTo>
                  <a:pt x="38270" y="18730"/>
                </a:lnTo>
                <a:lnTo>
                  <a:pt x="38820" y="18890"/>
                </a:lnTo>
                <a:lnTo>
                  <a:pt x="39190" y="19180"/>
                </a:lnTo>
                <a:lnTo>
                  <a:pt x="38930" y="19580"/>
                </a:lnTo>
                <a:lnTo>
                  <a:pt x="39970" y="20080"/>
                </a:lnTo>
                <a:lnTo>
                  <a:pt x="40050" y="20000"/>
                </a:lnTo>
                <a:lnTo>
                  <a:pt x="40210" y="20010"/>
                </a:lnTo>
                <a:lnTo>
                  <a:pt x="40400" y="20160"/>
                </a:lnTo>
                <a:lnTo>
                  <a:pt x="40500" y="20510"/>
                </a:lnTo>
                <a:lnTo>
                  <a:pt x="40460" y="20670"/>
                </a:lnTo>
                <a:lnTo>
                  <a:pt x="40320" y="20790"/>
                </a:lnTo>
                <a:lnTo>
                  <a:pt x="40120" y="21320"/>
                </a:lnTo>
                <a:lnTo>
                  <a:pt x="40400" y="21500"/>
                </a:lnTo>
                <a:lnTo>
                  <a:pt x="40470" y="21580"/>
                </a:lnTo>
                <a:lnTo>
                  <a:pt x="40680" y="21650"/>
                </a:lnTo>
                <a:lnTo>
                  <a:pt x="40540" y="22040"/>
                </a:lnTo>
                <a:lnTo>
                  <a:pt x="40530" y="22100"/>
                </a:lnTo>
                <a:lnTo>
                  <a:pt x="40530" y="22160"/>
                </a:lnTo>
                <a:lnTo>
                  <a:pt x="40540" y="22220"/>
                </a:lnTo>
                <a:lnTo>
                  <a:pt x="40560" y="22410"/>
                </a:lnTo>
                <a:lnTo>
                  <a:pt x="40770" y="22550"/>
                </a:lnTo>
                <a:lnTo>
                  <a:pt x="40700" y="22780"/>
                </a:lnTo>
                <a:lnTo>
                  <a:pt x="40770" y="22940"/>
                </a:lnTo>
                <a:lnTo>
                  <a:pt x="41640" y="22740"/>
                </a:lnTo>
                <a:lnTo>
                  <a:pt x="41740" y="22800"/>
                </a:lnTo>
                <a:lnTo>
                  <a:pt x="41660" y="23000"/>
                </a:lnTo>
                <a:lnTo>
                  <a:pt x="41750" y="23070"/>
                </a:lnTo>
                <a:lnTo>
                  <a:pt x="41690" y="23170"/>
                </a:lnTo>
                <a:lnTo>
                  <a:pt x="41670" y="23230"/>
                </a:lnTo>
                <a:lnTo>
                  <a:pt x="41570" y="23320"/>
                </a:lnTo>
                <a:lnTo>
                  <a:pt x="41540" y="23390"/>
                </a:lnTo>
                <a:lnTo>
                  <a:pt x="41510" y="23460"/>
                </a:lnTo>
                <a:lnTo>
                  <a:pt x="41530" y="23530"/>
                </a:lnTo>
                <a:lnTo>
                  <a:pt x="41560" y="23570"/>
                </a:lnTo>
                <a:lnTo>
                  <a:pt x="41630" y="23590"/>
                </a:lnTo>
                <a:lnTo>
                  <a:pt x="41680" y="23620"/>
                </a:lnTo>
                <a:lnTo>
                  <a:pt x="41760" y="23730"/>
                </a:lnTo>
                <a:lnTo>
                  <a:pt x="41770" y="23790"/>
                </a:lnTo>
                <a:lnTo>
                  <a:pt x="41750" y="23830"/>
                </a:lnTo>
                <a:lnTo>
                  <a:pt x="41730" y="23880"/>
                </a:lnTo>
                <a:lnTo>
                  <a:pt x="41730" y="23930"/>
                </a:lnTo>
                <a:lnTo>
                  <a:pt x="41970" y="24140"/>
                </a:lnTo>
                <a:lnTo>
                  <a:pt x="42050" y="24050"/>
                </a:lnTo>
                <a:lnTo>
                  <a:pt x="42080" y="24010"/>
                </a:lnTo>
                <a:lnTo>
                  <a:pt x="42090" y="23980"/>
                </a:lnTo>
                <a:lnTo>
                  <a:pt x="42100" y="23940"/>
                </a:lnTo>
                <a:lnTo>
                  <a:pt x="42130" y="23910"/>
                </a:lnTo>
                <a:lnTo>
                  <a:pt x="42250" y="23800"/>
                </a:lnTo>
                <a:lnTo>
                  <a:pt x="42270" y="23730"/>
                </a:lnTo>
                <a:lnTo>
                  <a:pt x="42270" y="23700"/>
                </a:lnTo>
                <a:lnTo>
                  <a:pt x="42280" y="23670"/>
                </a:lnTo>
                <a:lnTo>
                  <a:pt x="42270" y="23590"/>
                </a:lnTo>
                <a:lnTo>
                  <a:pt x="42260" y="23570"/>
                </a:lnTo>
                <a:lnTo>
                  <a:pt x="42280" y="23480"/>
                </a:lnTo>
                <a:lnTo>
                  <a:pt x="42330" y="23420"/>
                </a:lnTo>
                <a:lnTo>
                  <a:pt x="42350" y="23350"/>
                </a:lnTo>
                <a:lnTo>
                  <a:pt x="42370" y="23330"/>
                </a:lnTo>
                <a:lnTo>
                  <a:pt x="42400" y="23320"/>
                </a:lnTo>
                <a:lnTo>
                  <a:pt x="42430" y="23310"/>
                </a:lnTo>
                <a:lnTo>
                  <a:pt x="42450" y="23290"/>
                </a:lnTo>
                <a:lnTo>
                  <a:pt x="42460" y="23270"/>
                </a:lnTo>
                <a:lnTo>
                  <a:pt x="42480" y="23220"/>
                </a:lnTo>
                <a:lnTo>
                  <a:pt x="42490" y="23190"/>
                </a:lnTo>
                <a:lnTo>
                  <a:pt x="42490" y="23130"/>
                </a:lnTo>
                <a:lnTo>
                  <a:pt x="42440" y="23090"/>
                </a:lnTo>
                <a:lnTo>
                  <a:pt x="42450" y="22970"/>
                </a:lnTo>
                <a:lnTo>
                  <a:pt x="42510" y="22900"/>
                </a:lnTo>
                <a:lnTo>
                  <a:pt x="42500" y="22880"/>
                </a:lnTo>
                <a:lnTo>
                  <a:pt x="42490" y="22870"/>
                </a:lnTo>
                <a:lnTo>
                  <a:pt x="42460" y="22850"/>
                </a:lnTo>
                <a:lnTo>
                  <a:pt x="42450" y="22840"/>
                </a:lnTo>
                <a:lnTo>
                  <a:pt x="42440" y="22830"/>
                </a:lnTo>
                <a:lnTo>
                  <a:pt x="42420" y="22760"/>
                </a:lnTo>
                <a:lnTo>
                  <a:pt x="42420" y="22730"/>
                </a:lnTo>
                <a:lnTo>
                  <a:pt x="42420" y="22700"/>
                </a:lnTo>
                <a:lnTo>
                  <a:pt x="42450" y="22640"/>
                </a:lnTo>
                <a:lnTo>
                  <a:pt x="42470" y="22630"/>
                </a:lnTo>
                <a:lnTo>
                  <a:pt x="42490" y="22610"/>
                </a:lnTo>
                <a:lnTo>
                  <a:pt x="42640" y="22580"/>
                </a:lnTo>
                <a:lnTo>
                  <a:pt x="42690" y="22500"/>
                </a:lnTo>
                <a:lnTo>
                  <a:pt x="42790" y="22500"/>
                </a:lnTo>
                <a:lnTo>
                  <a:pt x="42760" y="22590"/>
                </a:lnTo>
                <a:lnTo>
                  <a:pt x="42750" y="22690"/>
                </a:lnTo>
                <a:lnTo>
                  <a:pt x="42770" y="22730"/>
                </a:lnTo>
                <a:lnTo>
                  <a:pt x="42850" y="22750"/>
                </a:lnTo>
                <a:lnTo>
                  <a:pt x="43320" y="22750"/>
                </a:lnTo>
                <a:lnTo>
                  <a:pt x="43370" y="22750"/>
                </a:lnTo>
                <a:lnTo>
                  <a:pt x="43410" y="22760"/>
                </a:lnTo>
                <a:lnTo>
                  <a:pt x="43440" y="22780"/>
                </a:lnTo>
                <a:lnTo>
                  <a:pt x="43480" y="22820"/>
                </a:lnTo>
                <a:lnTo>
                  <a:pt x="42930" y="23490"/>
                </a:lnTo>
                <a:lnTo>
                  <a:pt x="42880" y="23500"/>
                </a:lnTo>
                <a:lnTo>
                  <a:pt x="43200" y="24130"/>
                </a:lnTo>
                <a:lnTo>
                  <a:pt x="43220" y="24130"/>
                </a:lnTo>
                <a:lnTo>
                  <a:pt x="43250" y="24130"/>
                </a:lnTo>
                <a:lnTo>
                  <a:pt x="43290" y="24110"/>
                </a:lnTo>
                <a:lnTo>
                  <a:pt x="43360" y="24050"/>
                </a:lnTo>
                <a:lnTo>
                  <a:pt x="43380" y="24040"/>
                </a:lnTo>
                <a:lnTo>
                  <a:pt x="43410" y="24040"/>
                </a:lnTo>
                <a:lnTo>
                  <a:pt x="43440" y="24030"/>
                </a:lnTo>
                <a:lnTo>
                  <a:pt x="43440" y="24080"/>
                </a:lnTo>
                <a:lnTo>
                  <a:pt x="43440" y="24140"/>
                </a:lnTo>
                <a:lnTo>
                  <a:pt x="43430" y="24190"/>
                </a:lnTo>
                <a:lnTo>
                  <a:pt x="43340" y="24440"/>
                </a:lnTo>
                <a:lnTo>
                  <a:pt x="43310" y="24500"/>
                </a:lnTo>
                <a:lnTo>
                  <a:pt x="43250" y="24600"/>
                </a:lnTo>
                <a:lnTo>
                  <a:pt x="43170" y="24670"/>
                </a:lnTo>
                <a:lnTo>
                  <a:pt x="43100" y="24720"/>
                </a:lnTo>
                <a:lnTo>
                  <a:pt x="43090" y="24760"/>
                </a:lnTo>
                <a:lnTo>
                  <a:pt x="43100" y="24800"/>
                </a:lnTo>
                <a:lnTo>
                  <a:pt x="43120" y="24840"/>
                </a:lnTo>
                <a:lnTo>
                  <a:pt x="43150" y="24870"/>
                </a:lnTo>
                <a:lnTo>
                  <a:pt x="43150" y="24910"/>
                </a:lnTo>
                <a:lnTo>
                  <a:pt x="43140" y="24980"/>
                </a:lnTo>
                <a:lnTo>
                  <a:pt x="43080" y="25220"/>
                </a:lnTo>
                <a:lnTo>
                  <a:pt x="43050" y="25290"/>
                </a:lnTo>
                <a:lnTo>
                  <a:pt x="43000" y="25370"/>
                </a:lnTo>
                <a:lnTo>
                  <a:pt x="42940" y="25550"/>
                </a:lnTo>
                <a:lnTo>
                  <a:pt x="42930" y="25770"/>
                </a:lnTo>
                <a:lnTo>
                  <a:pt x="42950" y="25860"/>
                </a:lnTo>
                <a:lnTo>
                  <a:pt x="42990" y="25920"/>
                </a:lnTo>
                <a:lnTo>
                  <a:pt x="43020" y="25940"/>
                </a:lnTo>
                <a:lnTo>
                  <a:pt x="43030" y="25960"/>
                </a:lnTo>
                <a:lnTo>
                  <a:pt x="43030" y="25990"/>
                </a:lnTo>
                <a:lnTo>
                  <a:pt x="42690" y="26720"/>
                </a:lnTo>
                <a:lnTo>
                  <a:pt x="42380" y="27410"/>
                </a:lnTo>
                <a:lnTo>
                  <a:pt x="41670" y="28910"/>
                </a:lnTo>
                <a:lnTo>
                  <a:pt x="41470" y="29340"/>
                </a:lnTo>
                <a:lnTo>
                  <a:pt x="41440" y="29390"/>
                </a:lnTo>
                <a:lnTo>
                  <a:pt x="41460" y="29430"/>
                </a:lnTo>
                <a:lnTo>
                  <a:pt x="41490" y="29550"/>
                </a:lnTo>
                <a:lnTo>
                  <a:pt x="41510" y="29610"/>
                </a:lnTo>
                <a:lnTo>
                  <a:pt x="41650" y="29780"/>
                </a:lnTo>
                <a:lnTo>
                  <a:pt x="41700" y="29830"/>
                </a:lnTo>
                <a:lnTo>
                  <a:pt x="41740" y="29850"/>
                </a:lnTo>
                <a:lnTo>
                  <a:pt x="41840" y="29860"/>
                </a:lnTo>
                <a:lnTo>
                  <a:pt x="41850" y="29870"/>
                </a:lnTo>
                <a:lnTo>
                  <a:pt x="41870" y="29930"/>
                </a:lnTo>
                <a:lnTo>
                  <a:pt x="41880" y="29950"/>
                </a:lnTo>
                <a:lnTo>
                  <a:pt x="41950" y="29940"/>
                </a:lnTo>
                <a:lnTo>
                  <a:pt x="41980" y="29950"/>
                </a:lnTo>
                <a:lnTo>
                  <a:pt x="42000" y="29960"/>
                </a:lnTo>
                <a:lnTo>
                  <a:pt x="42140" y="30130"/>
                </a:lnTo>
                <a:lnTo>
                  <a:pt x="42230" y="30180"/>
                </a:lnTo>
                <a:lnTo>
                  <a:pt x="42350" y="30210"/>
                </a:lnTo>
                <a:lnTo>
                  <a:pt x="42380" y="30230"/>
                </a:lnTo>
                <a:lnTo>
                  <a:pt x="42400" y="30290"/>
                </a:lnTo>
                <a:lnTo>
                  <a:pt x="42410" y="30360"/>
                </a:lnTo>
                <a:lnTo>
                  <a:pt x="42420" y="30420"/>
                </a:lnTo>
                <a:lnTo>
                  <a:pt x="42450" y="30450"/>
                </a:lnTo>
                <a:lnTo>
                  <a:pt x="42480" y="30480"/>
                </a:lnTo>
                <a:lnTo>
                  <a:pt x="42530" y="30500"/>
                </a:lnTo>
                <a:lnTo>
                  <a:pt x="42580" y="30510"/>
                </a:lnTo>
                <a:lnTo>
                  <a:pt x="42630" y="30520"/>
                </a:lnTo>
                <a:lnTo>
                  <a:pt x="42670" y="30530"/>
                </a:lnTo>
                <a:lnTo>
                  <a:pt x="42760" y="30550"/>
                </a:lnTo>
                <a:lnTo>
                  <a:pt x="42830" y="30660"/>
                </a:lnTo>
                <a:lnTo>
                  <a:pt x="43120" y="31280"/>
                </a:lnTo>
                <a:lnTo>
                  <a:pt x="43150" y="31300"/>
                </a:lnTo>
                <a:lnTo>
                  <a:pt x="43160" y="31310"/>
                </a:lnTo>
                <a:lnTo>
                  <a:pt x="43180" y="31320"/>
                </a:lnTo>
                <a:lnTo>
                  <a:pt x="43210" y="31320"/>
                </a:lnTo>
                <a:lnTo>
                  <a:pt x="43240" y="31330"/>
                </a:lnTo>
                <a:lnTo>
                  <a:pt x="43290" y="31410"/>
                </a:lnTo>
                <a:lnTo>
                  <a:pt x="43300" y="31440"/>
                </a:lnTo>
                <a:lnTo>
                  <a:pt x="43300" y="31450"/>
                </a:lnTo>
                <a:lnTo>
                  <a:pt x="43340" y="31470"/>
                </a:lnTo>
                <a:lnTo>
                  <a:pt x="43350" y="31490"/>
                </a:lnTo>
                <a:lnTo>
                  <a:pt x="43360" y="31500"/>
                </a:lnTo>
                <a:lnTo>
                  <a:pt x="43490" y="31560"/>
                </a:lnTo>
                <a:lnTo>
                  <a:pt x="43500" y="31580"/>
                </a:lnTo>
                <a:lnTo>
                  <a:pt x="43510" y="31660"/>
                </a:lnTo>
                <a:lnTo>
                  <a:pt x="43510" y="31700"/>
                </a:lnTo>
                <a:lnTo>
                  <a:pt x="43530" y="31720"/>
                </a:lnTo>
                <a:lnTo>
                  <a:pt x="43790" y="31960"/>
                </a:lnTo>
                <a:lnTo>
                  <a:pt x="43950" y="32150"/>
                </a:lnTo>
                <a:lnTo>
                  <a:pt x="44050" y="32230"/>
                </a:lnTo>
                <a:lnTo>
                  <a:pt x="44170" y="32300"/>
                </a:lnTo>
                <a:lnTo>
                  <a:pt x="44210" y="32340"/>
                </a:lnTo>
                <a:lnTo>
                  <a:pt x="44230" y="32410"/>
                </a:lnTo>
                <a:lnTo>
                  <a:pt x="44260" y="32460"/>
                </a:lnTo>
                <a:lnTo>
                  <a:pt x="44330" y="32470"/>
                </a:lnTo>
                <a:lnTo>
                  <a:pt x="44470" y="32460"/>
                </a:lnTo>
                <a:lnTo>
                  <a:pt x="44580" y="32530"/>
                </a:lnTo>
                <a:lnTo>
                  <a:pt x="44680" y="32620"/>
                </a:lnTo>
                <a:lnTo>
                  <a:pt x="44790" y="32700"/>
                </a:lnTo>
                <a:lnTo>
                  <a:pt x="44830" y="33190"/>
                </a:lnTo>
                <a:lnTo>
                  <a:pt x="44890" y="33260"/>
                </a:lnTo>
                <a:lnTo>
                  <a:pt x="44950" y="33350"/>
                </a:lnTo>
                <a:lnTo>
                  <a:pt x="44930" y="33430"/>
                </a:lnTo>
                <a:lnTo>
                  <a:pt x="44860" y="33520"/>
                </a:lnTo>
                <a:lnTo>
                  <a:pt x="44850" y="33580"/>
                </a:lnTo>
                <a:lnTo>
                  <a:pt x="44880" y="33670"/>
                </a:lnTo>
                <a:lnTo>
                  <a:pt x="44900" y="33810"/>
                </a:lnTo>
                <a:lnTo>
                  <a:pt x="44880" y="33890"/>
                </a:lnTo>
                <a:lnTo>
                  <a:pt x="44800" y="34020"/>
                </a:lnTo>
                <a:lnTo>
                  <a:pt x="44820" y="34140"/>
                </a:lnTo>
                <a:lnTo>
                  <a:pt x="44780" y="34210"/>
                </a:lnTo>
                <a:lnTo>
                  <a:pt x="44740" y="34280"/>
                </a:lnTo>
                <a:lnTo>
                  <a:pt x="44720" y="34360"/>
                </a:lnTo>
                <a:lnTo>
                  <a:pt x="44660" y="34470"/>
                </a:lnTo>
                <a:lnTo>
                  <a:pt x="44550" y="34590"/>
                </a:lnTo>
                <a:lnTo>
                  <a:pt x="44530" y="34760"/>
                </a:lnTo>
                <a:lnTo>
                  <a:pt x="44440" y="34820"/>
                </a:lnTo>
                <a:lnTo>
                  <a:pt x="44040" y="34730"/>
                </a:lnTo>
                <a:lnTo>
                  <a:pt x="43590" y="34950"/>
                </a:lnTo>
                <a:lnTo>
                  <a:pt x="43350" y="35000"/>
                </a:lnTo>
                <a:lnTo>
                  <a:pt x="43300" y="35020"/>
                </a:lnTo>
                <a:lnTo>
                  <a:pt x="43140" y="35140"/>
                </a:lnTo>
                <a:lnTo>
                  <a:pt x="43020" y="35200"/>
                </a:lnTo>
                <a:lnTo>
                  <a:pt x="42950" y="35280"/>
                </a:lnTo>
                <a:lnTo>
                  <a:pt x="42830" y="35310"/>
                </a:lnTo>
                <a:lnTo>
                  <a:pt x="42700" y="35380"/>
                </a:lnTo>
                <a:lnTo>
                  <a:pt x="42500" y="35410"/>
                </a:lnTo>
                <a:lnTo>
                  <a:pt x="42090" y="35430"/>
                </a:lnTo>
                <a:lnTo>
                  <a:pt x="42090" y="35500"/>
                </a:lnTo>
                <a:lnTo>
                  <a:pt x="42050" y="35680"/>
                </a:lnTo>
                <a:lnTo>
                  <a:pt x="41990" y="35760"/>
                </a:lnTo>
                <a:lnTo>
                  <a:pt x="41950" y="35950"/>
                </a:lnTo>
                <a:lnTo>
                  <a:pt x="41910" y="36480"/>
                </a:lnTo>
                <a:lnTo>
                  <a:pt x="41420" y="36530"/>
                </a:lnTo>
                <a:lnTo>
                  <a:pt x="41150" y="36640"/>
                </a:lnTo>
                <a:lnTo>
                  <a:pt x="40970" y="36640"/>
                </a:lnTo>
                <a:lnTo>
                  <a:pt x="40890" y="36670"/>
                </a:lnTo>
                <a:lnTo>
                  <a:pt x="40870" y="36780"/>
                </a:lnTo>
                <a:lnTo>
                  <a:pt x="40630" y="36720"/>
                </a:lnTo>
                <a:lnTo>
                  <a:pt x="40500" y="36530"/>
                </a:lnTo>
                <a:lnTo>
                  <a:pt x="40420" y="36520"/>
                </a:lnTo>
                <a:lnTo>
                  <a:pt x="40320" y="36560"/>
                </a:lnTo>
                <a:lnTo>
                  <a:pt x="40240" y="36690"/>
                </a:lnTo>
                <a:lnTo>
                  <a:pt x="40140" y="36750"/>
                </a:lnTo>
                <a:lnTo>
                  <a:pt x="40030" y="36810"/>
                </a:lnTo>
                <a:lnTo>
                  <a:pt x="39890" y="36700"/>
                </a:lnTo>
                <a:lnTo>
                  <a:pt x="39890" y="36630"/>
                </a:lnTo>
                <a:lnTo>
                  <a:pt x="39860" y="36560"/>
                </a:lnTo>
                <a:lnTo>
                  <a:pt x="39790" y="36500"/>
                </a:lnTo>
                <a:lnTo>
                  <a:pt x="39540" y="36350"/>
                </a:lnTo>
                <a:lnTo>
                  <a:pt x="39330" y="36330"/>
                </a:lnTo>
                <a:lnTo>
                  <a:pt x="39220" y="36340"/>
                </a:lnTo>
                <a:lnTo>
                  <a:pt x="39100" y="36390"/>
                </a:lnTo>
                <a:lnTo>
                  <a:pt x="39020" y="36410"/>
                </a:lnTo>
                <a:lnTo>
                  <a:pt x="38650" y="36400"/>
                </a:lnTo>
                <a:lnTo>
                  <a:pt x="38520" y="36540"/>
                </a:lnTo>
                <a:lnTo>
                  <a:pt x="38330" y="36640"/>
                </a:lnTo>
                <a:lnTo>
                  <a:pt x="38130" y="36930"/>
                </a:lnTo>
                <a:lnTo>
                  <a:pt x="38060" y="37060"/>
                </a:lnTo>
                <a:lnTo>
                  <a:pt x="38000" y="37130"/>
                </a:lnTo>
                <a:lnTo>
                  <a:pt x="37670" y="37430"/>
                </a:lnTo>
                <a:lnTo>
                  <a:pt x="37580" y="37280"/>
                </a:lnTo>
                <a:lnTo>
                  <a:pt x="37570" y="37240"/>
                </a:lnTo>
                <a:lnTo>
                  <a:pt x="37540" y="37120"/>
                </a:lnTo>
                <a:lnTo>
                  <a:pt x="37430" y="37060"/>
                </a:lnTo>
                <a:lnTo>
                  <a:pt x="37290" y="37010"/>
                </a:lnTo>
                <a:lnTo>
                  <a:pt x="37080" y="37000"/>
                </a:lnTo>
                <a:lnTo>
                  <a:pt x="36950" y="36940"/>
                </a:lnTo>
                <a:lnTo>
                  <a:pt x="36740" y="36930"/>
                </a:lnTo>
                <a:lnTo>
                  <a:pt x="36560" y="36830"/>
                </a:lnTo>
                <a:lnTo>
                  <a:pt x="36290" y="36730"/>
                </a:lnTo>
                <a:lnTo>
                  <a:pt x="36160" y="36540"/>
                </a:lnTo>
                <a:lnTo>
                  <a:pt x="36030" y="36390"/>
                </a:lnTo>
                <a:lnTo>
                  <a:pt x="35910" y="36300"/>
                </a:lnTo>
                <a:lnTo>
                  <a:pt x="35360" y="36010"/>
                </a:lnTo>
                <a:lnTo>
                  <a:pt x="35280" y="36130"/>
                </a:lnTo>
                <a:lnTo>
                  <a:pt x="34920" y="37000"/>
                </a:lnTo>
                <a:lnTo>
                  <a:pt x="34810" y="37030"/>
                </a:lnTo>
                <a:lnTo>
                  <a:pt x="34780" y="37100"/>
                </a:lnTo>
                <a:lnTo>
                  <a:pt x="34760" y="37140"/>
                </a:lnTo>
                <a:lnTo>
                  <a:pt x="34750" y="37200"/>
                </a:lnTo>
                <a:lnTo>
                  <a:pt x="34750" y="37260"/>
                </a:lnTo>
                <a:lnTo>
                  <a:pt x="34750" y="37370"/>
                </a:lnTo>
                <a:lnTo>
                  <a:pt x="34720" y="37510"/>
                </a:lnTo>
                <a:lnTo>
                  <a:pt x="34720" y="37520"/>
                </a:lnTo>
                <a:lnTo>
                  <a:pt x="34730" y="37540"/>
                </a:lnTo>
                <a:lnTo>
                  <a:pt x="34750" y="37580"/>
                </a:lnTo>
                <a:lnTo>
                  <a:pt x="34800" y="37720"/>
                </a:lnTo>
                <a:lnTo>
                  <a:pt x="34730" y="37850"/>
                </a:lnTo>
                <a:lnTo>
                  <a:pt x="34660" y="37860"/>
                </a:lnTo>
                <a:lnTo>
                  <a:pt x="34490" y="38070"/>
                </a:lnTo>
                <a:lnTo>
                  <a:pt x="34410" y="38200"/>
                </a:lnTo>
                <a:lnTo>
                  <a:pt x="34240" y="38320"/>
                </a:lnTo>
                <a:lnTo>
                  <a:pt x="34060" y="38370"/>
                </a:lnTo>
                <a:lnTo>
                  <a:pt x="33870" y="38330"/>
                </a:lnTo>
                <a:lnTo>
                  <a:pt x="33770" y="38290"/>
                </a:lnTo>
                <a:lnTo>
                  <a:pt x="33650" y="38260"/>
                </a:lnTo>
                <a:lnTo>
                  <a:pt x="33540" y="38300"/>
                </a:lnTo>
                <a:lnTo>
                  <a:pt x="33410" y="38270"/>
                </a:lnTo>
                <a:lnTo>
                  <a:pt x="33320" y="38290"/>
                </a:lnTo>
                <a:lnTo>
                  <a:pt x="33170" y="38360"/>
                </a:lnTo>
                <a:lnTo>
                  <a:pt x="33080" y="38530"/>
                </a:lnTo>
                <a:lnTo>
                  <a:pt x="32920" y="38630"/>
                </a:lnTo>
                <a:lnTo>
                  <a:pt x="32780" y="38740"/>
                </a:lnTo>
                <a:lnTo>
                  <a:pt x="32660" y="38760"/>
                </a:lnTo>
                <a:lnTo>
                  <a:pt x="32430" y="38840"/>
                </a:lnTo>
                <a:lnTo>
                  <a:pt x="32340" y="38970"/>
                </a:lnTo>
                <a:lnTo>
                  <a:pt x="32280" y="39030"/>
                </a:lnTo>
                <a:lnTo>
                  <a:pt x="32230" y="39070"/>
                </a:lnTo>
                <a:lnTo>
                  <a:pt x="32100" y="39130"/>
                </a:lnTo>
                <a:lnTo>
                  <a:pt x="32040" y="39320"/>
                </a:lnTo>
                <a:lnTo>
                  <a:pt x="31880" y="39650"/>
                </a:lnTo>
                <a:lnTo>
                  <a:pt x="31650" y="39750"/>
                </a:lnTo>
                <a:lnTo>
                  <a:pt x="31520" y="39790"/>
                </a:lnTo>
                <a:lnTo>
                  <a:pt x="31350" y="39810"/>
                </a:lnTo>
                <a:lnTo>
                  <a:pt x="31130" y="39890"/>
                </a:lnTo>
                <a:lnTo>
                  <a:pt x="31000" y="40030"/>
                </a:lnTo>
                <a:lnTo>
                  <a:pt x="30970" y="40170"/>
                </a:lnTo>
                <a:lnTo>
                  <a:pt x="30950" y="40360"/>
                </a:lnTo>
                <a:lnTo>
                  <a:pt x="30890" y="40540"/>
                </a:lnTo>
                <a:lnTo>
                  <a:pt x="30650" y="40740"/>
                </a:lnTo>
                <a:lnTo>
                  <a:pt x="30360" y="40750"/>
                </a:lnTo>
                <a:lnTo>
                  <a:pt x="30250" y="40700"/>
                </a:lnTo>
                <a:lnTo>
                  <a:pt x="30180" y="40690"/>
                </a:lnTo>
                <a:lnTo>
                  <a:pt x="30010" y="40770"/>
                </a:lnTo>
                <a:lnTo>
                  <a:pt x="29810" y="40810"/>
                </a:lnTo>
                <a:lnTo>
                  <a:pt x="29680" y="40690"/>
                </a:lnTo>
                <a:lnTo>
                  <a:pt x="29620" y="40660"/>
                </a:lnTo>
                <a:lnTo>
                  <a:pt x="29550" y="40550"/>
                </a:lnTo>
                <a:lnTo>
                  <a:pt x="29480" y="40470"/>
                </a:lnTo>
                <a:lnTo>
                  <a:pt x="29390" y="40350"/>
                </a:lnTo>
                <a:lnTo>
                  <a:pt x="29320" y="40300"/>
                </a:lnTo>
                <a:lnTo>
                  <a:pt x="29250" y="40260"/>
                </a:lnTo>
                <a:lnTo>
                  <a:pt x="29180" y="40200"/>
                </a:lnTo>
                <a:lnTo>
                  <a:pt x="29110" y="40110"/>
                </a:lnTo>
                <a:lnTo>
                  <a:pt x="29070" y="39920"/>
                </a:lnTo>
                <a:lnTo>
                  <a:pt x="28930" y="39610"/>
                </a:lnTo>
                <a:lnTo>
                  <a:pt x="28840" y="39350"/>
                </a:lnTo>
                <a:lnTo>
                  <a:pt x="28790" y="39120"/>
                </a:lnTo>
                <a:lnTo>
                  <a:pt x="28800" y="38960"/>
                </a:lnTo>
                <a:lnTo>
                  <a:pt x="28880" y="38900"/>
                </a:lnTo>
                <a:lnTo>
                  <a:pt x="28970" y="38800"/>
                </a:lnTo>
                <a:lnTo>
                  <a:pt x="29190" y="38510"/>
                </a:lnTo>
                <a:lnTo>
                  <a:pt x="29190" y="38370"/>
                </a:lnTo>
                <a:lnTo>
                  <a:pt x="29150" y="38290"/>
                </a:lnTo>
                <a:lnTo>
                  <a:pt x="29110" y="38210"/>
                </a:lnTo>
                <a:lnTo>
                  <a:pt x="29060" y="38170"/>
                </a:lnTo>
                <a:lnTo>
                  <a:pt x="28970" y="38180"/>
                </a:lnTo>
                <a:lnTo>
                  <a:pt x="28790" y="38370"/>
                </a:lnTo>
                <a:lnTo>
                  <a:pt x="28700" y="38420"/>
                </a:lnTo>
                <a:lnTo>
                  <a:pt x="28610" y="38550"/>
                </a:lnTo>
                <a:lnTo>
                  <a:pt x="28340" y="38770"/>
                </a:lnTo>
                <a:lnTo>
                  <a:pt x="28170" y="38820"/>
                </a:lnTo>
                <a:lnTo>
                  <a:pt x="27970" y="38820"/>
                </a:lnTo>
                <a:lnTo>
                  <a:pt x="27900" y="38880"/>
                </a:lnTo>
                <a:lnTo>
                  <a:pt x="27760" y="38940"/>
                </a:lnTo>
                <a:lnTo>
                  <a:pt x="27680" y="39050"/>
                </a:lnTo>
                <a:lnTo>
                  <a:pt x="27590" y="39090"/>
                </a:lnTo>
                <a:lnTo>
                  <a:pt x="27530" y="39100"/>
                </a:lnTo>
                <a:lnTo>
                  <a:pt x="27460" y="39070"/>
                </a:lnTo>
                <a:lnTo>
                  <a:pt x="27400" y="39120"/>
                </a:lnTo>
                <a:lnTo>
                  <a:pt x="27370" y="39240"/>
                </a:lnTo>
                <a:lnTo>
                  <a:pt x="27310" y="39380"/>
                </a:lnTo>
                <a:lnTo>
                  <a:pt x="27290" y="39490"/>
                </a:lnTo>
                <a:lnTo>
                  <a:pt x="27330" y="39590"/>
                </a:lnTo>
                <a:lnTo>
                  <a:pt x="27340" y="39610"/>
                </a:lnTo>
                <a:lnTo>
                  <a:pt x="27350" y="39620"/>
                </a:lnTo>
                <a:lnTo>
                  <a:pt x="27360" y="39640"/>
                </a:lnTo>
                <a:lnTo>
                  <a:pt x="27350" y="39670"/>
                </a:lnTo>
                <a:lnTo>
                  <a:pt x="27180" y="39750"/>
                </a:lnTo>
                <a:lnTo>
                  <a:pt x="27000" y="39560"/>
                </a:lnTo>
                <a:lnTo>
                  <a:pt x="27040" y="39230"/>
                </a:lnTo>
                <a:lnTo>
                  <a:pt x="27040" y="39150"/>
                </a:lnTo>
                <a:lnTo>
                  <a:pt x="26920" y="38930"/>
                </a:lnTo>
                <a:lnTo>
                  <a:pt x="26890" y="38870"/>
                </a:lnTo>
                <a:lnTo>
                  <a:pt x="26880" y="38780"/>
                </a:lnTo>
                <a:lnTo>
                  <a:pt x="26850" y="38600"/>
                </a:lnTo>
                <a:lnTo>
                  <a:pt x="26910" y="38490"/>
                </a:lnTo>
                <a:lnTo>
                  <a:pt x="27040" y="38360"/>
                </a:lnTo>
                <a:lnTo>
                  <a:pt x="27050" y="38330"/>
                </a:lnTo>
                <a:lnTo>
                  <a:pt x="27030" y="38140"/>
                </a:lnTo>
                <a:lnTo>
                  <a:pt x="27000" y="38060"/>
                </a:lnTo>
                <a:lnTo>
                  <a:pt x="27000" y="38040"/>
                </a:lnTo>
                <a:lnTo>
                  <a:pt x="27010" y="37990"/>
                </a:lnTo>
                <a:lnTo>
                  <a:pt x="27010" y="37960"/>
                </a:lnTo>
                <a:lnTo>
                  <a:pt x="27000" y="37930"/>
                </a:lnTo>
                <a:lnTo>
                  <a:pt x="27000" y="37890"/>
                </a:lnTo>
                <a:lnTo>
                  <a:pt x="27010" y="37820"/>
                </a:lnTo>
                <a:lnTo>
                  <a:pt x="27000" y="37800"/>
                </a:lnTo>
                <a:lnTo>
                  <a:pt x="26990" y="37790"/>
                </a:lnTo>
                <a:lnTo>
                  <a:pt x="26950" y="37790"/>
                </a:lnTo>
                <a:lnTo>
                  <a:pt x="26930" y="37790"/>
                </a:lnTo>
                <a:lnTo>
                  <a:pt x="26910" y="37780"/>
                </a:lnTo>
                <a:lnTo>
                  <a:pt x="26900" y="37770"/>
                </a:lnTo>
                <a:lnTo>
                  <a:pt x="26890" y="37750"/>
                </a:lnTo>
                <a:lnTo>
                  <a:pt x="26860" y="37700"/>
                </a:lnTo>
                <a:lnTo>
                  <a:pt x="26850" y="37690"/>
                </a:lnTo>
                <a:lnTo>
                  <a:pt x="26830" y="37670"/>
                </a:lnTo>
                <a:lnTo>
                  <a:pt x="26820" y="37660"/>
                </a:lnTo>
                <a:lnTo>
                  <a:pt x="26800" y="37660"/>
                </a:lnTo>
                <a:lnTo>
                  <a:pt x="26790" y="37650"/>
                </a:lnTo>
                <a:lnTo>
                  <a:pt x="26770" y="37650"/>
                </a:lnTo>
                <a:lnTo>
                  <a:pt x="26760" y="37660"/>
                </a:lnTo>
                <a:lnTo>
                  <a:pt x="26740" y="37660"/>
                </a:lnTo>
                <a:lnTo>
                  <a:pt x="26730" y="37670"/>
                </a:lnTo>
                <a:lnTo>
                  <a:pt x="26710" y="37680"/>
                </a:lnTo>
                <a:lnTo>
                  <a:pt x="26690" y="37680"/>
                </a:lnTo>
                <a:lnTo>
                  <a:pt x="26680" y="37670"/>
                </a:lnTo>
                <a:lnTo>
                  <a:pt x="26650" y="37640"/>
                </a:lnTo>
                <a:lnTo>
                  <a:pt x="26630" y="37630"/>
                </a:lnTo>
                <a:lnTo>
                  <a:pt x="26610" y="37630"/>
                </a:lnTo>
                <a:lnTo>
                  <a:pt x="26580" y="37630"/>
                </a:lnTo>
                <a:lnTo>
                  <a:pt x="26560" y="37620"/>
                </a:lnTo>
                <a:lnTo>
                  <a:pt x="26540" y="37590"/>
                </a:lnTo>
                <a:lnTo>
                  <a:pt x="26490" y="37480"/>
                </a:lnTo>
                <a:lnTo>
                  <a:pt x="26460" y="37440"/>
                </a:lnTo>
                <a:lnTo>
                  <a:pt x="26430" y="37420"/>
                </a:lnTo>
                <a:lnTo>
                  <a:pt x="26340" y="37380"/>
                </a:lnTo>
                <a:lnTo>
                  <a:pt x="26330" y="37350"/>
                </a:lnTo>
                <a:lnTo>
                  <a:pt x="26330" y="37300"/>
                </a:lnTo>
                <a:lnTo>
                  <a:pt x="26380" y="37120"/>
                </a:lnTo>
                <a:lnTo>
                  <a:pt x="26360" y="37110"/>
                </a:lnTo>
                <a:lnTo>
                  <a:pt x="26320" y="37130"/>
                </a:lnTo>
                <a:lnTo>
                  <a:pt x="26220" y="37210"/>
                </a:lnTo>
                <a:lnTo>
                  <a:pt x="26170" y="37240"/>
                </a:lnTo>
                <a:lnTo>
                  <a:pt x="26140" y="37240"/>
                </a:lnTo>
                <a:lnTo>
                  <a:pt x="26130" y="37230"/>
                </a:lnTo>
                <a:lnTo>
                  <a:pt x="26110" y="37220"/>
                </a:lnTo>
                <a:lnTo>
                  <a:pt x="26100" y="37220"/>
                </a:lnTo>
                <a:lnTo>
                  <a:pt x="26080" y="37220"/>
                </a:lnTo>
                <a:lnTo>
                  <a:pt x="26060" y="37220"/>
                </a:lnTo>
                <a:lnTo>
                  <a:pt x="26030" y="37240"/>
                </a:lnTo>
                <a:lnTo>
                  <a:pt x="26020" y="37250"/>
                </a:lnTo>
                <a:lnTo>
                  <a:pt x="26000" y="37250"/>
                </a:lnTo>
                <a:lnTo>
                  <a:pt x="25980" y="37240"/>
                </a:lnTo>
                <a:lnTo>
                  <a:pt x="25970" y="37230"/>
                </a:lnTo>
                <a:lnTo>
                  <a:pt x="25950" y="37210"/>
                </a:lnTo>
                <a:lnTo>
                  <a:pt x="25920" y="37190"/>
                </a:lnTo>
                <a:lnTo>
                  <a:pt x="25870" y="37160"/>
                </a:lnTo>
                <a:lnTo>
                  <a:pt x="25830" y="37150"/>
                </a:lnTo>
                <a:lnTo>
                  <a:pt x="25680" y="37140"/>
                </a:lnTo>
                <a:lnTo>
                  <a:pt x="25730" y="36910"/>
                </a:lnTo>
                <a:lnTo>
                  <a:pt x="25790" y="36790"/>
                </a:lnTo>
                <a:lnTo>
                  <a:pt x="25810" y="36630"/>
                </a:lnTo>
                <a:lnTo>
                  <a:pt x="25750" y="36330"/>
                </a:lnTo>
                <a:lnTo>
                  <a:pt x="25770" y="36250"/>
                </a:lnTo>
                <a:lnTo>
                  <a:pt x="25770" y="36110"/>
                </a:lnTo>
                <a:lnTo>
                  <a:pt x="25790" y="36040"/>
                </a:lnTo>
                <a:lnTo>
                  <a:pt x="25770" y="35960"/>
                </a:lnTo>
                <a:lnTo>
                  <a:pt x="25740" y="35900"/>
                </a:lnTo>
                <a:lnTo>
                  <a:pt x="25720" y="35820"/>
                </a:lnTo>
                <a:lnTo>
                  <a:pt x="25640" y="35750"/>
                </a:lnTo>
                <a:lnTo>
                  <a:pt x="25620" y="35670"/>
                </a:lnTo>
                <a:lnTo>
                  <a:pt x="25620" y="35530"/>
                </a:lnTo>
                <a:lnTo>
                  <a:pt x="25560" y="35200"/>
                </a:lnTo>
                <a:lnTo>
                  <a:pt x="25580" y="35090"/>
                </a:lnTo>
                <a:lnTo>
                  <a:pt x="25580" y="35040"/>
                </a:lnTo>
                <a:lnTo>
                  <a:pt x="25550" y="34990"/>
                </a:lnTo>
                <a:lnTo>
                  <a:pt x="25470" y="34890"/>
                </a:lnTo>
                <a:lnTo>
                  <a:pt x="25410" y="34720"/>
                </a:lnTo>
                <a:lnTo>
                  <a:pt x="25310" y="34070"/>
                </a:lnTo>
                <a:lnTo>
                  <a:pt x="25380" y="33830"/>
                </a:lnTo>
                <a:lnTo>
                  <a:pt x="25310" y="33630"/>
                </a:lnTo>
                <a:lnTo>
                  <a:pt x="25410" y="33490"/>
                </a:lnTo>
                <a:lnTo>
                  <a:pt x="25410" y="33080"/>
                </a:lnTo>
                <a:lnTo>
                  <a:pt x="25120" y="32980"/>
                </a:lnTo>
                <a:lnTo>
                  <a:pt x="24990" y="32840"/>
                </a:lnTo>
                <a:lnTo>
                  <a:pt x="24910" y="32710"/>
                </a:lnTo>
                <a:lnTo>
                  <a:pt x="24810" y="32570"/>
                </a:lnTo>
                <a:lnTo>
                  <a:pt x="24680" y="32470"/>
                </a:lnTo>
                <a:lnTo>
                  <a:pt x="24500" y="32370"/>
                </a:lnTo>
                <a:lnTo>
                  <a:pt x="24290" y="32210"/>
                </a:lnTo>
                <a:lnTo>
                  <a:pt x="24130" y="32220"/>
                </a:lnTo>
                <a:lnTo>
                  <a:pt x="24040" y="32300"/>
                </a:lnTo>
                <a:lnTo>
                  <a:pt x="24000" y="32400"/>
                </a:lnTo>
                <a:lnTo>
                  <a:pt x="23840" y="32310"/>
                </a:lnTo>
                <a:lnTo>
                  <a:pt x="23790" y="32420"/>
                </a:lnTo>
                <a:lnTo>
                  <a:pt x="23700" y="32570"/>
                </a:lnTo>
                <a:lnTo>
                  <a:pt x="23620" y="32840"/>
                </a:lnTo>
                <a:lnTo>
                  <a:pt x="23500" y="33070"/>
                </a:lnTo>
                <a:lnTo>
                  <a:pt x="23360" y="33280"/>
                </a:lnTo>
                <a:lnTo>
                  <a:pt x="23220" y="33360"/>
                </a:lnTo>
                <a:lnTo>
                  <a:pt x="23090" y="33420"/>
                </a:lnTo>
                <a:lnTo>
                  <a:pt x="22980" y="33370"/>
                </a:lnTo>
                <a:lnTo>
                  <a:pt x="22900" y="33330"/>
                </a:lnTo>
                <a:lnTo>
                  <a:pt x="22850" y="33280"/>
                </a:lnTo>
                <a:lnTo>
                  <a:pt x="22800" y="33260"/>
                </a:lnTo>
                <a:lnTo>
                  <a:pt x="22750" y="33250"/>
                </a:lnTo>
                <a:lnTo>
                  <a:pt x="22700" y="33260"/>
                </a:lnTo>
                <a:lnTo>
                  <a:pt x="22630" y="33310"/>
                </a:lnTo>
                <a:lnTo>
                  <a:pt x="22550" y="33400"/>
                </a:lnTo>
                <a:lnTo>
                  <a:pt x="22480" y="33640"/>
                </a:lnTo>
                <a:lnTo>
                  <a:pt x="22300" y="33810"/>
                </a:lnTo>
                <a:lnTo>
                  <a:pt x="22260" y="34060"/>
                </a:lnTo>
                <a:lnTo>
                  <a:pt x="22110" y="34250"/>
                </a:lnTo>
                <a:lnTo>
                  <a:pt x="22090" y="34620"/>
                </a:lnTo>
                <a:lnTo>
                  <a:pt x="21930" y="34570"/>
                </a:lnTo>
                <a:lnTo>
                  <a:pt x="21880" y="34490"/>
                </a:lnTo>
                <a:lnTo>
                  <a:pt x="21870" y="34480"/>
                </a:lnTo>
                <a:lnTo>
                  <a:pt x="21840" y="34400"/>
                </a:lnTo>
                <a:lnTo>
                  <a:pt x="21830" y="34370"/>
                </a:lnTo>
                <a:lnTo>
                  <a:pt x="21790" y="34310"/>
                </a:lnTo>
                <a:lnTo>
                  <a:pt x="21730" y="34160"/>
                </a:lnTo>
                <a:lnTo>
                  <a:pt x="21690" y="34100"/>
                </a:lnTo>
                <a:lnTo>
                  <a:pt x="21490" y="33810"/>
                </a:lnTo>
                <a:lnTo>
                  <a:pt x="21320" y="33470"/>
                </a:lnTo>
                <a:lnTo>
                  <a:pt x="21310" y="33420"/>
                </a:lnTo>
                <a:lnTo>
                  <a:pt x="21280" y="33300"/>
                </a:lnTo>
                <a:lnTo>
                  <a:pt x="21250" y="33180"/>
                </a:lnTo>
                <a:lnTo>
                  <a:pt x="21070" y="32940"/>
                </a:lnTo>
                <a:lnTo>
                  <a:pt x="20990" y="32790"/>
                </a:lnTo>
                <a:lnTo>
                  <a:pt x="21000" y="32660"/>
                </a:lnTo>
                <a:lnTo>
                  <a:pt x="20930" y="32570"/>
                </a:lnTo>
                <a:lnTo>
                  <a:pt x="20760" y="32260"/>
                </a:lnTo>
                <a:lnTo>
                  <a:pt x="20740" y="32180"/>
                </a:lnTo>
                <a:lnTo>
                  <a:pt x="20680" y="32120"/>
                </a:lnTo>
                <a:lnTo>
                  <a:pt x="20490" y="31780"/>
                </a:lnTo>
                <a:lnTo>
                  <a:pt x="20480" y="31750"/>
                </a:lnTo>
                <a:lnTo>
                  <a:pt x="20470" y="31660"/>
                </a:lnTo>
                <a:lnTo>
                  <a:pt x="20450" y="31550"/>
                </a:lnTo>
                <a:lnTo>
                  <a:pt x="20430" y="31520"/>
                </a:lnTo>
                <a:lnTo>
                  <a:pt x="20430" y="31430"/>
                </a:lnTo>
                <a:lnTo>
                  <a:pt x="20270" y="31160"/>
                </a:lnTo>
                <a:lnTo>
                  <a:pt x="20230" y="31040"/>
                </a:lnTo>
                <a:lnTo>
                  <a:pt x="20220" y="30910"/>
                </a:lnTo>
                <a:lnTo>
                  <a:pt x="20150" y="30630"/>
                </a:lnTo>
                <a:lnTo>
                  <a:pt x="19960" y="30200"/>
                </a:lnTo>
                <a:lnTo>
                  <a:pt x="19940" y="30080"/>
                </a:lnTo>
                <a:lnTo>
                  <a:pt x="19940" y="30060"/>
                </a:lnTo>
                <a:lnTo>
                  <a:pt x="19920" y="30040"/>
                </a:lnTo>
                <a:lnTo>
                  <a:pt x="19910" y="30020"/>
                </a:lnTo>
                <a:lnTo>
                  <a:pt x="19900" y="29980"/>
                </a:lnTo>
                <a:lnTo>
                  <a:pt x="19900" y="29950"/>
                </a:lnTo>
                <a:lnTo>
                  <a:pt x="19820" y="29670"/>
                </a:lnTo>
                <a:lnTo>
                  <a:pt x="19840" y="29670"/>
                </a:lnTo>
                <a:lnTo>
                  <a:pt x="19830" y="29620"/>
                </a:lnTo>
                <a:lnTo>
                  <a:pt x="19830" y="29530"/>
                </a:lnTo>
                <a:lnTo>
                  <a:pt x="19820" y="29480"/>
                </a:lnTo>
                <a:lnTo>
                  <a:pt x="19750" y="29290"/>
                </a:lnTo>
                <a:lnTo>
                  <a:pt x="19750" y="29250"/>
                </a:lnTo>
                <a:lnTo>
                  <a:pt x="19710" y="29220"/>
                </a:lnTo>
                <a:lnTo>
                  <a:pt x="19690" y="29140"/>
                </a:lnTo>
                <a:lnTo>
                  <a:pt x="19680" y="29010"/>
                </a:lnTo>
                <a:lnTo>
                  <a:pt x="19590" y="28770"/>
                </a:lnTo>
                <a:lnTo>
                  <a:pt x="19570" y="28730"/>
                </a:lnTo>
                <a:lnTo>
                  <a:pt x="19460" y="28390"/>
                </a:lnTo>
                <a:lnTo>
                  <a:pt x="19450" y="28370"/>
                </a:lnTo>
                <a:lnTo>
                  <a:pt x="19390" y="28310"/>
                </a:lnTo>
                <a:lnTo>
                  <a:pt x="19380" y="28280"/>
                </a:lnTo>
                <a:lnTo>
                  <a:pt x="19370" y="28260"/>
                </a:lnTo>
                <a:lnTo>
                  <a:pt x="19310" y="28200"/>
                </a:lnTo>
                <a:lnTo>
                  <a:pt x="19250" y="27990"/>
                </a:lnTo>
                <a:lnTo>
                  <a:pt x="19240" y="27960"/>
                </a:lnTo>
                <a:lnTo>
                  <a:pt x="19200" y="27930"/>
                </a:lnTo>
                <a:lnTo>
                  <a:pt x="19190" y="27900"/>
                </a:lnTo>
                <a:lnTo>
                  <a:pt x="19190" y="27820"/>
                </a:lnTo>
                <a:lnTo>
                  <a:pt x="19180" y="27790"/>
                </a:lnTo>
                <a:lnTo>
                  <a:pt x="19160" y="27740"/>
                </a:lnTo>
                <a:lnTo>
                  <a:pt x="19130" y="27660"/>
                </a:lnTo>
                <a:lnTo>
                  <a:pt x="19120" y="27580"/>
                </a:lnTo>
                <a:lnTo>
                  <a:pt x="19130" y="27520"/>
                </a:lnTo>
                <a:lnTo>
                  <a:pt x="19090" y="27440"/>
                </a:lnTo>
                <a:lnTo>
                  <a:pt x="18900" y="27280"/>
                </a:lnTo>
                <a:lnTo>
                  <a:pt x="18870" y="27230"/>
                </a:lnTo>
                <a:lnTo>
                  <a:pt x="18830" y="27100"/>
                </a:lnTo>
                <a:lnTo>
                  <a:pt x="18800" y="27060"/>
                </a:lnTo>
                <a:lnTo>
                  <a:pt x="18670" y="26870"/>
                </a:lnTo>
                <a:lnTo>
                  <a:pt x="18470" y="26700"/>
                </a:lnTo>
                <a:lnTo>
                  <a:pt x="18440" y="26620"/>
                </a:lnTo>
                <a:lnTo>
                  <a:pt x="18410" y="26500"/>
                </a:lnTo>
                <a:lnTo>
                  <a:pt x="18390" y="26380"/>
                </a:lnTo>
                <a:lnTo>
                  <a:pt x="18400" y="26310"/>
                </a:lnTo>
                <a:lnTo>
                  <a:pt x="18390" y="26290"/>
                </a:lnTo>
                <a:lnTo>
                  <a:pt x="18360" y="26230"/>
                </a:lnTo>
                <a:lnTo>
                  <a:pt x="18360" y="26210"/>
                </a:lnTo>
                <a:lnTo>
                  <a:pt x="18350" y="26190"/>
                </a:lnTo>
                <a:lnTo>
                  <a:pt x="18320" y="26180"/>
                </a:lnTo>
                <a:lnTo>
                  <a:pt x="18290" y="26180"/>
                </a:lnTo>
                <a:lnTo>
                  <a:pt x="18280" y="26170"/>
                </a:lnTo>
                <a:lnTo>
                  <a:pt x="18210" y="26030"/>
                </a:lnTo>
                <a:lnTo>
                  <a:pt x="18160" y="25990"/>
                </a:lnTo>
                <a:lnTo>
                  <a:pt x="18090" y="25910"/>
                </a:lnTo>
                <a:lnTo>
                  <a:pt x="18080" y="25890"/>
                </a:lnTo>
                <a:lnTo>
                  <a:pt x="18110" y="25870"/>
                </a:lnTo>
                <a:lnTo>
                  <a:pt x="18130" y="25820"/>
                </a:lnTo>
                <a:lnTo>
                  <a:pt x="18140" y="25770"/>
                </a:lnTo>
                <a:lnTo>
                  <a:pt x="18130" y="25730"/>
                </a:lnTo>
                <a:lnTo>
                  <a:pt x="18190" y="25710"/>
                </a:lnTo>
                <a:lnTo>
                  <a:pt x="18270" y="25650"/>
                </a:lnTo>
                <a:lnTo>
                  <a:pt x="18350" y="25610"/>
                </a:lnTo>
                <a:lnTo>
                  <a:pt x="18460" y="25580"/>
                </a:lnTo>
                <a:lnTo>
                  <a:pt x="18520" y="25520"/>
                </a:lnTo>
                <a:lnTo>
                  <a:pt x="18590" y="25450"/>
                </a:lnTo>
                <a:lnTo>
                  <a:pt x="18690" y="25350"/>
                </a:lnTo>
                <a:lnTo>
                  <a:pt x="18720" y="25340"/>
                </a:lnTo>
                <a:lnTo>
                  <a:pt x="18740" y="25360"/>
                </a:lnTo>
                <a:lnTo>
                  <a:pt x="18760" y="25390"/>
                </a:lnTo>
                <a:lnTo>
                  <a:pt x="18760" y="25440"/>
                </a:lnTo>
                <a:lnTo>
                  <a:pt x="18780" y="25470"/>
                </a:lnTo>
                <a:lnTo>
                  <a:pt x="18830" y="25470"/>
                </a:lnTo>
                <a:lnTo>
                  <a:pt x="18890" y="25420"/>
                </a:lnTo>
                <a:lnTo>
                  <a:pt x="18900" y="25400"/>
                </a:lnTo>
                <a:lnTo>
                  <a:pt x="18940" y="25350"/>
                </a:lnTo>
                <a:lnTo>
                  <a:pt x="18940" y="25340"/>
                </a:lnTo>
                <a:lnTo>
                  <a:pt x="18970" y="25290"/>
                </a:lnTo>
                <a:lnTo>
                  <a:pt x="18980" y="25240"/>
                </a:lnTo>
                <a:lnTo>
                  <a:pt x="18980" y="25230"/>
                </a:lnTo>
                <a:lnTo>
                  <a:pt x="18980" y="25160"/>
                </a:lnTo>
                <a:lnTo>
                  <a:pt x="18990" y="25120"/>
                </a:lnTo>
                <a:lnTo>
                  <a:pt x="19000" y="25090"/>
                </a:lnTo>
                <a:lnTo>
                  <a:pt x="19040" y="25060"/>
                </a:lnTo>
                <a:lnTo>
                  <a:pt x="19070" y="25030"/>
                </a:lnTo>
                <a:lnTo>
                  <a:pt x="19060" y="24990"/>
                </a:lnTo>
                <a:lnTo>
                  <a:pt x="19050" y="24970"/>
                </a:lnTo>
                <a:lnTo>
                  <a:pt x="19010" y="24910"/>
                </a:lnTo>
                <a:lnTo>
                  <a:pt x="18990" y="24880"/>
                </a:lnTo>
                <a:lnTo>
                  <a:pt x="18990" y="24870"/>
                </a:lnTo>
                <a:lnTo>
                  <a:pt x="18970" y="24820"/>
                </a:lnTo>
                <a:lnTo>
                  <a:pt x="18960" y="24760"/>
                </a:lnTo>
                <a:lnTo>
                  <a:pt x="18970" y="24690"/>
                </a:lnTo>
                <a:lnTo>
                  <a:pt x="19000" y="24680"/>
                </a:lnTo>
                <a:lnTo>
                  <a:pt x="19020" y="24670"/>
                </a:lnTo>
                <a:lnTo>
                  <a:pt x="19050" y="24680"/>
                </a:lnTo>
                <a:lnTo>
                  <a:pt x="19080" y="24700"/>
                </a:lnTo>
                <a:lnTo>
                  <a:pt x="19110" y="24710"/>
                </a:lnTo>
                <a:lnTo>
                  <a:pt x="19140" y="24690"/>
                </a:lnTo>
                <a:lnTo>
                  <a:pt x="19140" y="24650"/>
                </a:lnTo>
                <a:lnTo>
                  <a:pt x="19120" y="24610"/>
                </a:lnTo>
                <a:lnTo>
                  <a:pt x="19120" y="24600"/>
                </a:lnTo>
                <a:lnTo>
                  <a:pt x="19100" y="24580"/>
                </a:lnTo>
                <a:lnTo>
                  <a:pt x="19090" y="24550"/>
                </a:lnTo>
                <a:lnTo>
                  <a:pt x="19100" y="24520"/>
                </a:lnTo>
                <a:lnTo>
                  <a:pt x="19110" y="24520"/>
                </a:lnTo>
                <a:lnTo>
                  <a:pt x="19120" y="24510"/>
                </a:lnTo>
                <a:lnTo>
                  <a:pt x="19180" y="24510"/>
                </a:lnTo>
                <a:lnTo>
                  <a:pt x="19230" y="24500"/>
                </a:lnTo>
                <a:lnTo>
                  <a:pt x="19230" y="24480"/>
                </a:lnTo>
                <a:lnTo>
                  <a:pt x="19230" y="24470"/>
                </a:lnTo>
                <a:lnTo>
                  <a:pt x="19180" y="24410"/>
                </a:lnTo>
                <a:lnTo>
                  <a:pt x="19170" y="24390"/>
                </a:lnTo>
                <a:lnTo>
                  <a:pt x="19170" y="24370"/>
                </a:lnTo>
                <a:lnTo>
                  <a:pt x="19190" y="24360"/>
                </a:lnTo>
                <a:lnTo>
                  <a:pt x="19190" y="24350"/>
                </a:lnTo>
                <a:lnTo>
                  <a:pt x="19200" y="24360"/>
                </a:lnTo>
                <a:lnTo>
                  <a:pt x="19210" y="24370"/>
                </a:lnTo>
                <a:lnTo>
                  <a:pt x="19220" y="24370"/>
                </a:lnTo>
                <a:lnTo>
                  <a:pt x="19270" y="24370"/>
                </a:lnTo>
                <a:lnTo>
                  <a:pt x="19280" y="24380"/>
                </a:lnTo>
                <a:lnTo>
                  <a:pt x="19290" y="24380"/>
                </a:lnTo>
                <a:lnTo>
                  <a:pt x="19320" y="24350"/>
                </a:lnTo>
                <a:lnTo>
                  <a:pt x="19320" y="24340"/>
                </a:lnTo>
                <a:lnTo>
                  <a:pt x="19320" y="24300"/>
                </a:lnTo>
                <a:lnTo>
                  <a:pt x="19330" y="24200"/>
                </a:lnTo>
                <a:lnTo>
                  <a:pt x="19340" y="24080"/>
                </a:lnTo>
                <a:lnTo>
                  <a:pt x="19350" y="24070"/>
                </a:lnTo>
                <a:lnTo>
                  <a:pt x="19380" y="24040"/>
                </a:lnTo>
                <a:lnTo>
                  <a:pt x="19400" y="24010"/>
                </a:lnTo>
                <a:lnTo>
                  <a:pt x="19420" y="24000"/>
                </a:lnTo>
                <a:lnTo>
                  <a:pt x="19440" y="24000"/>
                </a:lnTo>
                <a:lnTo>
                  <a:pt x="19470" y="24040"/>
                </a:lnTo>
                <a:lnTo>
                  <a:pt x="19500" y="24050"/>
                </a:lnTo>
                <a:lnTo>
                  <a:pt x="19540" y="24030"/>
                </a:lnTo>
                <a:lnTo>
                  <a:pt x="19580" y="23990"/>
                </a:lnTo>
                <a:lnTo>
                  <a:pt x="19610" y="23980"/>
                </a:lnTo>
                <a:lnTo>
                  <a:pt x="19690" y="24000"/>
                </a:lnTo>
                <a:lnTo>
                  <a:pt x="19710" y="23980"/>
                </a:lnTo>
                <a:lnTo>
                  <a:pt x="19730" y="23970"/>
                </a:lnTo>
                <a:lnTo>
                  <a:pt x="19790" y="23920"/>
                </a:lnTo>
                <a:lnTo>
                  <a:pt x="19820" y="23910"/>
                </a:lnTo>
                <a:lnTo>
                  <a:pt x="19880" y="23890"/>
                </a:lnTo>
                <a:lnTo>
                  <a:pt x="19910" y="23890"/>
                </a:lnTo>
                <a:lnTo>
                  <a:pt x="19950" y="23910"/>
                </a:lnTo>
                <a:lnTo>
                  <a:pt x="19990" y="23960"/>
                </a:lnTo>
                <a:lnTo>
                  <a:pt x="20020" y="24020"/>
                </a:lnTo>
                <a:lnTo>
                  <a:pt x="20020" y="24030"/>
                </a:lnTo>
                <a:lnTo>
                  <a:pt x="20030" y="24040"/>
                </a:lnTo>
                <a:lnTo>
                  <a:pt x="20060" y="24090"/>
                </a:lnTo>
                <a:lnTo>
                  <a:pt x="20120" y="24110"/>
                </a:lnTo>
                <a:lnTo>
                  <a:pt x="20190" y="24140"/>
                </a:lnTo>
                <a:lnTo>
                  <a:pt x="20220" y="24190"/>
                </a:lnTo>
                <a:lnTo>
                  <a:pt x="20220" y="24270"/>
                </a:lnTo>
                <a:lnTo>
                  <a:pt x="20210" y="24350"/>
                </a:lnTo>
                <a:lnTo>
                  <a:pt x="20210" y="24360"/>
                </a:lnTo>
                <a:lnTo>
                  <a:pt x="20230" y="24500"/>
                </a:lnTo>
                <a:lnTo>
                  <a:pt x="20290" y="24580"/>
                </a:lnTo>
                <a:lnTo>
                  <a:pt x="20380" y="24600"/>
                </a:lnTo>
                <a:lnTo>
                  <a:pt x="20570" y="24560"/>
                </a:lnTo>
                <a:lnTo>
                  <a:pt x="20650" y="24550"/>
                </a:lnTo>
                <a:lnTo>
                  <a:pt x="20680" y="24570"/>
                </a:lnTo>
                <a:lnTo>
                  <a:pt x="20690" y="24610"/>
                </a:lnTo>
                <a:lnTo>
                  <a:pt x="20700" y="24640"/>
                </a:lnTo>
                <a:lnTo>
                  <a:pt x="20700" y="24650"/>
                </a:lnTo>
                <a:lnTo>
                  <a:pt x="20710" y="24680"/>
                </a:lnTo>
                <a:lnTo>
                  <a:pt x="20740" y="24720"/>
                </a:lnTo>
                <a:lnTo>
                  <a:pt x="20740" y="24740"/>
                </a:lnTo>
                <a:lnTo>
                  <a:pt x="20750" y="24760"/>
                </a:lnTo>
                <a:lnTo>
                  <a:pt x="20750" y="24790"/>
                </a:lnTo>
                <a:lnTo>
                  <a:pt x="20760" y="24830"/>
                </a:lnTo>
                <a:lnTo>
                  <a:pt x="20770" y="24850"/>
                </a:lnTo>
                <a:lnTo>
                  <a:pt x="20780" y="24870"/>
                </a:lnTo>
                <a:lnTo>
                  <a:pt x="20830" y="24930"/>
                </a:lnTo>
                <a:lnTo>
                  <a:pt x="20840" y="24970"/>
                </a:lnTo>
                <a:lnTo>
                  <a:pt x="20840" y="24980"/>
                </a:lnTo>
                <a:lnTo>
                  <a:pt x="20850" y="25040"/>
                </a:lnTo>
                <a:lnTo>
                  <a:pt x="20840" y="25130"/>
                </a:lnTo>
                <a:lnTo>
                  <a:pt x="20820" y="25210"/>
                </a:lnTo>
                <a:lnTo>
                  <a:pt x="20770" y="25250"/>
                </a:lnTo>
                <a:lnTo>
                  <a:pt x="20720" y="25260"/>
                </a:lnTo>
                <a:lnTo>
                  <a:pt x="20700" y="25270"/>
                </a:lnTo>
                <a:lnTo>
                  <a:pt x="20680" y="25290"/>
                </a:lnTo>
                <a:lnTo>
                  <a:pt x="20670" y="25290"/>
                </a:lnTo>
                <a:lnTo>
                  <a:pt x="20630" y="25340"/>
                </a:lnTo>
                <a:lnTo>
                  <a:pt x="20620" y="25390"/>
                </a:lnTo>
                <a:lnTo>
                  <a:pt x="20640" y="25450"/>
                </a:lnTo>
                <a:lnTo>
                  <a:pt x="20720" y="25550"/>
                </a:lnTo>
                <a:lnTo>
                  <a:pt x="20740" y="25630"/>
                </a:lnTo>
                <a:lnTo>
                  <a:pt x="20760" y="25690"/>
                </a:lnTo>
                <a:lnTo>
                  <a:pt x="20770" y="25690"/>
                </a:lnTo>
                <a:lnTo>
                  <a:pt x="20830" y="25710"/>
                </a:lnTo>
                <a:lnTo>
                  <a:pt x="20870" y="25730"/>
                </a:lnTo>
                <a:lnTo>
                  <a:pt x="20900" y="25800"/>
                </a:lnTo>
                <a:lnTo>
                  <a:pt x="20890" y="25930"/>
                </a:lnTo>
                <a:lnTo>
                  <a:pt x="20850" y="26080"/>
                </a:lnTo>
                <a:lnTo>
                  <a:pt x="20850" y="26180"/>
                </a:lnTo>
                <a:lnTo>
                  <a:pt x="20880" y="26180"/>
                </a:lnTo>
                <a:lnTo>
                  <a:pt x="20960" y="26190"/>
                </a:lnTo>
                <a:lnTo>
                  <a:pt x="21020" y="26180"/>
                </a:lnTo>
                <a:lnTo>
                  <a:pt x="21040" y="26180"/>
                </a:lnTo>
                <a:lnTo>
                  <a:pt x="21070" y="26170"/>
                </a:lnTo>
                <a:lnTo>
                  <a:pt x="21100" y="26160"/>
                </a:lnTo>
                <a:lnTo>
                  <a:pt x="21170" y="26150"/>
                </a:lnTo>
                <a:lnTo>
                  <a:pt x="21220" y="26150"/>
                </a:lnTo>
                <a:lnTo>
                  <a:pt x="21280" y="26130"/>
                </a:lnTo>
                <a:lnTo>
                  <a:pt x="21340" y="26110"/>
                </a:lnTo>
                <a:lnTo>
                  <a:pt x="21390" y="26100"/>
                </a:lnTo>
                <a:lnTo>
                  <a:pt x="21430" y="26130"/>
                </a:lnTo>
                <a:lnTo>
                  <a:pt x="21440" y="26150"/>
                </a:lnTo>
                <a:lnTo>
                  <a:pt x="21450" y="26200"/>
                </a:lnTo>
                <a:lnTo>
                  <a:pt x="21440" y="26280"/>
                </a:lnTo>
                <a:lnTo>
                  <a:pt x="21460" y="26350"/>
                </a:lnTo>
                <a:lnTo>
                  <a:pt x="21480" y="26360"/>
                </a:lnTo>
                <a:lnTo>
                  <a:pt x="21520" y="26380"/>
                </a:lnTo>
                <a:lnTo>
                  <a:pt x="21620" y="26410"/>
                </a:lnTo>
                <a:lnTo>
                  <a:pt x="21640" y="26410"/>
                </a:lnTo>
                <a:lnTo>
                  <a:pt x="21660" y="26400"/>
                </a:lnTo>
                <a:lnTo>
                  <a:pt x="21680" y="26390"/>
                </a:lnTo>
                <a:lnTo>
                  <a:pt x="21740" y="26350"/>
                </a:lnTo>
                <a:lnTo>
                  <a:pt x="21780" y="26340"/>
                </a:lnTo>
                <a:lnTo>
                  <a:pt x="21850" y="26330"/>
                </a:lnTo>
                <a:lnTo>
                  <a:pt x="21870" y="26330"/>
                </a:lnTo>
                <a:lnTo>
                  <a:pt x="21930" y="26340"/>
                </a:lnTo>
                <a:lnTo>
                  <a:pt x="22000" y="26360"/>
                </a:lnTo>
                <a:lnTo>
                  <a:pt x="22370" y="26440"/>
                </a:lnTo>
                <a:lnTo>
                  <a:pt x="22470" y="26480"/>
                </a:lnTo>
                <a:lnTo>
                  <a:pt x="22570" y="26550"/>
                </a:lnTo>
                <a:lnTo>
                  <a:pt x="22660" y="26620"/>
                </a:lnTo>
                <a:lnTo>
                  <a:pt x="22760" y="26700"/>
                </a:lnTo>
                <a:lnTo>
                  <a:pt x="22840" y="26750"/>
                </a:lnTo>
                <a:lnTo>
                  <a:pt x="22870" y="26760"/>
                </a:lnTo>
                <a:lnTo>
                  <a:pt x="22940" y="26780"/>
                </a:lnTo>
                <a:lnTo>
                  <a:pt x="23040" y="26820"/>
                </a:lnTo>
                <a:lnTo>
                  <a:pt x="23120" y="26850"/>
                </a:lnTo>
                <a:lnTo>
                  <a:pt x="23130" y="26850"/>
                </a:lnTo>
                <a:lnTo>
                  <a:pt x="23170" y="26850"/>
                </a:lnTo>
                <a:lnTo>
                  <a:pt x="23280" y="26810"/>
                </a:lnTo>
                <a:lnTo>
                  <a:pt x="23400" y="26790"/>
                </a:lnTo>
                <a:lnTo>
                  <a:pt x="23470" y="26780"/>
                </a:lnTo>
                <a:lnTo>
                  <a:pt x="23540" y="26770"/>
                </a:lnTo>
                <a:lnTo>
                  <a:pt x="23610" y="26780"/>
                </a:lnTo>
                <a:lnTo>
                  <a:pt x="23630" y="26790"/>
                </a:lnTo>
                <a:lnTo>
                  <a:pt x="23690" y="26810"/>
                </a:lnTo>
                <a:lnTo>
                  <a:pt x="23720" y="26820"/>
                </a:lnTo>
                <a:lnTo>
                  <a:pt x="23750" y="26820"/>
                </a:lnTo>
                <a:lnTo>
                  <a:pt x="23770" y="26830"/>
                </a:lnTo>
                <a:lnTo>
                  <a:pt x="23780" y="26830"/>
                </a:lnTo>
                <a:lnTo>
                  <a:pt x="23800" y="26830"/>
                </a:lnTo>
                <a:lnTo>
                  <a:pt x="23820" y="26830"/>
                </a:lnTo>
                <a:lnTo>
                  <a:pt x="23860" y="26810"/>
                </a:lnTo>
                <a:lnTo>
                  <a:pt x="23880" y="26800"/>
                </a:lnTo>
                <a:lnTo>
                  <a:pt x="23920" y="26790"/>
                </a:lnTo>
                <a:lnTo>
                  <a:pt x="23980" y="26780"/>
                </a:lnTo>
                <a:lnTo>
                  <a:pt x="23990" y="26770"/>
                </a:lnTo>
                <a:lnTo>
                  <a:pt x="24020" y="26750"/>
                </a:lnTo>
                <a:lnTo>
                  <a:pt x="24030" y="26750"/>
                </a:lnTo>
                <a:lnTo>
                  <a:pt x="24050" y="26760"/>
                </a:lnTo>
                <a:lnTo>
                  <a:pt x="24080" y="26790"/>
                </a:lnTo>
                <a:lnTo>
                  <a:pt x="24100" y="26800"/>
                </a:lnTo>
                <a:lnTo>
                  <a:pt x="24160" y="26780"/>
                </a:lnTo>
                <a:lnTo>
                  <a:pt x="24200" y="26760"/>
                </a:lnTo>
                <a:lnTo>
                  <a:pt x="24270" y="26720"/>
                </a:lnTo>
                <a:lnTo>
                  <a:pt x="24840" y="26640"/>
                </a:lnTo>
                <a:lnTo>
                  <a:pt x="24920" y="26650"/>
                </a:lnTo>
                <a:lnTo>
                  <a:pt x="24940" y="26650"/>
                </a:lnTo>
                <a:lnTo>
                  <a:pt x="25020" y="26660"/>
                </a:lnTo>
                <a:lnTo>
                  <a:pt x="25030" y="26660"/>
                </a:lnTo>
                <a:lnTo>
                  <a:pt x="25460" y="26730"/>
                </a:lnTo>
                <a:lnTo>
                  <a:pt x="25470" y="26740"/>
                </a:lnTo>
                <a:lnTo>
                  <a:pt x="25510" y="26770"/>
                </a:lnTo>
                <a:lnTo>
                  <a:pt x="25580" y="26890"/>
                </a:lnTo>
                <a:lnTo>
                  <a:pt x="25600" y="26920"/>
                </a:lnTo>
                <a:lnTo>
                  <a:pt x="25610" y="26930"/>
                </a:lnTo>
                <a:lnTo>
                  <a:pt x="25630" y="26940"/>
                </a:lnTo>
                <a:lnTo>
                  <a:pt x="25660" y="26940"/>
                </a:lnTo>
                <a:lnTo>
                  <a:pt x="25710" y="26950"/>
                </a:lnTo>
                <a:lnTo>
                  <a:pt x="25740" y="26950"/>
                </a:lnTo>
                <a:lnTo>
                  <a:pt x="25770" y="26960"/>
                </a:lnTo>
                <a:lnTo>
                  <a:pt x="25780" y="26980"/>
                </a:lnTo>
                <a:lnTo>
                  <a:pt x="25830" y="27040"/>
                </a:lnTo>
                <a:lnTo>
                  <a:pt x="25950" y="27030"/>
                </a:lnTo>
                <a:lnTo>
                  <a:pt x="26070" y="26990"/>
                </a:lnTo>
                <a:lnTo>
                  <a:pt x="26240" y="26900"/>
                </a:lnTo>
                <a:lnTo>
                  <a:pt x="26260" y="26880"/>
                </a:lnTo>
                <a:lnTo>
                  <a:pt x="26300" y="26830"/>
                </a:lnTo>
                <a:lnTo>
                  <a:pt x="26320" y="26810"/>
                </a:lnTo>
                <a:lnTo>
                  <a:pt x="26410" y="26800"/>
                </a:lnTo>
                <a:lnTo>
                  <a:pt x="26450" y="26780"/>
                </a:lnTo>
                <a:lnTo>
                  <a:pt x="26450" y="26750"/>
                </a:lnTo>
                <a:lnTo>
                  <a:pt x="26450" y="26740"/>
                </a:lnTo>
                <a:lnTo>
                  <a:pt x="26340" y="26550"/>
                </a:lnTo>
                <a:lnTo>
                  <a:pt x="26320" y="26480"/>
                </a:lnTo>
                <a:lnTo>
                  <a:pt x="26320" y="26470"/>
                </a:lnTo>
                <a:lnTo>
                  <a:pt x="26320" y="26460"/>
                </a:lnTo>
                <a:lnTo>
                  <a:pt x="26330" y="26400"/>
                </a:lnTo>
                <a:lnTo>
                  <a:pt x="26380" y="26310"/>
                </a:lnTo>
                <a:lnTo>
                  <a:pt x="26420" y="26260"/>
                </a:lnTo>
                <a:lnTo>
                  <a:pt x="26450" y="26230"/>
                </a:lnTo>
                <a:lnTo>
                  <a:pt x="26500" y="26230"/>
                </a:lnTo>
                <a:lnTo>
                  <a:pt x="26560" y="26280"/>
                </a:lnTo>
                <a:lnTo>
                  <a:pt x="26570" y="26280"/>
                </a:lnTo>
                <a:lnTo>
                  <a:pt x="26580" y="26280"/>
                </a:lnTo>
                <a:lnTo>
                  <a:pt x="26590" y="26290"/>
                </a:lnTo>
                <a:lnTo>
                  <a:pt x="26600" y="26290"/>
                </a:lnTo>
                <a:lnTo>
                  <a:pt x="26640" y="26270"/>
                </a:lnTo>
                <a:lnTo>
                  <a:pt x="26880" y="26210"/>
                </a:lnTo>
                <a:lnTo>
                  <a:pt x="26940" y="26180"/>
                </a:lnTo>
                <a:lnTo>
                  <a:pt x="26990" y="26140"/>
                </a:lnTo>
                <a:lnTo>
                  <a:pt x="27030" y="26090"/>
                </a:lnTo>
                <a:lnTo>
                  <a:pt x="27090" y="25890"/>
                </a:lnTo>
                <a:lnTo>
                  <a:pt x="27110" y="25830"/>
                </a:lnTo>
                <a:lnTo>
                  <a:pt x="27110" y="25820"/>
                </a:lnTo>
                <a:lnTo>
                  <a:pt x="27130" y="25790"/>
                </a:lnTo>
                <a:lnTo>
                  <a:pt x="27160" y="25780"/>
                </a:lnTo>
                <a:lnTo>
                  <a:pt x="27180" y="25770"/>
                </a:lnTo>
                <a:lnTo>
                  <a:pt x="27200" y="25700"/>
                </a:lnTo>
                <a:lnTo>
                  <a:pt x="27220" y="25680"/>
                </a:lnTo>
                <a:lnTo>
                  <a:pt x="27240" y="25640"/>
                </a:lnTo>
                <a:lnTo>
                  <a:pt x="27260" y="25620"/>
                </a:lnTo>
                <a:lnTo>
                  <a:pt x="27280" y="25590"/>
                </a:lnTo>
                <a:lnTo>
                  <a:pt x="27300" y="25580"/>
                </a:lnTo>
                <a:lnTo>
                  <a:pt x="27310" y="25570"/>
                </a:lnTo>
                <a:lnTo>
                  <a:pt x="27340" y="25560"/>
                </a:lnTo>
                <a:lnTo>
                  <a:pt x="27350" y="25560"/>
                </a:lnTo>
                <a:lnTo>
                  <a:pt x="27500" y="25550"/>
                </a:lnTo>
                <a:lnTo>
                  <a:pt x="27640" y="25540"/>
                </a:lnTo>
                <a:lnTo>
                  <a:pt x="27690" y="25510"/>
                </a:lnTo>
                <a:lnTo>
                  <a:pt x="27720" y="25490"/>
                </a:lnTo>
                <a:lnTo>
                  <a:pt x="27740" y="25470"/>
                </a:lnTo>
                <a:lnTo>
                  <a:pt x="27810" y="25440"/>
                </a:lnTo>
                <a:lnTo>
                  <a:pt x="27960" y="25430"/>
                </a:lnTo>
                <a:lnTo>
                  <a:pt x="28040" y="25410"/>
                </a:lnTo>
                <a:lnTo>
                  <a:pt x="28180" y="25290"/>
                </a:lnTo>
                <a:lnTo>
                  <a:pt x="28250" y="25240"/>
                </a:lnTo>
                <a:lnTo>
                  <a:pt x="28290" y="25240"/>
                </a:lnTo>
                <a:lnTo>
                  <a:pt x="28380" y="25250"/>
                </a:lnTo>
                <a:lnTo>
                  <a:pt x="28410" y="25250"/>
                </a:lnTo>
                <a:lnTo>
                  <a:pt x="28510" y="25220"/>
                </a:lnTo>
                <a:lnTo>
                  <a:pt x="28510" y="25120"/>
                </a:lnTo>
                <a:lnTo>
                  <a:pt x="28510" y="24990"/>
                </a:lnTo>
                <a:lnTo>
                  <a:pt x="28510" y="24800"/>
                </a:lnTo>
                <a:lnTo>
                  <a:pt x="28510" y="24610"/>
                </a:lnTo>
                <a:lnTo>
                  <a:pt x="28510" y="24420"/>
                </a:lnTo>
                <a:lnTo>
                  <a:pt x="28510" y="24240"/>
                </a:lnTo>
                <a:lnTo>
                  <a:pt x="28510" y="24050"/>
                </a:lnTo>
                <a:lnTo>
                  <a:pt x="28510" y="23860"/>
                </a:lnTo>
                <a:lnTo>
                  <a:pt x="28510" y="23670"/>
                </a:lnTo>
                <a:lnTo>
                  <a:pt x="28510" y="23480"/>
                </a:lnTo>
                <a:lnTo>
                  <a:pt x="28510" y="23290"/>
                </a:lnTo>
                <a:lnTo>
                  <a:pt x="28510" y="23110"/>
                </a:lnTo>
                <a:lnTo>
                  <a:pt x="28510" y="22920"/>
                </a:lnTo>
                <a:lnTo>
                  <a:pt x="28510" y="22730"/>
                </a:lnTo>
                <a:lnTo>
                  <a:pt x="28510" y="22540"/>
                </a:lnTo>
                <a:lnTo>
                  <a:pt x="28510" y="22350"/>
                </a:lnTo>
                <a:lnTo>
                  <a:pt x="28510" y="22170"/>
                </a:lnTo>
                <a:lnTo>
                  <a:pt x="28510" y="21980"/>
                </a:lnTo>
                <a:lnTo>
                  <a:pt x="28510" y="21790"/>
                </a:lnTo>
                <a:lnTo>
                  <a:pt x="28510" y="21600"/>
                </a:lnTo>
                <a:lnTo>
                  <a:pt x="28510" y="21420"/>
                </a:lnTo>
                <a:lnTo>
                  <a:pt x="28510" y="21230"/>
                </a:lnTo>
                <a:lnTo>
                  <a:pt x="28510" y="21040"/>
                </a:lnTo>
                <a:lnTo>
                  <a:pt x="28510" y="20850"/>
                </a:lnTo>
                <a:lnTo>
                  <a:pt x="28510" y="20670"/>
                </a:lnTo>
                <a:lnTo>
                  <a:pt x="28510" y="20480"/>
                </a:lnTo>
                <a:lnTo>
                  <a:pt x="28510" y="20290"/>
                </a:lnTo>
                <a:lnTo>
                  <a:pt x="28510" y="20110"/>
                </a:lnTo>
                <a:lnTo>
                  <a:pt x="28510" y="19920"/>
                </a:lnTo>
                <a:lnTo>
                  <a:pt x="28510" y="19730"/>
                </a:lnTo>
                <a:lnTo>
                  <a:pt x="28510" y="19550"/>
                </a:lnTo>
                <a:lnTo>
                  <a:pt x="28510" y="19360"/>
                </a:lnTo>
                <a:lnTo>
                  <a:pt x="28510" y="19180"/>
                </a:lnTo>
                <a:lnTo>
                  <a:pt x="28510" y="18990"/>
                </a:lnTo>
                <a:lnTo>
                  <a:pt x="28510" y="18800"/>
                </a:lnTo>
                <a:lnTo>
                  <a:pt x="28510" y="18620"/>
                </a:lnTo>
                <a:lnTo>
                  <a:pt x="28510" y="18430"/>
                </a:lnTo>
                <a:lnTo>
                  <a:pt x="28510" y="18250"/>
                </a:lnTo>
                <a:lnTo>
                  <a:pt x="28510" y="18060"/>
                </a:lnTo>
                <a:lnTo>
                  <a:pt x="28510" y="17880"/>
                </a:lnTo>
                <a:lnTo>
                  <a:pt x="28510" y="17690"/>
                </a:lnTo>
                <a:lnTo>
                  <a:pt x="28510" y="17500"/>
                </a:lnTo>
                <a:lnTo>
                  <a:pt x="28510" y="17320"/>
                </a:lnTo>
                <a:lnTo>
                  <a:pt x="28510" y="17130"/>
                </a:lnTo>
                <a:lnTo>
                  <a:pt x="28510" y="16950"/>
                </a:lnTo>
                <a:lnTo>
                  <a:pt x="28510" y="16760"/>
                </a:lnTo>
                <a:lnTo>
                  <a:pt x="28510" y="16580"/>
                </a:lnTo>
                <a:lnTo>
                  <a:pt x="28510" y="16390"/>
                </a:lnTo>
                <a:lnTo>
                  <a:pt x="28510" y="16210"/>
                </a:lnTo>
                <a:lnTo>
                  <a:pt x="28510" y="16030"/>
                </a:lnTo>
                <a:lnTo>
                  <a:pt x="28510" y="15880"/>
                </a:lnTo>
                <a:lnTo>
                  <a:pt x="28510" y="15860"/>
                </a:lnTo>
                <a:lnTo>
                  <a:pt x="28510" y="15840"/>
                </a:lnTo>
                <a:lnTo>
                  <a:pt x="28510" y="15660"/>
                </a:lnTo>
                <a:lnTo>
                  <a:pt x="28510" y="15470"/>
                </a:lnTo>
                <a:lnTo>
                  <a:pt x="28510" y="15290"/>
                </a:lnTo>
                <a:lnTo>
                  <a:pt x="28510" y="15100"/>
                </a:lnTo>
                <a:lnTo>
                  <a:pt x="28510" y="14920"/>
                </a:lnTo>
                <a:lnTo>
                  <a:pt x="28510" y="14740"/>
                </a:lnTo>
                <a:lnTo>
                  <a:pt x="28510" y="14550"/>
                </a:lnTo>
                <a:lnTo>
                  <a:pt x="28510" y="14370"/>
                </a:lnTo>
                <a:lnTo>
                  <a:pt x="28510" y="14180"/>
                </a:lnTo>
                <a:lnTo>
                  <a:pt x="28510" y="14000"/>
                </a:lnTo>
                <a:lnTo>
                  <a:pt x="28510" y="13820"/>
                </a:lnTo>
                <a:lnTo>
                  <a:pt x="28510" y="13630"/>
                </a:lnTo>
                <a:lnTo>
                  <a:pt x="28510" y="13450"/>
                </a:lnTo>
                <a:lnTo>
                  <a:pt x="28510" y="13270"/>
                </a:lnTo>
                <a:lnTo>
                  <a:pt x="28510" y="13080"/>
                </a:lnTo>
                <a:lnTo>
                  <a:pt x="28500" y="13040"/>
                </a:lnTo>
                <a:lnTo>
                  <a:pt x="28520" y="13090"/>
                </a:lnTo>
                <a:lnTo>
                  <a:pt x="28540" y="13120"/>
                </a:lnTo>
                <a:lnTo>
                  <a:pt x="28560" y="13130"/>
                </a:lnTo>
                <a:lnTo>
                  <a:pt x="28590" y="13160"/>
                </a:lnTo>
                <a:lnTo>
                  <a:pt x="28650" y="13250"/>
                </a:lnTo>
                <a:lnTo>
                  <a:pt x="28800" y="13370"/>
                </a:lnTo>
                <a:lnTo>
                  <a:pt x="28880" y="13460"/>
                </a:lnTo>
                <a:lnTo>
                  <a:pt x="28910" y="13480"/>
                </a:lnTo>
                <a:lnTo>
                  <a:pt x="28940" y="13490"/>
                </a:lnTo>
                <a:lnTo>
                  <a:pt x="29000" y="13490"/>
                </a:lnTo>
                <a:lnTo>
                  <a:pt x="29030" y="13500"/>
                </a:lnTo>
                <a:lnTo>
                  <a:pt x="29070" y="13530"/>
                </a:lnTo>
                <a:lnTo>
                  <a:pt x="29120" y="13560"/>
                </a:lnTo>
                <a:lnTo>
                  <a:pt x="29260" y="13640"/>
                </a:lnTo>
                <a:lnTo>
                  <a:pt x="29640" y="13960"/>
                </a:lnTo>
                <a:lnTo>
                  <a:pt x="29670" y="14000"/>
                </a:lnTo>
                <a:lnTo>
                  <a:pt x="29690" y="14040"/>
                </a:lnTo>
                <a:lnTo>
                  <a:pt x="29710" y="14090"/>
                </a:lnTo>
                <a:lnTo>
                  <a:pt x="29770" y="14200"/>
                </a:lnTo>
                <a:lnTo>
                  <a:pt x="29840" y="14320"/>
                </a:lnTo>
                <a:lnTo>
                  <a:pt x="29850" y="14330"/>
                </a:lnTo>
                <a:lnTo>
                  <a:pt x="29860" y="14370"/>
                </a:lnTo>
                <a:lnTo>
                  <a:pt x="29880" y="14400"/>
                </a:lnTo>
                <a:lnTo>
                  <a:pt x="29880" y="14450"/>
                </a:lnTo>
                <a:lnTo>
                  <a:pt x="29850" y="14510"/>
                </a:lnTo>
                <a:lnTo>
                  <a:pt x="29880" y="14550"/>
                </a:lnTo>
                <a:lnTo>
                  <a:pt x="29930" y="14580"/>
                </a:lnTo>
                <a:lnTo>
                  <a:pt x="29950" y="14590"/>
                </a:lnTo>
                <a:lnTo>
                  <a:pt x="29960" y="14600"/>
                </a:lnTo>
                <a:lnTo>
                  <a:pt x="29990" y="14610"/>
                </a:lnTo>
                <a:lnTo>
                  <a:pt x="30000" y="14690"/>
                </a:lnTo>
                <a:lnTo>
                  <a:pt x="30000" y="14710"/>
                </a:lnTo>
                <a:lnTo>
                  <a:pt x="30020" y="14730"/>
                </a:lnTo>
                <a:lnTo>
                  <a:pt x="30050" y="14750"/>
                </a:lnTo>
                <a:lnTo>
                  <a:pt x="30060" y="14750"/>
                </a:lnTo>
                <a:lnTo>
                  <a:pt x="30070" y="14760"/>
                </a:lnTo>
                <a:lnTo>
                  <a:pt x="30090" y="14780"/>
                </a:lnTo>
                <a:lnTo>
                  <a:pt x="30100" y="14810"/>
                </a:lnTo>
                <a:lnTo>
                  <a:pt x="30090" y="14830"/>
                </a:lnTo>
                <a:lnTo>
                  <a:pt x="30070" y="14850"/>
                </a:lnTo>
                <a:lnTo>
                  <a:pt x="30080" y="14870"/>
                </a:lnTo>
                <a:lnTo>
                  <a:pt x="30090" y="14900"/>
                </a:lnTo>
                <a:lnTo>
                  <a:pt x="30100" y="14910"/>
                </a:lnTo>
                <a:lnTo>
                  <a:pt x="30120" y="14940"/>
                </a:lnTo>
                <a:lnTo>
                  <a:pt x="30130" y="14970"/>
                </a:lnTo>
                <a:lnTo>
                  <a:pt x="30150" y="15070"/>
                </a:lnTo>
                <a:lnTo>
                  <a:pt x="30170" y="15100"/>
                </a:lnTo>
                <a:lnTo>
                  <a:pt x="30220" y="15140"/>
                </a:lnTo>
                <a:lnTo>
                  <a:pt x="30310" y="15180"/>
                </a:lnTo>
                <a:lnTo>
                  <a:pt x="30320" y="15210"/>
                </a:lnTo>
                <a:lnTo>
                  <a:pt x="30330" y="15270"/>
                </a:lnTo>
                <a:lnTo>
                  <a:pt x="30380" y="15270"/>
                </a:lnTo>
                <a:lnTo>
                  <a:pt x="30370" y="15290"/>
                </a:lnTo>
                <a:lnTo>
                  <a:pt x="30360" y="15330"/>
                </a:lnTo>
                <a:lnTo>
                  <a:pt x="30360" y="15370"/>
                </a:lnTo>
                <a:lnTo>
                  <a:pt x="30390" y="15380"/>
                </a:lnTo>
                <a:lnTo>
                  <a:pt x="30420" y="15370"/>
                </a:lnTo>
                <a:lnTo>
                  <a:pt x="30440" y="15350"/>
                </a:lnTo>
                <a:lnTo>
                  <a:pt x="30470" y="15350"/>
                </a:lnTo>
                <a:lnTo>
                  <a:pt x="30480" y="15360"/>
                </a:lnTo>
                <a:lnTo>
                  <a:pt x="30510" y="15390"/>
                </a:lnTo>
                <a:lnTo>
                  <a:pt x="30490" y="15400"/>
                </a:lnTo>
                <a:lnTo>
                  <a:pt x="30440" y="15430"/>
                </a:lnTo>
                <a:lnTo>
                  <a:pt x="30420" y="15440"/>
                </a:lnTo>
                <a:lnTo>
                  <a:pt x="30400" y="15490"/>
                </a:lnTo>
                <a:lnTo>
                  <a:pt x="30400" y="15590"/>
                </a:lnTo>
                <a:lnTo>
                  <a:pt x="30530" y="15700"/>
                </a:lnTo>
                <a:lnTo>
                  <a:pt x="30550" y="15790"/>
                </a:lnTo>
                <a:lnTo>
                  <a:pt x="30530" y="15820"/>
                </a:lnTo>
                <a:lnTo>
                  <a:pt x="30470" y="15860"/>
                </a:lnTo>
                <a:lnTo>
                  <a:pt x="30450" y="15890"/>
                </a:lnTo>
                <a:lnTo>
                  <a:pt x="30460" y="15920"/>
                </a:lnTo>
                <a:lnTo>
                  <a:pt x="30490" y="15930"/>
                </a:lnTo>
                <a:lnTo>
                  <a:pt x="30530" y="15940"/>
                </a:lnTo>
                <a:lnTo>
                  <a:pt x="30550" y="15960"/>
                </a:lnTo>
                <a:lnTo>
                  <a:pt x="30550" y="16000"/>
                </a:lnTo>
                <a:lnTo>
                  <a:pt x="30530" y="16070"/>
                </a:lnTo>
                <a:lnTo>
                  <a:pt x="30530" y="16100"/>
                </a:lnTo>
                <a:lnTo>
                  <a:pt x="30550" y="16140"/>
                </a:lnTo>
                <a:lnTo>
                  <a:pt x="30630" y="16170"/>
                </a:lnTo>
                <a:lnTo>
                  <a:pt x="30660" y="16200"/>
                </a:lnTo>
                <a:lnTo>
                  <a:pt x="30690" y="16260"/>
                </a:lnTo>
                <a:lnTo>
                  <a:pt x="30750" y="16480"/>
                </a:lnTo>
                <a:lnTo>
                  <a:pt x="30720" y="16540"/>
                </a:lnTo>
                <a:lnTo>
                  <a:pt x="30720" y="16570"/>
                </a:lnTo>
                <a:lnTo>
                  <a:pt x="30760" y="16560"/>
                </a:lnTo>
                <a:lnTo>
                  <a:pt x="30790" y="16540"/>
                </a:lnTo>
                <a:lnTo>
                  <a:pt x="30800" y="16540"/>
                </a:lnTo>
                <a:lnTo>
                  <a:pt x="30810" y="16550"/>
                </a:lnTo>
                <a:lnTo>
                  <a:pt x="30840" y="16580"/>
                </a:lnTo>
                <a:lnTo>
                  <a:pt x="30840" y="16590"/>
                </a:lnTo>
                <a:lnTo>
                  <a:pt x="30920" y="16790"/>
                </a:lnTo>
                <a:lnTo>
                  <a:pt x="30940" y="17080"/>
                </a:lnTo>
                <a:lnTo>
                  <a:pt x="30940" y="17310"/>
                </a:lnTo>
                <a:lnTo>
                  <a:pt x="30950" y="17370"/>
                </a:lnTo>
                <a:lnTo>
                  <a:pt x="31000" y="17470"/>
                </a:lnTo>
                <a:lnTo>
                  <a:pt x="31020" y="17520"/>
                </a:lnTo>
                <a:lnTo>
                  <a:pt x="31060" y="17570"/>
                </a:lnTo>
                <a:lnTo>
                  <a:pt x="31050" y="17620"/>
                </a:lnTo>
                <a:lnTo>
                  <a:pt x="30920" y="17810"/>
                </a:lnTo>
                <a:lnTo>
                  <a:pt x="30860" y="17930"/>
                </a:lnTo>
                <a:lnTo>
                  <a:pt x="30800" y="18050"/>
                </a:lnTo>
                <a:lnTo>
                  <a:pt x="30620" y="18270"/>
                </a:lnTo>
                <a:lnTo>
                  <a:pt x="30540" y="18440"/>
                </a:lnTo>
                <a:lnTo>
                  <a:pt x="30500" y="18490"/>
                </a:lnTo>
                <a:lnTo>
                  <a:pt x="30410" y="18550"/>
                </a:lnTo>
                <a:lnTo>
                  <a:pt x="30390" y="18590"/>
                </a:lnTo>
                <a:lnTo>
                  <a:pt x="30360" y="18770"/>
                </a:lnTo>
                <a:lnTo>
                  <a:pt x="30350" y="18870"/>
                </a:lnTo>
                <a:lnTo>
                  <a:pt x="30360" y="18950"/>
                </a:lnTo>
                <a:lnTo>
                  <a:pt x="30370" y="18970"/>
                </a:lnTo>
                <a:lnTo>
                  <a:pt x="30370" y="18990"/>
                </a:lnTo>
                <a:lnTo>
                  <a:pt x="30390" y="19020"/>
                </a:lnTo>
                <a:lnTo>
                  <a:pt x="30420" y="19060"/>
                </a:lnTo>
                <a:lnTo>
                  <a:pt x="30440" y="19110"/>
                </a:lnTo>
                <a:lnTo>
                  <a:pt x="30440" y="19120"/>
                </a:lnTo>
                <a:lnTo>
                  <a:pt x="30440" y="19130"/>
                </a:lnTo>
                <a:lnTo>
                  <a:pt x="30430" y="19140"/>
                </a:lnTo>
                <a:lnTo>
                  <a:pt x="30430" y="19190"/>
                </a:lnTo>
                <a:lnTo>
                  <a:pt x="30370" y="19410"/>
                </a:lnTo>
                <a:lnTo>
                  <a:pt x="30370" y="19510"/>
                </a:lnTo>
                <a:lnTo>
                  <a:pt x="30380" y="19630"/>
                </a:lnTo>
                <a:lnTo>
                  <a:pt x="30410" y="19740"/>
                </a:lnTo>
                <a:lnTo>
                  <a:pt x="30410" y="19750"/>
                </a:lnTo>
                <a:lnTo>
                  <a:pt x="30420" y="19760"/>
                </a:lnTo>
                <a:lnTo>
                  <a:pt x="30460" y="19850"/>
                </a:lnTo>
                <a:lnTo>
                  <a:pt x="30470" y="19860"/>
                </a:lnTo>
                <a:lnTo>
                  <a:pt x="30470" y="19870"/>
                </a:lnTo>
                <a:lnTo>
                  <a:pt x="30490" y="19890"/>
                </a:lnTo>
                <a:lnTo>
                  <a:pt x="30520" y="19910"/>
                </a:lnTo>
                <a:lnTo>
                  <a:pt x="30540" y="19920"/>
                </a:lnTo>
                <a:lnTo>
                  <a:pt x="30560" y="19960"/>
                </a:lnTo>
                <a:lnTo>
                  <a:pt x="30570" y="19980"/>
                </a:lnTo>
                <a:lnTo>
                  <a:pt x="30600" y="20060"/>
                </a:lnTo>
                <a:lnTo>
                  <a:pt x="30610" y="20100"/>
                </a:lnTo>
                <a:lnTo>
                  <a:pt x="30620" y="20090"/>
                </a:lnTo>
                <a:lnTo>
                  <a:pt x="30660" y="20060"/>
                </a:lnTo>
                <a:lnTo>
                  <a:pt x="30680" y="20040"/>
                </a:lnTo>
                <a:lnTo>
                  <a:pt x="30750" y="20010"/>
                </a:lnTo>
                <a:lnTo>
                  <a:pt x="30870" y="19950"/>
                </a:lnTo>
                <a:lnTo>
                  <a:pt x="30880" y="19940"/>
                </a:lnTo>
                <a:lnTo>
                  <a:pt x="30910" y="19920"/>
                </a:lnTo>
                <a:lnTo>
                  <a:pt x="30990" y="19870"/>
                </a:lnTo>
                <a:lnTo>
                  <a:pt x="31010" y="19850"/>
                </a:lnTo>
                <a:lnTo>
                  <a:pt x="31020" y="19850"/>
                </a:lnTo>
                <a:lnTo>
                  <a:pt x="31090" y="19810"/>
                </a:lnTo>
                <a:lnTo>
                  <a:pt x="31140" y="19800"/>
                </a:lnTo>
                <a:lnTo>
                  <a:pt x="31250" y="19790"/>
                </a:lnTo>
                <a:lnTo>
                  <a:pt x="31380" y="19840"/>
                </a:lnTo>
                <a:lnTo>
                  <a:pt x="31500" y="19920"/>
                </a:lnTo>
                <a:lnTo>
                  <a:pt x="31540" y="19930"/>
                </a:lnTo>
                <a:lnTo>
                  <a:pt x="31620" y="19950"/>
                </a:lnTo>
                <a:lnTo>
                  <a:pt x="31880" y="20010"/>
                </a:lnTo>
                <a:lnTo>
                  <a:pt x="31890" y="20010"/>
                </a:lnTo>
                <a:lnTo>
                  <a:pt x="31980" y="20000"/>
                </a:lnTo>
                <a:lnTo>
                  <a:pt x="32090" y="19970"/>
                </a:lnTo>
                <a:lnTo>
                  <a:pt x="32220" y="19940"/>
                </a:lnTo>
                <a:lnTo>
                  <a:pt x="32240" y="19930"/>
                </a:lnTo>
                <a:lnTo>
                  <a:pt x="32280" y="19930"/>
                </a:lnTo>
                <a:lnTo>
                  <a:pt x="32370" y="19940"/>
                </a:lnTo>
                <a:lnTo>
                  <a:pt x="32410" y="19940"/>
                </a:lnTo>
                <a:lnTo>
                  <a:pt x="32480" y="19920"/>
                </a:lnTo>
                <a:lnTo>
                  <a:pt x="32590" y="19890"/>
                </a:lnTo>
                <a:lnTo>
                  <a:pt x="32660" y="19870"/>
                </a:lnTo>
                <a:lnTo>
                  <a:pt x="32690" y="19870"/>
                </a:lnTo>
                <a:lnTo>
                  <a:pt x="32760" y="19870"/>
                </a:lnTo>
                <a:lnTo>
                  <a:pt x="32790" y="19870"/>
                </a:lnTo>
                <a:lnTo>
                  <a:pt x="32860" y="19880"/>
                </a:lnTo>
                <a:lnTo>
                  <a:pt x="33010" y="19940"/>
                </a:lnTo>
                <a:lnTo>
                  <a:pt x="33120" y="19950"/>
                </a:lnTo>
                <a:lnTo>
                  <a:pt x="33170" y="19950"/>
                </a:lnTo>
                <a:lnTo>
                  <a:pt x="33200" y="19950"/>
                </a:lnTo>
                <a:lnTo>
                  <a:pt x="33260" y="19950"/>
                </a:lnTo>
                <a:lnTo>
                  <a:pt x="33350" y="19970"/>
                </a:lnTo>
                <a:lnTo>
                  <a:pt x="33440" y="20000"/>
                </a:lnTo>
                <a:lnTo>
                  <a:pt x="33500" y="20000"/>
                </a:lnTo>
                <a:lnTo>
                  <a:pt x="33510" y="20000"/>
                </a:lnTo>
                <a:lnTo>
                  <a:pt x="33560" y="19980"/>
                </a:lnTo>
                <a:lnTo>
                  <a:pt x="33570" y="19970"/>
                </a:lnTo>
                <a:lnTo>
                  <a:pt x="33740" y="19860"/>
                </a:lnTo>
                <a:lnTo>
                  <a:pt x="33790" y="19810"/>
                </a:lnTo>
                <a:lnTo>
                  <a:pt x="33820" y="19750"/>
                </a:lnTo>
                <a:lnTo>
                  <a:pt x="33840" y="19690"/>
                </a:lnTo>
                <a:lnTo>
                  <a:pt x="33830" y="19620"/>
                </a:lnTo>
                <a:lnTo>
                  <a:pt x="33810" y="19470"/>
                </a:lnTo>
                <a:lnTo>
                  <a:pt x="33810" y="19420"/>
                </a:lnTo>
                <a:lnTo>
                  <a:pt x="33840" y="19390"/>
                </a:lnTo>
                <a:lnTo>
                  <a:pt x="33870" y="19380"/>
                </a:lnTo>
                <a:lnTo>
                  <a:pt x="33900" y="19360"/>
                </a:lnTo>
                <a:lnTo>
                  <a:pt x="33920" y="19360"/>
                </a:lnTo>
                <a:lnTo>
                  <a:pt x="33930" y="19360"/>
                </a:lnTo>
                <a:lnTo>
                  <a:pt x="34020" y="19340"/>
                </a:lnTo>
                <a:lnTo>
                  <a:pt x="34050" y="19340"/>
                </a:lnTo>
                <a:lnTo>
                  <a:pt x="34310" y="19340"/>
                </a:lnTo>
                <a:lnTo>
                  <a:pt x="34420" y="19310"/>
                </a:lnTo>
                <a:lnTo>
                  <a:pt x="34490" y="19290"/>
                </a:lnTo>
                <a:lnTo>
                  <a:pt x="34580" y="19240"/>
                </a:lnTo>
                <a:lnTo>
                  <a:pt x="34670" y="19180"/>
                </a:lnTo>
                <a:lnTo>
                  <a:pt x="34700" y="19150"/>
                </a:lnTo>
                <a:lnTo>
                  <a:pt x="34820" y="19030"/>
                </a:lnTo>
                <a:lnTo>
                  <a:pt x="34870" y="18950"/>
                </a:lnTo>
                <a:lnTo>
                  <a:pt x="34890" y="18920"/>
                </a:lnTo>
                <a:lnTo>
                  <a:pt x="34930" y="18860"/>
                </a:lnTo>
                <a:lnTo>
                  <a:pt x="34930" y="18850"/>
                </a:lnTo>
                <a:lnTo>
                  <a:pt x="34970" y="18760"/>
                </a:lnTo>
                <a:lnTo>
                  <a:pt x="34970" y="18740"/>
                </a:lnTo>
                <a:lnTo>
                  <a:pt x="35030" y="18590"/>
                </a:lnTo>
                <a:lnTo>
                  <a:pt x="35070" y="18490"/>
                </a:lnTo>
                <a:lnTo>
                  <a:pt x="35080" y="18480"/>
                </a:lnTo>
                <a:lnTo>
                  <a:pt x="35170" y="18380"/>
                </a:lnTo>
                <a:lnTo>
                  <a:pt x="35200" y="18350"/>
                </a:lnTo>
                <a:lnTo>
                  <a:pt x="35230" y="18290"/>
                </a:lnTo>
                <a:lnTo>
                  <a:pt x="35260" y="18270"/>
                </a:lnTo>
                <a:lnTo>
                  <a:pt x="35400" y="18240"/>
                </a:lnTo>
                <a:lnTo>
                  <a:pt x="35440" y="18230"/>
                </a:lnTo>
                <a:lnTo>
                  <a:pt x="35490" y="18200"/>
                </a:lnTo>
                <a:lnTo>
                  <a:pt x="35510" y="18190"/>
                </a:lnTo>
                <a:lnTo>
                  <a:pt x="35580" y="18120"/>
                </a:lnTo>
                <a:lnTo>
                  <a:pt x="35620" y="18080"/>
                </a:lnTo>
                <a:lnTo>
                  <a:pt x="35670" y="18040"/>
                </a:lnTo>
                <a:lnTo>
                  <a:pt x="35690" y="18000"/>
                </a:lnTo>
                <a:lnTo>
                  <a:pt x="35770" y="17890"/>
                </a:lnTo>
                <a:lnTo>
                  <a:pt x="35770" y="17880"/>
                </a:lnTo>
                <a:lnTo>
                  <a:pt x="35830" y="17830"/>
                </a:lnTo>
                <a:lnTo>
                  <a:pt x="35880" y="17830"/>
                </a:lnTo>
                <a:lnTo>
                  <a:pt x="35930" y="17820"/>
                </a:lnTo>
                <a:lnTo>
                  <a:pt x="35940" y="17820"/>
                </a:lnTo>
                <a:lnTo>
                  <a:pt x="36060" y="17850"/>
                </a:lnTo>
                <a:lnTo>
                  <a:pt x="36110" y="17820"/>
                </a:lnTo>
                <a:lnTo>
                  <a:pt x="36170" y="17740"/>
                </a:lnTo>
                <a:lnTo>
                  <a:pt x="36210" y="17640"/>
                </a:lnTo>
                <a:lnTo>
                  <a:pt x="36220" y="17620"/>
                </a:lnTo>
                <a:lnTo>
                  <a:pt x="36230" y="17600"/>
                </a:lnTo>
                <a:lnTo>
                  <a:pt x="36250" y="17580"/>
                </a:lnTo>
                <a:lnTo>
                  <a:pt x="36310" y="17540"/>
                </a:lnTo>
                <a:lnTo>
                  <a:pt x="36340" y="17510"/>
                </a:lnTo>
                <a:lnTo>
                  <a:pt x="36350" y="17510"/>
                </a:lnTo>
                <a:lnTo>
                  <a:pt x="36390" y="17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KwaZulu-Nat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820" y="34300"/>
                </a:moveTo>
                <a:lnTo>
                  <a:pt x="58810" y="34290"/>
                </a:lnTo>
                <a:lnTo>
                  <a:pt x="58770" y="34260"/>
                </a:lnTo>
                <a:lnTo>
                  <a:pt x="58760" y="34250"/>
                </a:lnTo>
                <a:lnTo>
                  <a:pt x="58750" y="34240"/>
                </a:lnTo>
                <a:lnTo>
                  <a:pt x="58750" y="34220"/>
                </a:lnTo>
                <a:lnTo>
                  <a:pt x="58740" y="34170"/>
                </a:lnTo>
                <a:lnTo>
                  <a:pt x="58740" y="34150"/>
                </a:lnTo>
                <a:lnTo>
                  <a:pt x="58730" y="34130"/>
                </a:lnTo>
                <a:lnTo>
                  <a:pt x="58730" y="34120"/>
                </a:lnTo>
                <a:lnTo>
                  <a:pt x="58710" y="34110"/>
                </a:lnTo>
                <a:lnTo>
                  <a:pt x="58670" y="34100"/>
                </a:lnTo>
                <a:lnTo>
                  <a:pt x="58660" y="34090"/>
                </a:lnTo>
                <a:lnTo>
                  <a:pt x="58650" y="34070"/>
                </a:lnTo>
                <a:lnTo>
                  <a:pt x="58640" y="34050"/>
                </a:lnTo>
                <a:lnTo>
                  <a:pt x="58640" y="33980"/>
                </a:lnTo>
                <a:lnTo>
                  <a:pt x="58630" y="33950"/>
                </a:lnTo>
                <a:lnTo>
                  <a:pt x="58620" y="33920"/>
                </a:lnTo>
                <a:lnTo>
                  <a:pt x="58610" y="33880"/>
                </a:lnTo>
                <a:lnTo>
                  <a:pt x="58610" y="33850"/>
                </a:lnTo>
                <a:lnTo>
                  <a:pt x="58610" y="33830"/>
                </a:lnTo>
                <a:lnTo>
                  <a:pt x="58610" y="33810"/>
                </a:lnTo>
                <a:lnTo>
                  <a:pt x="58610" y="33780"/>
                </a:lnTo>
                <a:lnTo>
                  <a:pt x="58600" y="33750"/>
                </a:lnTo>
                <a:lnTo>
                  <a:pt x="58560" y="33710"/>
                </a:lnTo>
                <a:lnTo>
                  <a:pt x="58490" y="33650"/>
                </a:lnTo>
                <a:lnTo>
                  <a:pt x="58460" y="33650"/>
                </a:lnTo>
                <a:lnTo>
                  <a:pt x="58440" y="33620"/>
                </a:lnTo>
                <a:lnTo>
                  <a:pt x="58440" y="33600"/>
                </a:lnTo>
                <a:lnTo>
                  <a:pt x="58440" y="33580"/>
                </a:lnTo>
                <a:lnTo>
                  <a:pt x="58430" y="33560"/>
                </a:lnTo>
                <a:lnTo>
                  <a:pt x="58430" y="33550"/>
                </a:lnTo>
                <a:lnTo>
                  <a:pt x="58420" y="33530"/>
                </a:lnTo>
                <a:lnTo>
                  <a:pt x="58410" y="33520"/>
                </a:lnTo>
                <a:lnTo>
                  <a:pt x="58390" y="33510"/>
                </a:lnTo>
                <a:lnTo>
                  <a:pt x="58320" y="33510"/>
                </a:lnTo>
                <a:lnTo>
                  <a:pt x="58300" y="33500"/>
                </a:lnTo>
                <a:lnTo>
                  <a:pt x="58280" y="33490"/>
                </a:lnTo>
                <a:lnTo>
                  <a:pt x="58260" y="33460"/>
                </a:lnTo>
                <a:lnTo>
                  <a:pt x="58240" y="33450"/>
                </a:lnTo>
                <a:lnTo>
                  <a:pt x="58230" y="33450"/>
                </a:lnTo>
                <a:lnTo>
                  <a:pt x="58220" y="33460"/>
                </a:lnTo>
                <a:lnTo>
                  <a:pt x="58200" y="33460"/>
                </a:lnTo>
                <a:lnTo>
                  <a:pt x="58180" y="33460"/>
                </a:lnTo>
                <a:lnTo>
                  <a:pt x="58160" y="33450"/>
                </a:lnTo>
                <a:lnTo>
                  <a:pt x="58150" y="33430"/>
                </a:lnTo>
                <a:lnTo>
                  <a:pt x="58140" y="33410"/>
                </a:lnTo>
                <a:lnTo>
                  <a:pt x="58130" y="33390"/>
                </a:lnTo>
                <a:lnTo>
                  <a:pt x="58120" y="33370"/>
                </a:lnTo>
                <a:lnTo>
                  <a:pt x="58090" y="33350"/>
                </a:lnTo>
                <a:lnTo>
                  <a:pt x="58080" y="33330"/>
                </a:lnTo>
                <a:lnTo>
                  <a:pt x="58070" y="33310"/>
                </a:lnTo>
                <a:lnTo>
                  <a:pt x="58070" y="33290"/>
                </a:lnTo>
                <a:lnTo>
                  <a:pt x="58070" y="33270"/>
                </a:lnTo>
                <a:lnTo>
                  <a:pt x="58060" y="33260"/>
                </a:lnTo>
                <a:lnTo>
                  <a:pt x="58030" y="33270"/>
                </a:lnTo>
                <a:lnTo>
                  <a:pt x="58020" y="33270"/>
                </a:lnTo>
                <a:lnTo>
                  <a:pt x="58000" y="33280"/>
                </a:lnTo>
                <a:lnTo>
                  <a:pt x="57970" y="33280"/>
                </a:lnTo>
                <a:lnTo>
                  <a:pt x="57940" y="33270"/>
                </a:lnTo>
                <a:lnTo>
                  <a:pt x="57890" y="33240"/>
                </a:lnTo>
                <a:lnTo>
                  <a:pt x="57820" y="33180"/>
                </a:lnTo>
                <a:lnTo>
                  <a:pt x="57710" y="33120"/>
                </a:lnTo>
                <a:lnTo>
                  <a:pt x="57670" y="33080"/>
                </a:lnTo>
                <a:lnTo>
                  <a:pt x="57660" y="33060"/>
                </a:lnTo>
                <a:lnTo>
                  <a:pt x="57650" y="33040"/>
                </a:lnTo>
                <a:lnTo>
                  <a:pt x="57630" y="33030"/>
                </a:lnTo>
                <a:lnTo>
                  <a:pt x="57570" y="33030"/>
                </a:lnTo>
                <a:lnTo>
                  <a:pt x="57550" y="33040"/>
                </a:lnTo>
                <a:lnTo>
                  <a:pt x="57530" y="33050"/>
                </a:lnTo>
                <a:lnTo>
                  <a:pt x="57520" y="33060"/>
                </a:lnTo>
                <a:lnTo>
                  <a:pt x="57510" y="33060"/>
                </a:lnTo>
                <a:lnTo>
                  <a:pt x="57470" y="33040"/>
                </a:lnTo>
                <a:lnTo>
                  <a:pt x="57430" y="33020"/>
                </a:lnTo>
                <a:lnTo>
                  <a:pt x="57360" y="32990"/>
                </a:lnTo>
                <a:lnTo>
                  <a:pt x="57310" y="32980"/>
                </a:lnTo>
                <a:lnTo>
                  <a:pt x="57280" y="32960"/>
                </a:lnTo>
                <a:lnTo>
                  <a:pt x="57250" y="32950"/>
                </a:lnTo>
                <a:lnTo>
                  <a:pt x="57230" y="32950"/>
                </a:lnTo>
                <a:lnTo>
                  <a:pt x="57130" y="32970"/>
                </a:lnTo>
                <a:lnTo>
                  <a:pt x="57110" y="32970"/>
                </a:lnTo>
                <a:lnTo>
                  <a:pt x="57090" y="32970"/>
                </a:lnTo>
                <a:lnTo>
                  <a:pt x="57060" y="32960"/>
                </a:lnTo>
                <a:lnTo>
                  <a:pt x="56990" y="32900"/>
                </a:lnTo>
                <a:lnTo>
                  <a:pt x="56890" y="32870"/>
                </a:lnTo>
                <a:lnTo>
                  <a:pt x="56680" y="32720"/>
                </a:lnTo>
                <a:lnTo>
                  <a:pt x="56670" y="32710"/>
                </a:lnTo>
                <a:lnTo>
                  <a:pt x="56650" y="32710"/>
                </a:lnTo>
                <a:lnTo>
                  <a:pt x="56630" y="32710"/>
                </a:lnTo>
                <a:lnTo>
                  <a:pt x="56610" y="32720"/>
                </a:lnTo>
                <a:lnTo>
                  <a:pt x="56600" y="32730"/>
                </a:lnTo>
                <a:lnTo>
                  <a:pt x="56540" y="32770"/>
                </a:lnTo>
                <a:lnTo>
                  <a:pt x="56530" y="32770"/>
                </a:lnTo>
                <a:lnTo>
                  <a:pt x="56510" y="32780"/>
                </a:lnTo>
                <a:lnTo>
                  <a:pt x="56490" y="32780"/>
                </a:lnTo>
                <a:lnTo>
                  <a:pt x="56360" y="32780"/>
                </a:lnTo>
                <a:lnTo>
                  <a:pt x="56340" y="32780"/>
                </a:lnTo>
                <a:lnTo>
                  <a:pt x="56330" y="32790"/>
                </a:lnTo>
                <a:lnTo>
                  <a:pt x="56300" y="32820"/>
                </a:lnTo>
                <a:lnTo>
                  <a:pt x="56290" y="32830"/>
                </a:lnTo>
                <a:lnTo>
                  <a:pt x="56280" y="32840"/>
                </a:lnTo>
                <a:lnTo>
                  <a:pt x="56260" y="32850"/>
                </a:lnTo>
                <a:lnTo>
                  <a:pt x="56240" y="32850"/>
                </a:lnTo>
                <a:lnTo>
                  <a:pt x="56220" y="32840"/>
                </a:lnTo>
                <a:lnTo>
                  <a:pt x="56150" y="32810"/>
                </a:lnTo>
                <a:lnTo>
                  <a:pt x="56050" y="32750"/>
                </a:lnTo>
                <a:lnTo>
                  <a:pt x="55930" y="32710"/>
                </a:lnTo>
                <a:lnTo>
                  <a:pt x="55830" y="32780"/>
                </a:lnTo>
                <a:lnTo>
                  <a:pt x="55690" y="32690"/>
                </a:lnTo>
                <a:lnTo>
                  <a:pt x="55620" y="32590"/>
                </a:lnTo>
                <a:lnTo>
                  <a:pt x="55760" y="32500"/>
                </a:lnTo>
                <a:lnTo>
                  <a:pt x="55700" y="32420"/>
                </a:lnTo>
                <a:lnTo>
                  <a:pt x="55720" y="32350"/>
                </a:lnTo>
                <a:lnTo>
                  <a:pt x="55790" y="32350"/>
                </a:lnTo>
                <a:lnTo>
                  <a:pt x="55850" y="32180"/>
                </a:lnTo>
                <a:lnTo>
                  <a:pt x="55870" y="32090"/>
                </a:lnTo>
                <a:lnTo>
                  <a:pt x="55930" y="32030"/>
                </a:lnTo>
                <a:lnTo>
                  <a:pt x="55970" y="31990"/>
                </a:lnTo>
                <a:lnTo>
                  <a:pt x="56100" y="31950"/>
                </a:lnTo>
                <a:lnTo>
                  <a:pt x="56090" y="31890"/>
                </a:lnTo>
                <a:lnTo>
                  <a:pt x="56150" y="31870"/>
                </a:lnTo>
                <a:lnTo>
                  <a:pt x="56150" y="31790"/>
                </a:lnTo>
                <a:lnTo>
                  <a:pt x="56150" y="31680"/>
                </a:lnTo>
                <a:lnTo>
                  <a:pt x="56040" y="31520"/>
                </a:lnTo>
                <a:lnTo>
                  <a:pt x="55970" y="31540"/>
                </a:lnTo>
                <a:lnTo>
                  <a:pt x="56000" y="31630"/>
                </a:lnTo>
                <a:lnTo>
                  <a:pt x="55950" y="31610"/>
                </a:lnTo>
                <a:lnTo>
                  <a:pt x="55790" y="31570"/>
                </a:lnTo>
                <a:lnTo>
                  <a:pt x="55740" y="31510"/>
                </a:lnTo>
                <a:lnTo>
                  <a:pt x="55660" y="31430"/>
                </a:lnTo>
                <a:lnTo>
                  <a:pt x="55630" y="31330"/>
                </a:lnTo>
                <a:lnTo>
                  <a:pt x="55600" y="31260"/>
                </a:lnTo>
                <a:lnTo>
                  <a:pt x="55570" y="31190"/>
                </a:lnTo>
                <a:lnTo>
                  <a:pt x="55620" y="31110"/>
                </a:lnTo>
                <a:lnTo>
                  <a:pt x="55610" y="31000"/>
                </a:lnTo>
                <a:lnTo>
                  <a:pt x="55620" y="30990"/>
                </a:lnTo>
                <a:lnTo>
                  <a:pt x="55630" y="30970"/>
                </a:lnTo>
                <a:lnTo>
                  <a:pt x="55630" y="30940"/>
                </a:lnTo>
                <a:lnTo>
                  <a:pt x="55640" y="30910"/>
                </a:lnTo>
                <a:lnTo>
                  <a:pt x="55630" y="30880"/>
                </a:lnTo>
                <a:lnTo>
                  <a:pt x="55610" y="30860"/>
                </a:lnTo>
                <a:lnTo>
                  <a:pt x="55490" y="30740"/>
                </a:lnTo>
                <a:lnTo>
                  <a:pt x="55340" y="30550"/>
                </a:lnTo>
                <a:lnTo>
                  <a:pt x="55320" y="30520"/>
                </a:lnTo>
                <a:lnTo>
                  <a:pt x="55550" y="30370"/>
                </a:lnTo>
                <a:lnTo>
                  <a:pt x="55590" y="30350"/>
                </a:lnTo>
                <a:lnTo>
                  <a:pt x="55670" y="30330"/>
                </a:lnTo>
                <a:lnTo>
                  <a:pt x="55700" y="30310"/>
                </a:lnTo>
                <a:lnTo>
                  <a:pt x="55720" y="30280"/>
                </a:lnTo>
                <a:lnTo>
                  <a:pt x="55710" y="30250"/>
                </a:lnTo>
                <a:lnTo>
                  <a:pt x="55680" y="30190"/>
                </a:lnTo>
                <a:lnTo>
                  <a:pt x="55670" y="30140"/>
                </a:lnTo>
                <a:lnTo>
                  <a:pt x="55670" y="30110"/>
                </a:lnTo>
                <a:lnTo>
                  <a:pt x="55670" y="30080"/>
                </a:lnTo>
                <a:lnTo>
                  <a:pt x="55630" y="30050"/>
                </a:lnTo>
                <a:lnTo>
                  <a:pt x="55590" y="29990"/>
                </a:lnTo>
                <a:lnTo>
                  <a:pt x="55590" y="29910"/>
                </a:lnTo>
                <a:lnTo>
                  <a:pt x="55600" y="29820"/>
                </a:lnTo>
                <a:lnTo>
                  <a:pt x="55610" y="29740"/>
                </a:lnTo>
                <a:lnTo>
                  <a:pt x="55610" y="29730"/>
                </a:lnTo>
                <a:lnTo>
                  <a:pt x="55660" y="29630"/>
                </a:lnTo>
                <a:lnTo>
                  <a:pt x="55700" y="29540"/>
                </a:lnTo>
                <a:lnTo>
                  <a:pt x="55750" y="29450"/>
                </a:lnTo>
                <a:lnTo>
                  <a:pt x="55840" y="29380"/>
                </a:lnTo>
                <a:lnTo>
                  <a:pt x="56060" y="29310"/>
                </a:lnTo>
                <a:lnTo>
                  <a:pt x="56100" y="29270"/>
                </a:lnTo>
                <a:lnTo>
                  <a:pt x="56100" y="29210"/>
                </a:lnTo>
                <a:lnTo>
                  <a:pt x="56100" y="29160"/>
                </a:lnTo>
                <a:lnTo>
                  <a:pt x="56150" y="29120"/>
                </a:lnTo>
                <a:lnTo>
                  <a:pt x="56110" y="29070"/>
                </a:lnTo>
                <a:lnTo>
                  <a:pt x="56090" y="28990"/>
                </a:lnTo>
                <a:lnTo>
                  <a:pt x="56090" y="28980"/>
                </a:lnTo>
                <a:lnTo>
                  <a:pt x="56090" y="28900"/>
                </a:lnTo>
                <a:lnTo>
                  <a:pt x="56110" y="28830"/>
                </a:lnTo>
                <a:lnTo>
                  <a:pt x="56170" y="28770"/>
                </a:lnTo>
                <a:lnTo>
                  <a:pt x="56260" y="28730"/>
                </a:lnTo>
                <a:lnTo>
                  <a:pt x="56350" y="28700"/>
                </a:lnTo>
                <a:lnTo>
                  <a:pt x="56420" y="28670"/>
                </a:lnTo>
                <a:lnTo>
                  <a:pt x="56460" y="28640"/>
                </a:lnTo>
                <a:lnTo>
                  <a:pt x="56480" y="28610"/>
                </a:lnTo>
                <a:lnTo>
                  <a:pt x="56500" y="28570"/>
                </a:lnTo>
                <a:lnTo>
                  <a:pt x="56490" y="28520"/>
                </a:lnTo>
                <a:lnTo>
                  <a:pt x="56500" y="28470"/>
                </a:lnTo>
                <a:lnTo>
                  <a:pt x="56550" y="28390"/>
                </a:lnTo>
                <a:lnTo>
                  <a:pt x="56570" y="28340"/>
                </a:lnTo>
                <a:lnTo>
                  <a:pt x="56560" y="28320"/>
                </a:lnTo>
                <a:lnTo>
                  <a:pt x="56520" y="28280"/>
                </a:lnTo>
                <a:lnTo>
                  <a:pt x="56500" y="28260"/>
                </a:lnTo>
                <a:lnTo>
                  <a:pt x="56500" y="28240"/>
                </a:lnTo>
                <a:lnTo>
                  <a:pt x="56500" y="28190"/>
                </a:lnTo>
                <a:lnTo>
                  <a:pt x="56500" y="28170"/>
                </a:lnTo>
                <a:lnTo>
                  <a:pt x="56470" y="28090"/>
                </a:lnTo>
                <a:lnTo>
                  <a:pt x="56390" y="27980"/>
                </a:lnTo>
                <a:lnTo>
                  <a:pt x="56350" y="27860"/>
                </a:lnTo>
                <a:lnTo>
                  <a:pt x="56330" y="27800"/>
                </a:lnTo>
                <a:lnTo>
                  <a:pt x="56290" y="27760"/>
                </a:lnTo>
                <a:lnTo>
                  <a:pt x="56250" y="27720"/>
                </a:lnTo>
                <a:lnTo>
                  <a:pt x="56210" y="27680"/>
                </a:lnTo>
                <a:lnTo>
                  <a:pt x="56200" y="27480"/>
                </a:lnTo>
                <a:lnTo>
                  <a:pt x="56110" y="27450"/>
                </a:lnTo>
                <a:lnTo>
                  <a:pt x="55990" y="27440"/>
                </a:lnTo>
                <a:lnTo>
                  <a:pt x="55890" y="27410"/>
                </a:lnTo>
                <a:lnTo>
                  <a:pt x="55650" y="27150"/>
                </a:lnTo>
                <a:lnTo>
                  <a:pt x="55540" y="27110"/>
                </a:lnTo>
                <a:lnTo>
                  <a:pt x="55480" y="27090"/>
                </a:lnTo>
                <a:lnTo>
                  <a:pt x="55440" y="27060"/>
                </a:lnTo>
                <a:lnTo>
                  <a:pt x="55420" y="27020"/>
                </a:lnTo>
                <a:lnTo>
                  <a:pt x="55420" y="26950"/>
                </a:lnTo>
                <a:lnTo>
                  <a:pt x="55390" y="26920"/>
                </a:lnTo>
                <a:lnTo>
                  <a:pt x="55330" y="26890"/>
                </a:lnTo>
                <a:lnTo>
                  <a:pt x="55260" y="26870"/>
                </a:lnTo>
                <a:lnTo>
                  <a:pt x="55210" y="26870"/>
                </a:lnTo>
                <a:lnTo>
                  <a:pt x="55050" y="26700"/>
                </a:lnTo>
                <a:lnTo>
                  <a:pt x="54930" y="26490"/>
                </a:lnTo>
                <a:lnTo>
                  <a:pt x="54890" y="26450"/>
                </a:lnTo>
                <a:lnTo>
                  <a:pt x="54850" y="26410"/>
                </a:lnTo>
                <a:lnTo>
                  <a:pt x="54870" y="26370"/>
                </a:lnTo>
                <a:lnTo>
                  <a:pt x="54940" y="26210"/>
                </a:lnTo>
                <a:lnTo>
                  <a:pt x="54950" y="26150"/>
                </a:lnTo>
                <a:lnTo>
                  <a:pt x="54960" y="26120"/>
                </a:lnTo>
                <a:lnTo>
                  <a:pt x="54970" y="26100"/>
                </a:lnTo>
                <a:lnTo>
                  <a:pt x="55050" y="26030"/>
                </a:lnTo>
                <a:lnTo>
                  <a:pt x="55060" y="26020"/>
                </a:lnTo>
                <a:lnTo>
                  <a:pt x="55070" y="26000"/>
                </a:lnTo>
                <a:lnTo>
                  <a:pt x="55070" y="25970"/>
                </a:lnTo>
                <a:lnTo>
                  <a:pt x="55070" y="25900"/>
                </a:lnTo>
                <a:lnTo>
                  <a:pt x="55080" y="25870"/>
                </a:lnTo>
                <a:lnTo>
                  <a:pt x="55090" y="25850"/>
                </a:lnTo>
                <a:lnTo>
                  <a:pt x="55150" y="25800"/>
                </a:lnTo>
                <a:lnTo>
                  <a:pt x="55190" y="25740"/>
                </a:lnTo>
                <a:lnTo>
                  <a:pt x="55400" y="25660"/>
                </a:lnTo>
                <a:lnTo>
                  <a:pt x="55550" y="25630"/>
                </a:lnTo>
                <a:lnTo>
                  <a:pt x="55570" y="25630"/>
                </a:lnTo>
                <a:lnTo>
                  <a:pt x="55640" y="25660"/>
                </a:lnTo>
                <a:lnTo>
                  <a:pt x="55660" y="25660"/>
                </a:lnTo>
                <a:lnTo>
                  <a:pt x="55690" y="25660"/>
                </a:lnTo>
                <a:lnTo>
                  <a:pt x="55720" y="25650"/>
                </a:lnTo>
                <a:lnTo>
                  <a:pt x="55770" y="25630"/>
                </a:lnTo>
                <a:lnTo>
                  <a:pt x="55800" y="25620"/>
                </a:lnTo>
                <a:lnTo>
                  <a:pt x="55830" y="25610"/>
                </a:lnTo>
                <a:lnTo>
                  <a:pt x="55850" y="25590"/>
                </a:lnTo>
                <a:lnTo>
                  <a:pt x="55860" y="25550"/>
                </a:lnTo>
                <a:lnTo>
                  <a:pt x="55870" y="25520"/>
                </a:lnTo>
                <a:lnTo>
                  <a:pt x="55860" y="25500"/>
                </a:lnTo>
                <a:lnTo>
                  <a:pt x="55850" y="25480"/>
                </a:lnTo>
                <a:lnTo>
                  <a:pt x="55850" y="25470"/>
                </a:lnTo>
                <a:lnTo>
                  <a:pt x="55840" y="25450"/>
                </a:lnTo>
                <a:lnTo>
                  <a:pt x="55850" y="25440"/>
                </a:lnTo>
                <a:lnTo>
                  <a:pt x="55860" y="25400"/>
                </a:lnTo>
                <a:lnTo>
                  <a:pt x="55890" y="25360"/>
                </a:lnTo>
                <a:lnTo>
                  <a:pt x="55960" y="25290"/>
                </a:lnTo>
                <a:lnTo>
                  <a:pt x="55970" y="25280"/>
                </a:lnTo>
                <a:lnTo>
                  <a:pt x="56020" y="25260"/>
                </a:lnTo>
                <a:lnTo>
                  <a:pt x="56180" y="25230"/>
                </a:lnTo>
                <a:lnTo>
                  <a:pt x="56280" y="25110"/>
                </a:lnTo>
                <a:lnTo>
                  <a:pt x="56290" y="25090"/>
                </a:lnTo>
                <a:lnTo>
                  <a:pt x="56310" y="25080"/>
                </a:lnTo>
                <a:lnTo>
                  <a:pt x="56350" y="25060"/>
                </a:lnTo>
                <a:lnTo>
                  <a:pt x="56430" y="25030"/>
                </a:lnTo>
                <a:lnTo>
                  <a:pt x="56480" y="25000"/>
                </a:lnTo>
                <a:lnTo>
                  <a:pt x="56520" y="24960"/>
                </a:lnTo>
                <a:lnTo>
                  <a:pt x="56720" y="24700"/>
                </a:lnTo>
                <a:lnTo>
                  <a:pt x="56740" y="24690"/>
                </a:lnTo>
                <a:lnTo>
                  <a:pt x="56770" y="24670"/>
                </a:lnTo>
                <a:lnTo>
                  <a:pt x="56810" y="24660"/>
                </a:lnTo>
                <a:lnTo>
                  <a:pt x="56980" y="24650"/>
                </a:lnTo>
                <a:lnTo>
                  <a:pt x="57020" y="24640"/>
                </a:lnTo>
                <a:lnTo>
                  <a:pt x="57030" y="24640"/>
                </a:lnTo>
                <a:lnTo>
                  <a:pt x="57040" y="24620"/>
                </a:lnTo>
                <a:lnTo>
                  <a:pt x="57060" y="24590"/>
                </a:lnTo>
                <a:lnTo>
                  <a:pt x="57100" y="24500"/>
                </a:lnTo>
                <a:lnTo>
                  <a:pt x="57120" y="24460"/>
                </a:lnTo>
                <a:lnTo>
                  <a:pt x="57160" y="24420"/>
                </a:lnTo>
                <a:lnTo>
                  <a:pt x="57240" y="24360"/>
                </a:lnTo>
                <a:lnTo>
                  <a:pt x="57260" y="24310"/>
                </a:lnTo>
                <a:lnTo>
                  <a:pt x="57280" y="24210"/>
                </a:lnTo>
                <a:lnTo>
                  <a:pt x="57260" y="24150"/>
                </a:lnTo>
                <a:lnTo>
                  <a:pt x="57250" y="24120"/>
                </a:lnTo>
                <a:lnTo>
                  <a:pt x="57240" y="24110"/>
                </a:lnTo>
                <a:lnTo>
                  <a:pt x="57230" y="24090"/>
                </a:lnTo>
                <a:lnTo>
                  <a:pt x="57160" y="24040"/>
                </a:lnTo>
                <a:lnTo>
                  <a:pt x="57150" y="24030"/>
                </a:lnTo>
                <a:lnTo>
                  <a:pt x="57140" y="24020"/>
                </a:lnTo>
                <a:lnTo>
                  <a:pt x="57130" y="24000"/>
                </a:lnTo>
                <a:lnTo>
                  <a:pt x="57130" y="23980"/>
                </a:lnTo>
                <a:lnTo>
                  <a:pt x="57120" y="23960"/>
                </a:lnTo>
                <a:lnTo>
                  <a:pt x="57130" y="23930"/>
                </a:lnTo>
                <a:lnTo>
                  <a:pt x="57140" y="23890"/>
                </a:lnTo>
                <a:lnTo>
                  <a:pt x="57180" y="23800"/>
                </a:lnTo>
                <a:lnTo>
                  <a:pt x="57210" y="23740"/>
                </a:lnTo>
                <a:lnTo>
                  <a:pt x="57230" y="23730"/>
                </a:lnTo>
                <a:lnTo>
                  <a:pt x="57240" y="23720"/>
                </a:lnTo>
                <a:lnTo>
                  <a:pt x="57250" y="23700"/>
                </a:lnTo>
                <a:lnTo>
                  <a:pt x="57250" y="23670"/>
                </a:lnTo>
                <a:lnTo>
                  <a:pt x="57240" y="23550"/>
                </a:lnTo>
                <a:lnTo>
                  <a:pt x="57250" y="23520"/>
                </a:lnTo>
                <a:lnTo>
                  <a:pt x="57250" y="23500"/>
                </a:lnTo>
                <a:lnTo>
                  <a:pt x="57270" y="23470"/>
                </a:lnTo>
                <a:lnTo>
                  <a:pt x="57300" y="23430"/>
                </a:lnTo>
                <a:lnTo>
                  <a:pt x="57330" y="23380"/>
                </a:lnTo>
                <a:lnTo>
                  <a:pt x="57370" y="23240"/>
                </a:lnTo>
                <a:lnTo>
                  <a:pt x="57390" y="23220"/>
                </a:lnTo>
                <a:lnTo>
                  <a:pt x="57400" y="23200"/>
                </a:lnTo>
                <a:lnTo>
                  <a:pt x="57410" y="23190"/>
                </a:lnTo>
                <a:lnTo>
                  <a:pt x="57410" y="23170"/>
                </a:lnTo>
                <a:lnTo>
                  <a:pt x="57410" y="23140"/>
                </a:lnTo>
                <a:lnTo>
                  <a:pt x="57400" y="23120"/>
                </a:lnTo>
                <a:lnTo>
                  <a:pt x="57370" y="23090"/>
                </a:lnTo>
                <a:lnTo>
                  <a:pt x="57360" y="23050"/>
                </a:lnTo>
                <a:lnTo>
                  <a:pt x="57360" y="23000"/>
                </a:lnTo>
                <a:lnTo>
                  <a:pt x="57370" y="22870"/>
                </a:lnTo>
                <a:lnTo>
                  <a:pt x="57370" y="22850"/>
                </a:lnTo>
                <a:lnTo>
                  <a:pt x="57370" y="22830"/>
                </a:lnTo>
                <a:lnTo>
                  <a:pt x="57360" y="22810"/>
                </a:lnTo>
                <a:lnTo>
                  <a:pt x="57350" y="22790"/>
                </a:lnTo>
                <a:lnTo>
                  <a:pt x="57310" y="22740"/>
                </a:lnTo>
                <a:lnTo>
                  <a:pt x="57310" y="22720"/>
                </a:lnTo>
                <a:lnTo>
                  <a:pt x="57300" y="22710"/>
                </a:lnTo>
                <a:lnTo>
                  <a:pt x="57300" y="22690"/>
                </a:lnTo>
                <a:lnTo>
                  <a:pt x="57300" y="22670"/>
                </a:lnTo>
                <a:lnTo>
                  <a:pt x="57310" y="22640"/>
                </a:lnTo>
                <a:lnTo>
                  <a:pt x="57320" y="22620"/>
                </a:lnTo>
                <a:lnTo>
                  <a:pt x="57340" y="22600"/>
                </a:lnTo>
                <a:lnTo>
                  <a:pt x="57370" y="22580"/>
                </a:lnTo>
                <a:lnTo>
                  <a:pt x="57380" y="22570"/>
                </a:lnTo>
                <a:lnTo>
                  <a:pt x="57550" y="22480"/>
                </a:lnTo>
                <a:lnTo>
                  <a:pt x="57560" y="22470"/>
                </a:lnTo>
                <a:lnTo>
                  <a:pt x="57570" y="22440"/>
                </a:lnTo>
                <a:lnTo>
                  <a:pt x="57570" y="22400"/>
                </a:lnTo>
                <a:lnTo>
                  <a:pt x="57560" y="22320"/>
                </a:lnTo>
                <a:lnTo>
                  <a:pt x="57550" y="22280"/>
                </a:lnTo>
                <a:lnTo>
                  <a:pt x="57530" y="22250"/>
                </a:lnTo>
                <a:lnTo>
                  <a:pt x="57520" y="22240"/>
                </a:lnTo>
                <a:lnTo>
                  <a:pt x="57420" y="22210"/>
                </a:lnTo>
                <a:lnTo>
                  <a:pt x="57400" y="22200"/>
                </a:lnTo>
                <a:lnTo>
                  <a:pt x="57400" y="22180"/>
                </a:lnTo>
                <a:lnTo>
                  <a:pt x="57400" y="22160"/>
                </a:lnTo>
                <a:lnTo>
                  <a:pt x="57410" y="22110"/>
                </a:lnTo>
                <a:lnTo>
                  <a:pt x="57410" y="22090"/>
                </a:lnTo>
                <a:lnTo>
                  <a:pt x="57410" y="22070"/>
                </a:lnTo>
                <a:lnTo>
                  <a:pt x="57420" y="22040"/>
                </a:lnTo>
                <a:lnTo>
                  <a:pt x="57560" y="21970"/>
                </a:lnTo>
                <a:lnTo>
                  <a:pt x="57640" y="22000"/>
                </a:lnTo>
                <a:lnTo>
                  <a:pt x="57670" y="21990"/>
                </a:lnTo>
                <a:lnTo>
                  <a:pt x="57690" y="21960"/>
                </a:lnTo>
                <a:lnTo>
                  <a:pt x="57720" y="21920"/>
                </a:lnTo>
                <a:lnTo>
                  <a:pt x="57750" y="21860"/>
                </a:lnTo>
                <a:lnTo>
                  <a:pt x="57760" y="21800"/>
                </a:lnTo>
                <a:lnTo>
                  <a:pt x="57770" y="21780"/>
                </a:lnTo>
                <a:lnTo>
                  <a:pt x="57790" y="21750"/>
                </a:lnTo>
                <a:lnTo>
                  <a:pt x="57810" y="21730"/>
                </a:lnTo>
                <a:lnTo>
                  <a:pt x="57830" y="21720"/>
                </a:lnTo>
                <a:lnTo>
                  <a:pt x="57860" y="21710"/>
                </a:lnTo>
                <a:lnTo>
                  <a:pt x="57910" y="21710"/>
                </a:lnTo>
                <a:lnTo>
                  <a:pt x="58030" y="21670"/>
                </a:lnTo>
                <a:lnTo>
                  <a:pt x="58050" y="21670"/>
                </a:lnTo>
                <a:lnTo>
                  <a:pt x="58070" y="21670"/>
                </a:lnTo>
                <a:lnTo>
                  <a:pt x="58080" y="21680"/>
                </a:lnTo>
                <a:lnTo>
                  <a:pt x="58110" y="21700"/>
                </a:lnTo>
                <a:lnTo>
                  <a:pt x="58270" y="21730"/>
                </a:lnTo>
                <a:lnTo>
                  <a:pt x="58290" y="21730"/>
                </a:lnTo>
                <a:lnTo>
                  <a:pt x="58310" y="21720"/>
                </a:lnTo>
                <a:lnTo>
                  <a:pt x="58360" y="21680"/>
                </a:lnTo>
                <a:lnTo>
                  <a:pt x="58410" y="21660"/>
                </a:lnTo>
                <a:lnTo>
                  <a:pt x="58640" y="21720"/>
                </a:lnTo>
                <a:lnTo>
                  <a:pt x="58700" y="21710"/>
                </a:lnTo>
                <a:lnTo>
                  <a:pt x="58710" y="21680"/>
                </a:lnTo>
                <a:lnTo>
                  <a:pt x="58720" y="21670"/>
                </a:lnTo>
                <a:lnTo>
                  <a:pt x="58730" y="21660"/>
                </a:lnTo>
                <a:lnTo>
                  <a:pt x="58740" y="21650"/>
                </a:lnTo>
                <a:lnTo>
                  <a:pt x="58900" y="21580"/>
                </a:lnTo>
                <a:lnTo>
                  <a:pt x="58930" y="21570"/>
                </a:lnTo>
                <a:lnTo>
                  <a:pt x="59020" y="21500"/>
                </a:lnTo>
                <a:lnTo>
                  <a:pt x="59070" y="21460"/>
                </a:lnTo>
                <a:lnTo>
                  <a:pt x="59120" y="21450"/>
                </a:lnTo>
                <a:lnTo>
                  <a:pt x="59150" y="21440"/>
                </a:lnTo>
                <a:lnTo>
                  <a:pt x="59180" y="21420"/>
                </a:lnTo>
                <a:lnTo>
                  <a:pt x="59200" y="21420"/>
                </a:lnTo>
                <a:lnTo>
                  <a:pt x="59220" y="21410"/>
                </a:lnTo>
                <a:lnTo>
                  <a:pt x="59290" y="21420"/>
                </a:lnTo>
                <a:lnTo>
                  <a:pt x="59310" y="21410"/>
                </a:lnTo>
                <a:lnTo>
                  <a:pt x="59340" y="21370"/>
                </a:lnTo>
                <a:lnTo>
                  <a:pt x="59370" y="21350"/>
                </a:lnTo>
                <a:lnTo>
                  <a:pt x="59390" y="21340"/>
                </a:lnTo>
                <a:lnTo>
                  <a:pt x="59410" y="21340"/>
                </a:lnTo>
                <a:lnTo>
                  <a:pt x="59470" y="21350"/>
                </a:lnTo>
                <a:lnTo>
                  <a:pt x="59480" y="21360"/>
                </a:lnTo>
                <a:lnTo>
                  <a:pt x="59490" y="21370"/>
                </a:lnTo>
                <a:lnTo>
                  <a:pt x="59500" y="21390"/>
                </a:lnTo>
                <a:lnTo>
                  <a:pt x="59500" y="21430"/>
                </a:lnTo>
                <a:lnTo>
                  <a:pt x="59500" y="21450"/>
                </a:lnTo>
                <a:lnTo>
                  <a:pt x="59510" y="21460"/>
                </a:lnTo>
                <a:lnTo>
                  <a:pt x="59560" y="21490"/>
                </a:lnTo>
                <a:lnTo>
                  <a:pt x="59730" y="21460"/>
                </a:lnTo>
                <a:lnTo>
                  <a:pt x="59950" y="21490"/>
                </a:lnTo>
                <a:lnTo>
                  <a:pt x="60010" y="21490"/>
                </a:lnTo>
                <a:lnTo>
                  <a:pt x="60050" y="21440"/>
                </a:lnTo>
                <a:lnTo>
                  <a:pt x="60080" y="21420"/>
                </a:lnTo>
                <a:lnTo>
                  <a:pt x="60120" y="21400"/>
                </a:lnTo>
                <a:lnTo>
                  <a:pt x="60200" y="21380"/>
                </a:lnTo>
                <a:lnTo>
                  <a:pt x="60260" y="21370"/>
                </a:lnTo>
                <a:lnTo>
                  <a:pt x="60290" y="21370"/>
                </a:lnTo>
                <a:lnTo>
                  <a:pt x="60400" y="21400"/>
                </a:lnTo>
                <a:lnTo>
                  <a:pt x="60430" y="21420"/>
                </a:lnTo>
                <a:lnTo>
                  <a:pt x="60470" y="21450"/>
                </a:lnTo>
                <a:lnTo>
                  <a:pt x="60490" y="21450"/>
                </a:lnTo>
                <a:lnTo>
                  <a:pt x="60600" y="21510"/>
                </a:lnTo>
                <a:lnTo>
                  <a:pt x="60670" y="21550"/>
                </a:lnTo>
                <a:lnTo>
                  <a:pt x="60710" y="21570"/>
                </a:lnTo>
                <a:lnTo>
                  <a:pt x="60740" y="21560"/>
                </a:lnTo>
                <a:lnTo>
                  <a:pt x="60770" y="21540"/>
                </a:lnTo>
                <a:lnTo>
                  <a:pt x="60800" y="21520"/>
                </a:lnTo>
                <a:lnTo>
                  <a:pt x="60920" y="21490"/>
                </a:lnTo>
                <a:lnTo>
                  <a:pt x="60960" y="21520"/>
                </a:lnTo>
                <a:lnTo>
                  <a:pt x="61000" y="21570"/>
                </a:lnTo>
                <a:lnTo>
                  <a:pt x="61070" y="21630"/>
                </a:lnTo>
                <a:lnTo>
                  <a:pt x="61150" y="21640"/>
                </a:lnTo>
                <a:lnTo>
                  <a:pt x="61390" y="21570"/>
                </a:lnTo>
                <a:lnTo>
                  <a:pt x="61430" y="21560"/>
                </a:lnTo>
                <a:lnTo>
                  <a:pt x="61520" y="21540"/>
                </a:lnTo>
                <a:lnTo>
                  <a:pt x="61660" y="21540"/>
                </a:lnTo>
                <a:lnTo>
                  <a:pt x="61760" y="21450"/>
                </a:lnTo>
                <a:lnTo>
                  <a:pt x="61930" y="21230"/>
                </a:lnTo>
                <a:lnTo>
                  <a:pt x="62040" y="21270"/>
                </a:lnTo>
                <a:lnTo>
                  <a:pt x="62270" y="21350"/>
                </a:lnTo>
                <a:lnTo>
                  <a:pt x="62570" y="21450"/>
                </a:lnTo>
                <a:lnTo>
                  <a:pt x="62770" y="21490"/>
                </a:lnTo>
                <a:lnTo>
                  <a:pt x="63100" y="21500"/>
                </a:lnTo>
                <a:lnTo>
                  <a:pt x="63530" y="21500"/>
                </a:lnTo>
                <a:lnTo>
                  <a:pt x="63810" y="21510"/>
                </a:lnTo>
                <a:lnTo>
                  <a:pt x="64080" y="21510"/>
                </a:lnTo>
                <a:lnTo>
                  <a:pt x="64080" y="21470"/>
                </a:lnTo>
                <a:lnTo>
                  <a:pt x="64070" y="21430"/>
                </a:lnTo>
                <a:lnTo>
                  <a:pt x="64060" y="21390"/>
                </a:lnTo>
                <a:lnTo>
                  <a:pt x="64040" y="21360"/>
                </a:lnTo>
                <a:lnTo>
                  <a:pt x="64020" y="21310"/>
                </a:lnTo>
                <a:lnTo>
                  <a:pt x="64010" y="21060"/>
                </a:lnTo>
                <a:lnTo>
                  <a:pt x="64010" y="21000"/>
                </a:lnTo>
                <a:lnTo>
                  <a:pt x="64000" y="20790"/>
                </a:lnTo>
                <a:lnTo>
                  <a:pt x="64060" y="20490"/>
                </a:lnTo>
                <a:lnTo>
                  <a:pt x="64100" y="20210"/>
                </a:lnTo>
                <a:lnTo>
                  <a:pt x="64150" y="19920"/>
                </a:lnTo>
                <a:lnTo>
                  <a:pt x="64150" y="19820"/>
                </a:lnTo>
                <a:lnTo>
                  <a:pt x="64340" y="19820"/>
                </a:lnTo>
                <a:lnTo>
                  <a:pt x="64390" y="19830"/>
                </a:lnTo>
                <a:lnTo>
                  <a:pt x="64470" y="19900"/>
                </a:lnTo>
                <a:lnTo>
                  <a:pt x="64510" y="19920"/>
                </a:lnTo>
                <a:lnTo>
                  <a:pt x="64600" y="19940"/>
                </a:lnTo>
                <a:lnTo>
                  <a:pt x="64750" y="19920"/>
                </a:lnTo>
                <a:lnTo>
                  <a:pt x="64840" y="19930"/>
                </a:lnTo>
                <a:lnTo>
                  <a:pt x="65050" y="19960"/>
                </a:lnTo>
                <a:lnTo>
                  <a:pt x="65220" y="19990"/>
                </a:lnTo>
                <a:lnTo>
                  <a:pt x="65570" y="19980"/>
                </a:lnTo>
                <a:lnTo>
                  <a:pt x="65950" y="19970"/>
                </a:lnTo>
                <a:lnTo>
                  <a:pt x="66370" y="19960"/>
                </a:lnTo>
                <a:lnTo>
                  <a:pt x="66830" y="19940"/>
                </a:lnTo>
                <a:lnTo>
                  <a:pt x="66790" y="20080"/>
                </a:lnTo>
                <a:lnTo>
                  <a:pt x="66740" y="20510"/>
                </a:lnTo>
                <a:lnTo>
                  <a:pt x="66690" y="20730"/>
                </a:lnTo>
                <a:lnTo>
                  <a:pt x="66680" y="20800"/>
                </a:lnTo>
                <a:lnTo>
                  <a:pt x="66670" y="20870"/>
                </a:lnTo>
                <a:lnTo>
                  <a:pt x="66560" y="21020"/>
                </a:lnTo>
                <a:lnTo>
                  <a:pt x="66550" y="21050"/>
                </a:lnTo>
                <a:lnTo>
                  <a:pt x="66540" y="21140"/>
                </a:lnTo>
                <a:lnTo>
                  <a:pt x="66530" y="21170"/>
                </a:lnTo>
                <a:lnTo>
                  <a:pt x="66510" y="21220"/>
                </a:lnTo>
                <a:lnTo>
                  <a:pt x="66490" y="21310"/>
                </a:lnTo>
                <a:lnTo>
                  <a:pt x="66180" y="22190"/>
                </a:lnTo>
                <a:lnTo>
                  <a:pt x="65980" y="23180"/>
                </a:lnTo>
                <a:lnTo>
                  <a:pt x="65970" y="23250"/>
                </a:lnTo>
                <a:lnTo>
                  <a:pt x="65970" y="23290"/>
                </a:lnTo>
                <a:lnTo>
                  <a:pt x="65940" y="23370"/>
                </a:lnTo>
                <a:lnTo>
                  <a:pt x="65930" y="23400"/>
                </a:lnTo>
                <a:lnTo>
                  <a:pt x="65930" y="23440"/>
                </a:lnTo>
                <a:lnTo>
                  <a:pt x="65950" y="23510"/>
                </a:lnTo>
                <a:lnTo>
                  <a:pt x="65950" y="23540"/>
                </a:lnTo>
                <a:lnTo>
                  <a:pt x="65810" y="24380"/>
                </a:lnTo>
                <a:lnTo>
                  <a:pt x="65790" y="24440"/>
                </a:lnTo>
                <a:lnTo>
                  <a:pt x="65540" y="24830"/>
                </a:lnTo>
                <a:lnTo>
                  <a:pt x="65520" y="24890"/>
                </a:lnTo>
                <a:lnTo>
                  <a:pt x="65510" y="24970"/>
                </a:lnTo>
                <a:lnTo>
                  <a:pt x="65480" y="25040"/>
                </a:lnTo>
                <a:lnTo>
                  <a:pt x="65430" y="25090"/>
                </a:lnTo>
                <a:lnTo>
                  <a:pt x="65360" y="25110"/>
                </a:lnTo>
                <a:lnTo>
                  <a:pt x="65370" y="25140"/>
                </a:lnTo>
                <a:lnTo>
                  <a:pt x="65380" y="25150"/>
                </a:lnTo>
                <a:lnTo>
                  <a:pt x="65400" y="25140"/>
                </a:lnTo>
                <a:lnTo>
                  <a:pt x="65420" y="25130"/>
                </a:lnTo>
                <a:lnTo>
                  <a:pt x="65450" y="25250"/>
                </a:lnTo>
                <a:lnTo>
                  <a:pt x="65410" y="25370"/>
                </a:lnTo>
                <a:lnTo>
                  <a:pt x="65360" y="25500"/>
                </a:lnTo>
                <a:lnTo>
                  <a:pt x="65340" y="25610"/>
                </a:lnTo>
                <a:lnTo>
                  <a:pt x="65300" y="25660"/>
                </a:lnTo>
                <a:lnTo>
                  <a:pt x="65050" y="25930"/>
                </a:lnTo>
                <a:lnTo>
                  <a:pt x="65010" y="25960"/>
                </a:lnTo>
                <a:lnTo>
                  <a:pt x="64910" y="26010"/>
                </a:lnTo>
                <a:lnTo>
                  <a:pt x="64870" y="26030"/>
                </a:lnTo>
                <a:lnTo>
                  <a:pt x="64840" y="26070"/>
                </a:lnTo>
                <a:lnTo>
                  <a:pt x="64790" y="26170"/>
                </a:lnTo>
                <a:lnTo>
                  <a:pt x="64750" y="26220"/>
                </a:lnTo>
                <a:lnTo>
                  <a:pt x="64420" y="26500"/>
                </a:lnTo>
                <a:lnTo>
                  <a:pt x="64340" y="26430"/>
                </a:lnTo>
                <a:lnTo>
                  <a:pt x="64230" y="26450"/>
                </a:lnTo>
                <a:lnTo>
                  <a:pt x="64160" y="26520"/>
                </a:lnTo>
                <a:lnTo>
                  <a:pt x="64220" y="26610"/>
                </a:lnTo>
                <a:lnTo>
                  <a:pt x="64250" y="26590"/>
                </a:lnTo>
                <a:lnTo>
                  <a:pt x="64290" y="26550"/>
                </a:lnTo>
                <a:lnTo>
                  <a:pt x="64330" y="26530"/>
                </a:lnTo>
                <a:lnTo>
                  <a:pt x="64380" y="26520"/>
                </a:lnTo>
                <a:lnTo>
                  <a:pt x="64330" y="26630"/>
                </a:lnTo>
                <a:lnTo>
                  <a:pt x="64210" y="26730"/>
                </a:lnTo>
                <a:lnTo>
                  <a:pt x="63840" y="26920"/>
                </a:lnTo>
                <a:lnTo>
                  <a:pt x="63740" y="26950"/>
                </a:lnTo>
                <a:lnTo>
                  <a:pt x="63620" y="26940"/>
                </a:lnTo>
                <a:lnTo>
                  <a:pt x="63490" y="26920"/>
                </a:lnTo>
                <a:lnTo>
                  <a:pt x="63490" y="26940"/>
                </a:lnTo>
                <a:lnTo>
                  <a:pt x="63500" y="26960"/>
                </a:lnTo>
                <a:lnTo>
                  <a:pt x="63510" y="26980"/>
                </a:lnTo>
                <a:lnTo>
                  <a:pt x="63530" y="26990"/>
                </a:lnTo>
                <a:lnTo>
                  <a:pt x="63530" y="27010"/>
                </a:lnTo>
                <a:lnTo>
                  <a:pt x="63440" y="27060"/>
                </a:lnTo>
                <a:lnTo>
                  <a:pt x="62860" y="27730"/>
                </a:lnTo>
                <a:lnTo>
                  <a:pt x="62720" y="27860"/>
                </a:lnTo>
                <a:lnTo>
                  <a:pt x="62670" y="27880"/>
                </a:lnTo>
                <a:lnTo>
                  <a:pt x="62660" y="27890"/>
                </a:lnTo>
                <a:lnTo>
                  <a:pt x="62650" y="27910"/>
                </a:lnTo>
                <a:lnTo>
                  <a:pt x="62640" y="27970"/>
                </a:lnTo>
                <a:lnTo>
                  <a:pt x="62630" y="27980"/>
                </a:lnTo>
                <a:lnTo>
                  <a:pt x="62590" y="28010"/>
                </a:lnTo>
                <a:lnTo>
                  <a:pt x="62470" y="28170"/>
                </a:lnTo>
                <a:lnTo>
                  <a:pt x="62430" y="28210"/>
                </a:lnTo>
                <a:lnTo>
                  <a:pt x="62330" y="28270"/>
                </a:lnTo>
                <a:lnTo>
                  <a:pt x="62290" y="28310"/>
                </a:lnTo>
                <a:lnTo>
                  <a:pt x="62280" y="28340"/>
                </a:lnTo>
                <a:lnTo>
                  <a:pt x="62260" y="28410"/>
                </a:lnTo>
                <a:lnTo>
                  <a:pt x="62220" y="28440"/>
                </a:lnTo>
                <a:lnTo>
                  <a:pt x="62200" y="28460"/>
                </a:lnTo>
                <a:lnTo>
                  <a:pt x="62180" y="28490"/>
                </a:lnTo>
                <a:lnTo>
                  <a:pt x="62150" y="28550"/>
                </a:lnTo>
                <a:lnTo>
                  <a:pt x="61760" y="29090"/>
                </a:lnTo>
                <a:lnTo>
                  <a:pt x="61370" y="29870"/>
                </a:lnTo>
                <a:lnTo>
                  <a:pt x="61340" y="30010"/>
                </a:lnTo>
                <a:lnTo>
                  <a:pt x="61370" y="30140"/>
                </a:lnTo>
                <a:lnTo>
                  <a:pt x="61250" y="30140"/>
                </a:lnTo>
                <a:lnTo>
                  <a:pt x="61230" y="30170"/>
                </a:lnTo>
                <a:lnTo>
                  <a:pt x="61210" y="30260"/>
                </a:lnTo>
                <a:lnTo>
                  <a:pt x="61260" y="30230"/>
                </a:lnTo>
                <a:lnTo>
                  <a:pt x="61360" y="30200"/>
                </a:lnTo>
                <a:lnTo>
                  <a:pt x="61400" y="30160"/>
                </a:lnTo>
                <a:lnTo>
                  <a:pt x="61400" y="30180"/>
                </a:lnTo>
                <a:lnTo>
                  <a:pt x="61390" y="30210"/>
                </a:lnTo>
                <a:lnTo>
                  <a:pt x="61380" y="30230"/>
                </a:lnTo>
                <a:lnTo>
                  <a:pt x="61350" y="30280"/>
                </a:lnTo>
                <a:lnTo>
                  <a:pt x="61280" y="30370"/>
                </a:lnTo>
                <a:lnTo>
                  <a:pt x="60970" y="30650"/>
                </a:lnTo>
                <a:lnTo>
                  <a:pt x="60880" y="30760"/>
                </a:lnTo>
                <a:lnTo>
                  <a:pt x="60740" y="31010"/>
                </a:lnTo>
                <a:lnTo>
                  <a:pt x="60570" y="31400"/>
                </a:lnTo>
                <a:lnTo>
                  <a:pt x="60140" y="32170"/>
                </a:lnTo>
                <a:lnTo>
                  <a:pt x="60080" y="32310"/>
                </a:lnTo>
                <a:lnTo>
                  <a:pt x="60070" y="32360"/>
                </a:lnTo>
                <a:lnTo>
                  <a:pt x="60050" y="32410"/>
                </a:lnTo>
                <a:lnTo>
                  <a:pt x="59910" y="32560"/>
                </a:lnTo>
                <a:lnTo>
                  <a:pt x="59400" y="33500"/>
                </a:lnTo>
                <a:lnTo>
                  <a:pt x="59320" y="33630"/>
                </a:lnTo>
                <a:lnTo>
                  <a:pt x="59270" y="33680"/>
                </a:lnTo>
                <a:lnTo>
                  <a:pt x="59230" y="33700"/>
                </a:lnTo>
                <a:lnTo>
                  <a:pt x="59190" y="33730"/>
                </a:lnTo>
                <a:lnTo>
                  <a:pt x="59100" y="33930"/>
                </a:lnTo>
                <a:lnTo>
                  <a:pt x="58820" y="3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Free Sta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790" y="32700"/>
                </a:moveTo>
                <a:lnTo>
                  <a:pt x="44680" y="32620"/>
                </a:lnTo>
                <a:lnTo>
                  <a:pt x="44580" y="32530"/>
                </a:lnTo>
                <a:lnTo>
                  <a:pt x="44470" y="32460"/>
                </a:lnTo>
                <a:lnTo>
                  <a:pt x="44330" y="32470"/>
                </a:lnTo>
                <a:lnTo>
                  <a:pt x="44260" y="32460"/>
                </a:lnTo>
                <a:lnTo>
                  <a:pt x="44230" y="32410"/>
                </a:lnTo>
                <a:lnTo>
                  <a:pt x="44210" y="32340"/>
                </a:lnTo>
                <a:lnTo>
                  <a:pt x="44170" y="32300"/>
                </a:lnTo>
                <a:lnTo>
                  <a:pt x="44050" y="32230"/>
                </a:lnTo>
                <a:lnTo>
                  <a:pt x="43950" y="32150"/>
                </a:lnTo>
                <a:lnTo>
                  <a:pt x="43790" y="31960"/>
                </a:lnTo>
                <a:lnTo>
                  <a:pt x="43530" y="31720"/>
                </a:lnTo>
                <a:lnTo>
                  <a:pt x="43510" y="31700"/>
                </a:lnTo>
                <a:lnTo>
                  <a:pt x="43510" y="31660"/>
                </a:lnTo>
                <a:lnTo>
                  <a:pt x="43500" y="31580"/>
                </a:lnTo>
                <a:lnTo>
                  <a:pt x="43490" y="31560"/>
                </a:lnTo>
                <a:lnTo>
                  <a:pt x="43360" y="31500"/>
                </a:lnTo>
                <a:lnTo>
                  <a:pt x="43350" y="31490"/>
                </a:lnTo>
                <a:lnTo>
                  <a:pt x="43340" y="31470"/>
                </a:lnTo>
                <a:lnTo>
                  <a:pt x="43300" y="31450"/>
                </a:lnTo>
                <a:lnTo>
                  <a:pt x="43300" y="31440"/>
                </a:lnTo>
                <a:lnTo>
                  <a:pt x="43290" y="31410"/>
                </a:lnTo>
                <a:lnTo>
                  <a:pt x="43240" y="31330"/>
                </a:lnTo>
                <a:lnTo>
                  <a:pt x="43210" y="31320"/>
                </a:lnTo>
                <a:lnTo>
                  <a:pt x="43180" y="31320"/>
                </a:lnTo>
                <a:lnTo>
                  <a:pt x="43160" y="31310"/>
                </a:lnTo>
                <a:lnTo>
                  <a:pt x="43150" y="31300"/>
                </a:lnTo>
                <a:lnTo>
                  <a:pt x="43120" y="31280"/>
                </a:lnTo>
                <a:lnTo>
                  <a:pt x="42830" y="30660"/>
                </a:lnTo>
                <a:lnTo>
                  <a:pt x="42760" y="30550"/>
                </a:lnTo>
                <a:lnTo>
                  <a:pt x="42670" y="30530"/>
                </a:lnTo>
                <a:lnTo>
                  <a:pt x="42630" y="30520"/>
                </a:lnTo>
                <a:lnTo>
                  <a:pt x="42580" y="30510"/>
                </a:lnTo>
                <a:lnTo>
                  <a:pt x="42530" y="30500"/>
                </a:lnTo>
                <a:lnTo>
                  <a:pt x="42480" y="30480"/>
                </a:lnTo>
                <a:lnTo>
                  <a:pt x="42450" y="30450"/>
                </a:lnTo>
                <a:lnTo>
                  <a:pt x="42420" y="30420"/>
                </a:lnTo>
                <a:lnTo>
                  <a:pt x="42410" y="30360"/>
                </a:lnTo>
                <a:lnTo>
                  <a:pt x="42400" y="30290"/>
                </a:lnTo>
                <a:lnTo>
                  <a:pt x="42380" y="30230"/>
                </a:lnTo>
                <a:lnTo>
                  <a:pt x="42350" y="30210"/>
                </a:lnTo>
                <a:lnTo>
                  <a:pt x="42230" y="30180"/>
                </a:lnTo>
                <a:lnTo>
                  <a:pt x="42140" y="30130"/>
                </a:lnTo>
                <a:lnTo>
                  <a:pt x="42000" y="29960"/>
                </a:lnTo>
                <a:lnTo>
                  <a:pt x="41980" y="29950"/>
                </a:lnTo>
                <a:lnTo>
                  <a:pt x="41950" y="29940"/>
                </a:lnTo>
                <a:lnTo>
                  <a:pt x="41880" y="29950"/>
                </a:lnTo>
                <a:lnTo>
                  <a:pt x="41870" y="29930"/>
                </a:lnTo>
                <a:lnTo>
                  <a:pt x="41850" y="29870"/>
                </a:lnTo>
                <a:lnTo>
                  <a:pt x="41840" y="29860"/>
                </a:lnTo>
                <a:lnTo>
                  <a:pt x="41740" y="29850"/>
                </a:lnTo>
                <a:lnTo>
                  <a:pt x="41700" y="29830"/>
                </a:lnTo>
                <a:lnTo>
                  <a:pt x="41650" y="29780"/>
                </a:lnTo>
                <a:lnTo>
                  <a:pt x="41510" y="29610"/>
                </a:lnTo>
                <a:lnTo>
                  <a:pt x="41490" y="29550"/>
                </a:lnTo>
                <a:lnTo>
                  <a:pt x="41460" y="29430"/>
                </a:lnTo>
                <a:lnTo>
                  <a:pt x="41440" y="29390"/>
                </a:lnTo>
                <a:lnTo>
                  <a:pt x="41470" y="29340"/>
                </a:lnTo>
                <a:lnTo>
                  <a:pt x="41670" y="28910"/>
                </a:lnTo>
                <a:lnTo>
                  <a:pt x="42380" y="27410"/>
                </a:lnTo>
                <a:lnTo>
                  <a:pt x="42690" y="26720"/>
                </a:lnTo>
                <a:lnTo>
                  <a:pt x="43030" y="25990"/>
                </a:lnTo>
                <a:lnTo>
                  <a:pt x="43030" y="25960"/>
                </a:lnTo>
                <a:lnTo>
                  <a:pt x="43020" y="25940"/>
                </a:lnTo>
                <a:lnTo>
                  <a:pt x="42990" y="25920"/>
                </a:lnTo>
                <a:lnTo>
                  <a:pt x="42950" y="25860"/>
                </a:lnTo>
                <a:lnTo>
                  <a:pt x="42930" y="25770"/>
                </a:lnTo>
                <a:lnTo>
                  <a:pt x="42940" y="25550"/>
                </a:lnTo>
                <a:lnTo>
                  <a:pt x="43000" y="25370"/>
                </a:lnTo>
                <a:lnTo>
                  <a:pt x="43050" y="25290"/>
                </a:lnTo>
                <a:lnTo>
                  <a:pt x="43080" y="25220"/>
                </a:lnTo>
                <a:lnTo>
                  <a:pt x="43140" y="24980"/>
                </a:lnTo>
                <a:lnTo>
                  <a:pt x="43150" y="24910"/>
                </a:lnTo>
                <a:lnTo>
                  <a:pt x="43150" y="24870"/>
                </a:lnTo>
                <a:lnTo>
                  <a:pt x="43120" y="24840"/>
                </a:lnTo>
                <a:lnTo>
                  <a:pt x="43100" y="24800"/>
                </a:lnTo>
                <a:lnTo>
                  <a:pt x="43090" y="24760"/>
                </a:lnTo>
                <a:lnTo>
                  <a:pt x="43100" y="24720"/>
                </a:lnTo>
                <a:lnTo>
                  <a:pt x="43170" y="24670"/>
                </a:lnTo>
                <a:lnTo>
                  <a:pt x="43250" y="24600"/>
                </a:lnTo>
                <a:lnTo>
                  <a:pt x="43310" y="24500"/>
                </a:lnTo>
                <a:lnTo>
                  <a:pt x="43340" y="24440"/>
                </a:lnTo>
                <a:lnTo>
                  <a:pt x="43430" y="24190"/>
                </a:lnTo>
                <a:lnTo>
                  <a:pt x="43440" y="24140"/>
                </a:lnTo>
                <a:lnTo>
                  <a:pt x="43440" y="24080"/>
                </a:lnTo>
                <a:lnTo>
                  <a:pt x="43440" y="24030"/>
                </a:lnTo>
                <a:lnTo>
                  <a:pt x="43470" y="23990"/>
                </a:lnTo>
                <a:lnTo>
                  <a:pt x="43500" y="23990"/>
                </a:lnTo>
                <a:lnTo>
                  <a:pt x="43530" y="24000"/>
                </a:lnTo>
                <a:lnTo>
                  <a:pt x="43560" y="24000"/>
                </a:lnTo>
                <a:lnTo>
                  <a:pt x="43600" y="23960"/>
                </a:lnTo>
                <a:lnTo>
                  <a:pt x="43640" y="23900"/>
                </a:lnTo>
                <a:lnTo>
                  <a:pt x="43700" y="23790"/>
                </a:lnTo>
                <a:lnTo>
                  <a:pt x="43700" y="23770"/>
                </a:lnTo>
                <a:lnTo>
                  <a:pt x="43690" y="23750"/>
                </a:lnTo>
                <a:lnTo>
                  <a:pt x="43690" y="23730"/>
                </a:lnTo>
                <a:lnTo>
                  <a:pt x="43770" y="23580"/>
                </a:lnTo>
                <a:lnTo>
                  <a:pt x="43780" y="23560"/>
                </a:lnTo>
                <a:lnTo>
                  <a:pt x="43810" y="23550"/>
                </a:lnTo>
                <a:lnTo>
                  <a:pt x="43850" y="23540"/>
                </a:lnTo>
                <a:lnTo>
                  <a:pt x="43920" y="23540"/>
                </a:lnTo>
                <a:lnTo>
                  <a:pt x="43930" y="23530"/>
                </a:lnTo>
                <a:lnTo>
                  <a:pt x="43960" y="23480"/>
                </a:lnTo>
                <a:lnTo>
                  <a:pt x="43980" y="23470"/>
                </a:lnTo>
                <a:lnTo>
                  <a:pt x="44020" y="23450"/>
                </a:lnTo>
                <a:lnTo>
                  <a:pt x="44070" y="23390"/>
                </a:lnTo>
                <a:lnTo>
                  <a:pt x="44110" y="23330"/>
                </a:lnTo>
                <a:lnTo>
                  <a:pt x="44130" y="23290"/>
                </a:lnTo>
                <a:lnTo>
                  <a:pt x="44110" y="23240"/>
                </a:lnTo>
                <a:lnTo>
                  <a:pt x="44110" y="23210"/>
                </a:lnTo>
                <a:lnTo>
                  <a:pt x="44140" y="23190"/>
                </a:lnTo>
                <a:lnTo>
                  <a:pt x="44150" y="23180"/>
                </a:lnTo>
                <a:lnTo>
                  <a:pt x="44200" y="23110"/>
                </a:lnTo>
                <a:lnTo>
                  <a:pt x="44230" y="23090"/>
                </a:lnTo>
                <a:lnTo>
                  <a:pt x="44260" y="23080"/>
                </a:lnTo>
                <a:lnTo>
                  <a:pt x="44290" y="23080"/>
                </a:lnTo>
                <a:lnTo>
                  <a:pt x="44330" y="23080"/>
                </a:lnTo>
                <a:lnTo>
                  <a:pt x="44370" y="23070"/>
                </a:lnTo>
                <a:lnTo>
                  <a:pt x="44390" y="23060"/>
                </a:lnTo>
                <a:lnTo>
                  <a:pt x="44610" y="22860"/>
                </a:lnTo>
                <a:lnTo>
                  <a:pt x="44650" y="22830"/>
                </a:lnTo>
                <a:lnTo>
                  <a:pt x="44840" y="22780"/>
                </a:lnTo>
                <a:lnTo>
                  <a:pt x="44860" y="22760"/>
                </a:lnTo>
                <a:lnTo>
                  <a:pt x="44870" y="22740"/>
                </a:lnTo>
                <a:lnTo>
                  <a:pt x="44890" y="22730"/>
                </a:lnTo>
                <a:lnTo>
                  <a:pt x="44910" y="22740"/>
                </a:lnTo>
                <a:lnTo>
                  <a:pt x="44940" y="22750"/>
                </a:lnTo>
                <a:lnTo>
                  <a:pt x="44950" y="22760"/>
                </a:lnTo>
                <a:lnTo>
                  <a:pt x="44980" y="22750"/>
                </a:lnTo>
                <a:lnTo>
                  <a:pt x="45040" y="22720"/>
                </a:lnTo>
                <a:lnTo>
                  <a:pt x="45050" y="22710"/>
                </a:lnTo>
                <a:lnTo>
                  <a:pt x="45070" y="22700"/>
                </a:lnTo>
                <a:lnTo>
                  <a:pt x="45100" y="22660"/>
                </a:lnTo>
                <a:lnTo>
                  <a:pt x="45120" y="22640"/>
                </a:lnTo>
                <a:lnTo>
                  <a:pt x="45160" y="22640"/>
                </a:lnTo>
                <a:lnTo>
                  <a:pt x="45190" y="22650"/>
                </a:lnTo>
                <a:lnTo>
                  <a:pt x="45250" y="22690"/>
                </a:lnTo>
                <a:lnTo>
                  <a:pt x="45280" y="22700"/>
                </a:lnTo>
                <a:lnTo>
                  <a:pt x="45300" y="22710"/>
                </a:lnTo>
                <a:lnTo>
                  <a:pt x="45320" y="22700"/>
                </a:lnTo>
                <a:lnTo>
                  <a:pt x="45340" y="22690"/>
                </a:lnTo>
                <a:lnTo>
                  <a:pt x="45370" y="22660"/>
                </a:lnTo>
                <a:lnTo>
                  <a:pt x="45380" y="22640"/>
                </a:lnTo>
                <a:lnTo>
                  <a:pt x="45460" y="22570"/>
                </a:lnTo>
                <a:lnTo>
                  <a:pt x="45770" y="22400"/>
                </a:lnTo>
                <a:lnTo>
                  <a:pt x="45840" y="22390"/>
                </a:lnTo>
                <a:lnTo>
                  <a:pt x="45860" y="22410"/>
                </a:lnTo>
                <a:lnTo>
                  <a:pt x="45900" y="22450"/>
                </a:lnTo>
                <a:lnTo>
                  <a:pt x="45940" y="22500"/>
                </a:lnTo>
                <a:lnTo>
                  <a:pt x="45970" y="22520"/>
                </a:lnTo>
                <a:lnTo>
                  <a:pt x="45990" y="22530"/>
                </a:lnTo>
                <a:lnTo>
                  <a:pt x="46010" y="22530"/>
                </a:lnTo>
                <a:lnTo>
                  <a:pt x="46080" y="22530"/>
                </a:lnTo>
                <a:lnTo>
                  <a:pt x="46120" y="22530"/>
                </a:lnTo>
                <a:lnTo>
                  <a:pt x="46320" y="22570"/>
                </a:lnTo>
                <a:lnTo>
                  <a:pt x="46350" y="22580"/>
                </a:lnTo>
                <a:lnTo>
                  <a:pt x="46370" y="22590"/>
                </a:lnTo>
                <a:lnTo>
                  <a:pt x="46370" y="22600"/>
                </a:lnTo>
                <a:lnTo>
                  <a:pt x="46380" y="22680"/>
                </a:lnTo>
                <a:lnTo>
                  <a:pt x="46400" y="22730"/>
                </a:lnTo>
                <a:lnTo>
                  <a:pt x="46400" y="22780"/>
                </a:lnTo>
                <a:lnTo>
                  <a:pt x="46410" y="22810"/>
                </a:lnTo>
                <a:lnTo>
                  <a:pt x="46420" y="22840"/>
                </a:lnTo>
                <a:lnTo>
                  <a:pt x="46440" y="22850"/>
                </a:lnTo>
                <a:lnTo>
                  <a:pt x="46460" y="22860"/>
                </a:lnTo>
                <a:lnTo>
                  <a:pt x="46490" y="22860"/>
                </a:lnTo>
                <a:lnTo>
                  <a:pt x="46510" y="22860"/>
                </a:lnTo>
                <a:lnTo>
                  <a:pt x="46530" y="22850"/>
                </a:lnTo>
                <a:lnTo>
                  <a:pt x="46550" y="22840"/>
                </a:lnTo>
                <a:lnTo>
                  <a:pt x="46560" y="22830"/>
                </a:lnTo>
                <a:lnTo>
                  <a:pt x="46570" y="22820"/>
                </a:lnTo>
                <a:lnTo>
                  <a:pt x="46570" y="22800"/>
                </a:lnTo>
                <a:lnTo>
                  <a:pt x="46570" y="22780"/>
                </a:lnTo>
                <a:lnTo>
                  <a:pt x="46570" y="22760"/>
                </a:lnTo>
                <a:lnTo>
                  <a:pt x="46530" y="22710"/>
                </a:lnTo>
                <a:lnTo>
                  <a:pt x="46530" y="22690"/>
                </a:lnTo>
                <a:lnTo>
                  <a:pt x="46520" y="22670"/>
                </a:lnTo>
                <a:lnTo>
                  <a:pt x="46530" y="22650"/>
                </a:lnTo>
                <a:lnTo>
                  <a:pt x="46530" y="22640"/>
                </a:lnTo>
                <a:lnTo>
                  <a:pt x="46600" y="22500"/>
                </a:lnTo>
                <a:lnTo>
                  <a:pt x="46610" y="22500"/>
                </a:lnTo>
                <a:lnTo>
                  <a:pt x="46630" y="22470"/>
                </a:lnTo>
                <a:lnTo>
                  <a:pt x="46670" y="22410"/>
                </a:lnTo>
                <a:lnTo>
                  <a:pt x="46930" y="22160"/>
                </a:lnTo>
                <a:lnTo>
                  <a:pt x="46950" y="22150"/>
                </a:lnTo>
                <a:lnTo>
                  <a:pt x="47000" y="22140"/>
                </a:lnTo>
                <a:lnTo>
                  <a:pt x="47020" y="22140"/>
                </a:lnTo>
                <a:lnTo>
                  <a:pt x="47040" y="22110"/>
                </a:lnTo>
                <a:lnTo>
                  <a:pt x="47050" y="22090"/>
                </a:lnTo>
                <a:lnTo>
                  <a:pt x="47040" y="22070"/>
                </a:lnTo>
                <a:lnTo>
                  <a:pt x="47040" y="22030"/>
                </a:lnTo>
                <a:lnTo>
                  <a:pt x="47060" y="21950"/>
                </a:lnTo>
                <a:lnTo>
                  <a:pt x="47110" y="21880"/>
                </a:lnTo>
                <a:lnTo>
                  <a:pt x="47180" y="21830"/>
                </a:lnTo>
                <a:lnTo>
                  <a:pt x="47260" y="21820"/>
                </a:lnTo>
                <a:lnTo>
                  <a:pt x="47280" y="21830"/>
                </a:lnTo>
                <a:lnTo>
                  <a:pt x="47310" y="21850"/>
                </a:lnTo>
                <a:lnTo>
                  <a:pt x="47330" y="21860"/>
                </a:lnTo>
                <a:lnTo>
                  <a:pt x="47340" y="21850"/>
                </a:lnTo>
                <a:lnTo>
                  <a:pt x="47350" y="21850"/>
                </a:lnTo>
                <a:lnTo>
                  <a:pt x="47370" y="21780"/>
                </a:lnTo>
                <a:lnTo>
                  <a:pt x="47400" y="21760"/>
                </a:lnTo>
                <a:lnTo>
                  <a:pt x="47440" y="21750"/>
                </a:lnTo>
                <a:lnTo>
                  <a:pt x="47530" y="21750"/>
                </a:lnTo>
                <a:lnTo>
                  <a:pt x="47580" y="21770"/>
                </a:lnTo>
                <a:lnTo>
                  <a:pt x="47880" y="21770"/>
                </a:lnTo>
                <a:lnTo>
                  <a:pt x="47890" y="21760"/>
                </a:lnTo>
                <a:lnTo>
                  <a:pt x="47880" y="21730"/>
                </a:lnTo>
                <a:lnTo>
                  <a:pt x="47860" y="21720"/>
                </a:lnTo>
                <a:lnTo>
                  <a:pt x="47830" y="21710"/>
                </a:lnTo>
                <a:lnTo>
                  <a:pt x="47800" y="21700"/>
                </a:lnTo>
                <a:lnTo>
                  <a:pt x="47720" y="21680"/>
                </a:lnTo>
                <a:lnTo>
                  <a:pt x="47700" y="21630"/>
                </a:lnTo>
                <a:lnTo>
                  <a:pt x="47720" y="21570"/>
                </a:lnTo>
                <a:lnTo>
                  <a:pt x="47760" y="21510"/>
                </a:lnTo>
                <a:lnTo>
                  <a:pt x="47780" y="21490"/>
                </a:lnTo>
                <a:lnTo>
                  <a:pt x="47800" y="21500"/>
                </a:lnTo>
                <a:lnTo>
                  <a:pt x="47810" y="21490"/>
                </a:lnTo>
                <a:lnTo>
                  <a:pt x="47810" y="21300"/>
                </a:lnTo>
                <a:lnTo>
                  <a:pt x="47760" y="21230"/>
                </a:lnTo>
                <a:lnTo>
                  <a:pt x="47650" y="21140"/>
                </a:lnTo>
                <a:lnTo>
                  <a:pt x="47590" y="21050"/>
                </a:lnTo>
                <a:lnTo>
                  <a:pt x="47650" y="20970"/>
                </a:lnTo>
                <a:lnTo>
                  <a:pt x="47820" y="20920"/>
                </a:lnTo>
                <a:lnTo>
                  <a:pt x="47870" y="20880"/>
                </a:lnTo>
                <a:lnTo>
                  <a:pt x="47950" y="20780"/>
                </a:lnTo>
                <a:lnTo>
                  <a:pt x="47980" y="20780"/>
                </a:lnTo>
                <a:lnTo>
                  <a:pt x="48050" y="20810"/>
                </a:lnTo>
                <a:lnTo>
                  <a:pt x="48100" y="20770"/>
                </a:lnTo>
                <a:lnTo>
                  <a:pt x="48100" y="20730"/>
                </a:lnTo>
                <a:lnTo>
                  <a:pt x="48090" y="20680"/>
                </a:lnTo>
                <a:lnTo>
                  <a:pt x="48090" y="20630"/>
                </a:lnTo>
                <a:lnTo>
                  <a:pt x="48110" y="20590"/>
                </a:lnTo>
                <a:lnTo>
                  <a:pt x="48190" y="20500"/>
                </a:lnTo>
                <a:lnTo>
                  <a:pt x="48240" y="20470"/>
                </a:lnTo>
                <a:lnTo>
                  <a:pt x="48280" y="20450"/>
                </a:lnTo>
                <a:lnTo>
                  <a:pt x="48320" y="20460"/>
                </a:lnTo>
                <a:lnTo>
                  <a:pt x="48360" y="20480"/>
                </a:lnTo>
                <a:lnTo>
                  <a:pt x="48380" y="20490"/>
                </a:lnTo>
                <a:lnTo>
                  <a:pt x="48380" y="20500"/>
                </a:lnTo>
                <a:lnTo>
                  <a:pt x="48410" y="20510"/>
                </a:lnTo>
                <a:lnTo>
                  <a:pt x="48430" y="20510"/>
                </a:lnTo>
                <a:lnTo>
                  <a:pt x="48440" y="20480"/>
                </a:lnTo>
                <a:lnTo>
                  <a:pt x="48440" y="20450"/>
                </a:lnTo>
                <a:lnTo>
                  <a:pt x="48450" y="20430"/>
                </a:lnTo>
                <a:lnTo>
                  <a:pt x="48460" y="20410"/>
                </a:lnTo>
                <a:lnTo>
                  <a:pt x="48470" y="20390"/>
                </a:lnTo>
                <a:lnTo>
                  <a:pt x="48560" y="20310"/>
                </a:lnTo>
                <a:lnTo>
                  <a:pt x="48610" y="20270"/>
                </a:lnTo>
                <a:lnTo>
                  <a:pt x="48680" y="20250"/>
                </a:lnTo>
                <a:lnTo>
                  <a:pt x="48710" y="20220"/>
                </a:lnTo>
                <a:lnTo>
                  <a:pt x="48720" y="20220"/>
                </a:lnTo>
                <a:lnTo>
                  <a:pt x="48770" y="20250"/>
                </a:lnTo>
                <a:lnTo>
                  <a:pt x="48790" y="20270"/>
                </a:lnTo>
                <a:lnTo>
                  <a:pt x="48810" y="20240"/>
                </a:lnTo>
                <a:lnTo>
                  <a:pt x="48850" y="20200"/>
                </a:lnTo>
                <a:lnTo>
                  <a:pt x="48910" y="20170"/>
                </a:lnTo>
                <a:lnTo>
                  <a:pt x="48930" y="20170"/>
                </a:lnTo>
                <a:lnTo>
                  <a:pt x="49020" y="20260"/>
                </a:lnTo>
                <a:lnTo>
                  <a:pt x="49090" y="20310"/>
                </a:lnTo>
                <a:lnTo>
                  <a:pt x="49080" y="20090"/>
                </a:lnTo>
                <a:lnTo>
                  <a:pt x="49090" y="20040"/>
                </a:lnTo>
                <a:lnTo>
                  <a:pt x="49140" y="20010"/>
                </a:lnTo>
                <a:lnTo>
                  <a:pt x="49170" y="20040"/>
                </a:lnTo>
                <a:lnTo>
                  <a:pt x="49240" y="20150"/>
                </a:lnTo>
                <a:lnTo>
                  <a:pt x="49330" y="20200"/>
                </a:lnTo>
                <a:lnTo>
                  <a:pt x="49470" y="20220"/>
                </a:lnTo>
                <a:lnTo>
                  <a:pt x="49760" y="20210"/>
                </a:lnTo>
                <a:lnTo>
                  <a:pt x="49810" y="20200"/>
                </a:lnTo>
                <a:lnTo>
                  <a:pt x="49830" y="20190"/>
                </a:lnTo>
                <a:lnTo>
                  <a:pt x="49860" y="20200"/>
                </a:lnTo>
                <a:lnTo>
                  <a:pt x="49860" y="20230"/>
                </a:lnTo>
                <a:lnTo>
                  <a:pt x="49850" y="20260"/>
                </a:lnTo>
                <a:lnTo>
                  <a:pt x="49840" y="20300"/>
                </a:lnTo>
                <a:lnTo>
                  <a:pt x="49870" y="20320"/>
                </a:lnTo>
                <a:lnTo>
                  <a:pt x="49940" y="20300"/>
                </a:lnTo>
                <a:lnTo>
                  <a:pt x="50050" y="20210"/>
                </a:lnTo>
                <a:lnTo>
                  <a:pt x="50180" y="20060"/>
                </a:lnTo>
                <a:lnTo>
                  <a:pt x="50250" y="20000"/>
                </a:lnTo>
                <a:lnTo>
                  <a:pt x="50330" y="19980"/>
                </a:lnTo>
                <a:lnTo>
                  <a:pt x="50370" y="20000"/>
                </a:lnTo>
                <a:lnTo>
                  <a:pt x="50470" y="20090"/>
                </a:lnTo>
                <a:lnTo>
                  <a:pt x="50510" y="20110"/>
                </a:lnTo>
                <a:lnTo>
                  <a:pt x="50550" y="20100"/>
                </a:lnTo>
                <a:lnTo>
                  <a:pt x="50730" y="20060"/>
                </a:lnTo>
                <a:lnTo>
                  <a:pt x="50760" y="20040"/>
                </a:lnTo>
                <a:lnTo>
                  <a:pt x="50850" y="19900"/>
                </a:lnTo>
                <a:lnTo>
                  <a:pt x="50860" y="19860"/>
                </a:lnTo>
                <a:lnTo>
                  <a:pt x="50860" y="19800"/>
                </a:lnTo>
                <a:lnTo>
                  <a:pt x="50880" y="19730"/>
                </a:lnTo>
                <a:lnTo>
                  <a:pt x="50920" y="19690"/>
                </a:lnTo>
                <a:lnTo>
                  <a:pt x="50940" y="19680"/>
                </a:lnTo>
                <a:lnTo>
                  <a:pt x="50980" y="19670"/>
                </a:lnTo>
                <a:lnTo>
                  <a:pt x="51040" y="19670"/>
                </a:lnTo>
                <a:lnTo>
                  <a:pt x="51030" y="19600"/>
                </a:lnTo>
                <a:lnTo>
                  <a:pt x="51060" y="19580"/>
                </a:lnTo>
                <a:lnTo>
                  <a:pt x="51120" y="19580"/>
                </a:lnTo>
                <a:lnTo>
                  <a:pt x="51150" y="19570"/>
                </a:lnTo>
                <a:lnTo>
                  <a:pt x="51160" y="19550"/>
                </a:lnTo>
                <a:lnTo>
                  <a:pt x="51200" y="19590"/>
                </a:lnTo>
                <a:lnTo>
                  <a:pt x="51240" y="19650"/>
                </a:lnTo>
                <a:lnTo>
                  <a:pt x="51250" y="19670"/>
                </a:lnTo>
                <a:lnTo>
                  <a:pt x="51290" y="19670"/>
                </a:lnTo>
                <a:lnTo>
                  <a:pt x="51500" y="19650"/>
                </a:lnTo>
                <a:lnTo>
                  <a:pt x="51520" y="19660"/>
                </a:lnTo>
                <a:lnTo>
                  <a:pt x="51540" y="19690"/>
                </a:lnTo>
                <a:lnTo>
                  <a:pt x="51560" y="19710"/>
                </a:lnTo>
                <a:lnTo>
                  <a:pt x="51590" y="19720"/>
                </a:lnTo>
                <a:lnTo>
                  <a:pt x="51620" y="19700"/>
                </a:lnTo>
                <a:lnTo>
                  <a:pt x="51620" y="19680"/>
                </a:lnTo>
                <a:lnTo>
                  <a:pt x="51620" y="19650"/>
                </a:lnTo>
                <a:lnTo>
                  <a:pt x="51630" y="19630"/>
                </a:lnTo>
                <a:lnTo>
                  <a:pt x="51680" y="19600"/>
                </a:lnTo>
                <a:lnTo>
                  <a:pt x="51750" y="19580"/>
                </a:lnTo>
                <a:lnTo>
                  <a:pt x="51890" y="19560"/>
                </a:lnTo>
                <a:lnTo>
                  <a:pt x="51950" y="19540"/>
                </a:lnTo>
                <a:lnTo>
                  <a:pt x="52000" y="19490"/>
                </a:lnTo>
                <a:lnTo>
                  <a:pt x="52040" y="19440"/>
                </a:lnTo>
                <a:lnTo>
                  <a:pt x="52080" y="19390"/>
                </a:lnTo>
                <a:lnTo>
                  <a:pt x="52150" y="19350"/>
                </a:lnTo>
                <a:lnTo>
                  <a:pt x="52180" y="19350"/>
                </a:lnTo>
                <a:lnTo>
                  <a:pt x="52210" y="19360"/>
                </a:lnTo>
                <a:lnTo>
                  <a:pt x="52270" y="19410"/>
                </a:lnTo>
                <a:lnTo>
                  <a:pt x="52290" y="19450"/>
                </a:lnTo>
                <a:lnTo>
                  <a:pt x="52270" y="19460"/>
                </a:lnTo>
                <a:lnTo>
                  <a:pt x="52250" y="19500"/>
                </a:lnTo>
                <a:lnTo>
                  <a:pt x="52280" y="19580"/>
                </a:lnTo>
                <a:lnTo>
                  <a:pt x="52400" y="19800"/>
                </a:lnTo>
                <a:lnTo>
                  <a:pt x="52430" y="19850"/>
                </a:lnTo>
                <a:lnTo>
                  <a:pt x="52520" y="19890"/>
                </a:lnTo>
                <a:lnTo>
                  <a:pt x="52580" y="19920"/>
                </a:lnTo>
                <a:lnTo>
                  <a:pt x="52630" y="19970"/>
                </a:lnTo>
                <a:lnTo>
                  <a:pt x="52670" y="20010"/>
                </a:lnTo>
                <a:lnTo>
                  <a:pt x="52690" y="20030"/>
                </a:lnTo>
                <a:lnTo>
                  <a:pt x="52710" y="20050"/>
                </a:lnTo>
                <a:lnTo>
                  <a:pt x="52770" y="19990"/>
                </a:lnTo>
                <a:lnTo>
                  <a:pt x="52810" y="19990"/>
                </a:lnTo>
                <a:lnTo>
                  <a:pt x="52820" y="20060"/>
                </a:lnTo>
                <a:lnTo>
                  <a:pt x="52830" y="20080"/>
                </a:lnTo>
                <a:lnTo>
                  <a:pt x="52850" y="20100"/>
                </a:lnTo>
                <a:lnTo>
                  <a:pt x="52860" y="20110"/>
                </a:lnTo>
                <a:lnTo>
                  <a:pt x="52890" y="20140"/>
                </a:lnTo>
                <a:lnTo>
                  <a:pt x="52970" y="20120"/>
                </a:lnTo>
                <a:lnTo>
                  <a:pt x="53030" y="20100"/>
                </a:lnTo>
                <a:lnTo>
                  <a:pt x="53060" y="20100"/>
                </a:lnTo>
                <a:lnTo>
                  <a:pt x="53080" y="20110"/>
                </a:lnTo>
                <a:lnTo>
                  <a:pt x="53100" y="20120"/>
                </a:lnTo>
                <a:lnTo>
                  <a:pt x="53110" y="20130"/>
                </a:lnTo>
                <a:lnTo>
                  <a:pt x="53160" y="20170"/>
                </a:lnTo>
                <a:lnTo>
                  <a:pt x="53260" y="20220"/>
                </a:lnTo>
                <a:lnTo>
                  <a:pt x="53320" y="20230"/>
                </a:lnTo>
                <a:lnTo>
                  <a:pt x="53380" y="20230"/>
                </a:lnTo>
                <a:lnTo>
                  <a:pt x="53450" y="20230"/>
                </a:lnTo>
                <a:lnTo>
                  <a:pt x="53480" y="20240"/>
                </a:lnTo>
                <a:lnTo>
                  <a:pt x="53500" y="20260"/>
                </a:lnTo>
                <a:lnTo>
                  <a:pt x="53510" y="20320"/>
                </a:lnTo>
                <a:lnTo>
                  <a:pt x="53520" y="20330"/>
                </a:lnTo>
                <a:lnTo>
                  <a:pt x="53530" y="20350"/>
                </a:lnTo>
                <a:lnTo>
                  <a:pt x="53540" y="20370"/>
                </a:lnTo>
                <a:lnTo>
                  <a:pt x="53570" y="20400"/>
                </a:lnTo>
                <a:lnTo>
                  <a:pt x="53590" y="20400"/>
                </a:lnTo>
                <a:lnTo>
                  <a:pt x="53610" y="20400"/>
                </a:lnTo>
                <a:lnTo>
                  <a:pt x="53620" y="20390"/>
                </a:lnTo>
                <a:lnTo>
                  <a:pt x="53650" y="20350"/>
                </a:lnTo>
                <a:lnTo>
                  <a:pt x="53670" y="20340"/>
                </a:lnTo>
                <a:lnTo>
                  <a:pt x="53690" y="20340"/>
                </a:lnTo>
                <a:lnTo>
                  <a:pt x="53730" y="20330"/>
                </a:lnTo>
                <a:lnTo>
                  <a:pt x="53750" y="20340"/>
                </a:lnTo>
                <a:lnTo>
                  <a:pt x="53770" y="20350"/>
                </a:lnTo>
                <a:lnTo>
                  <a:pt x="53790" y="20400"/>
                </a:lnTo>
                <a:lnTo>
                  <a:pt x="53830" y="20430"/>
                </a:lnTo>
                <a:lnTo>
                  <a:pt x="53840" y="20470"/>
                </a:lnTo>
                <a:lnTo>
                  <a:pt x="53930" y="20500"/>
                </a:lnTo>
                <a:lnTo>
                  <a:pt x="53940" y="20530"/>
                </a:lnTo>
                <a:lnTo>
                  <a:pt x="53910" y="20570"/>
                </a:lnTo>
                <a:lnTo>
                  <a:pt x="53890" y="20650"/>
                </a:lnTo>
                <a:lnTo>
                  <a:pt x="53930" y="20640"/>
                </a:lnTo>
                <a:lnTo>
                  <a:pt x="54060" y="20510"/>
                </a:lnTo>
                <a:lnTo>
                  <a:pt x="54100" y="20490"/>
                </a:lnTo>
                <a:lnTo>
                  <a:pt x="54140" y="20490"/>
                </a:lnTo>
                <a:lnTo>
                  <a:pt x="54210" y="20490"/>
                </a:lnTo>
                <a:lnTo>
                  <a:pt x="54260" y="20480"/>
                </a:lnTo>
                <a:lnTo>
                  <a:pt x="54250" y="20450"/>
                </a:lnTo>
                <a:lnTo>
                  <a:pt x="54200" y="20400"/>
                </a:lnTo>
                <a:lnTo>
                  <a:pt x="54170" y="20380"/>
                </a:lnTo>
                <a:lnTo>
                  <a:pt x="54150" y="20390"/>
                </a:lnTo>
                <a:lnTo>
                  <a:pt x="54140" y="20390"/>
                </a:lnTo>
                <a:lnTo>
                  <a:pt x="54150" y="20350"/>
                </a:lnTo>
                <a:lnTo>
                  <a:pt x="54240" y="20310"/>
                </a:lnTo>
                <a:lnTo>
                  <a:pt x="54370" y="20360"/>
                </a:lnTo>
                <a:lnTo>
                  <a:pt x="54600" y="20510"/>
                </a:lnTo>
                <a:lnTo>
                  <a:pt x="54640" y="20530"/>
                </a:lnTo>
                <a:lnTo>
                  <a:pt x="54660" y="20530"/>
                </a:lnTo>
                <a:lnTo>
                  <a:pt x="54680" y="20540"/>
                </a:lnTo>
                <a:lnTo>
                  <a:pt x="54710" y="20570"/>
                </a:lnTo>
                <a:lnTo>
                  <a:pt x="54750" y="20590"/>
                </a:lnTo>
                <a:lnTo>
                  <a:pt x="54780" y="20580"/>
                </a:lnTo>
                <a:lnTo>
                  <a:pt x="54810" y="20570"/>
                </a:lnTo>
                <a:lnTo>
                  <a:pt x="54840" y="20560"/>
                </a:lnTo>
                <a:lnTo>
                  <a:pt x="54860" y="20570"/>
                </a:lnTo>
                <a:lnTo>
                  <a:pt x="54880" y="20590"/>
                </a:lnTo>
                <a:lnTo>
                  <a:pt x="54900" y="20600"/>
                </a:lnTo>
                <a:lnTo>
                  <a:pt x="54930" y="20600"/>
                </a:lnTo>
                <a:lnTo>
                  <a:pt x="54950" y="20590"/>
                </a:lnTo>
                <a:lnTo>
                  <a:pt x="54990" y="20540"/>
                </a:lnTo>
                <a:lnTo>
                  <a:pt x="55010" y="20510"/>
                </a:lnTo>
                <a:lnTo>
                  <a:pt x="55040" y="20500"/>
                </a:lnTo>
                <a:lnTo>
                  <a:pt x="55070" y="20490"/>
                </a:lnTo>
                <a:lnTo>
                  <a:pt x="55090" y="20480"/>
                </a:lnTo>
                <a:lnTo>
                  <a:pt x="55120" y="20460"/>
                </a:lnTo>
                <a:lnTo>
                  <a:pt x="55150" y="20440"/>
                </a:lnTo>
                <a:lnTo>
                  <a:pt x="55180" y="20440"/>
                </a:lnTo>
                <a:lnTo>
                  <a:pt x="55240" y="20440"/>
                </a:lnTo>
                <a:lnTo>
                  <a:pt x="55380" y="20530"/>
                </a:lnTo>
                <a:lnTo>
                  <a:pt x="55400" y="20540"/>
                </a:lnTo>
                <a:lnTo>
                  <a:pt x="55430" y="20540"/>
                </a:lnTo>
                <a:lnTo>
                  <a:pt x="55440" y="20560"/>
                </a:lnTo>
                <a:lnTo>
                  <a:pt x="55440" y="20600"/>
                </a:lnTo>
                <a:lnTo>
                  <a:pt x="55450" y="20630"/>
                </a:lnTo>
                <a:lnTo>
                  <a:pt x="55450" y="20640"/>
                </a:lnTo>
                <a:lnTo>
                  <a:pt x="55450" y="20680"/>
                </a:lnTo>
                <a:lnTo>
                  <a:pt x="55450" y="20690"/>
                </a:lnTo>
                <a:lnTo>
                  <a:pt x="55460" y="20710"/>
                </a:lnTo>
                <a:lnTo>
                  <a:pt x="55480" y="20730"/>
                </a:lnTo>
                <a:lnTo>
                  <a:pt x="55490" y="20740"/>
                </a:lnTo>
                <a:lnTo>
                  <a:pt x="55500" y="20760"/>
                </a:lnTo>
                <a:lnTo>
                  <a:pt x="55520" y="20790"/>
                </a:lnTo>
                <a:lnTo>
                  <a:pt x="55540" y="20860"/>
                </a:lnTo>
                <a:lnTo>
                  <a:pt x="55570" y="20910"/>
                </a:lnTo>
                <a:lnTo>
                  <a:pt x="55580" y="20930"/>
                </a:lnTo>
                <a:lnTo>
                  <a:pt x="55610" y="20960"/>
                </a:lnTo>
                <a:lnTo>
                  <a:pt x="55630" y="20970"/>
                </a:lnTo>
                <a:lnTo>
                  <a:pt x="55640" y="20970"/>
                </a:lnTo>
                <a:lnTo>
                  <a:pt x="55660" y="20960"/>
                </a:lnTo>
                <a:lnTo>
                  <a:pt x="55680" y="20940"/>
                </a:lnTo>
                <a:lnTo>
                  <a:pt x="55700" y="20930"/>
                </a:lnTo>
                <a:lnTo>
                  <a:pt x="55730" y="20920"/>
                </a:lnTo>
                <a:lnTo>
                  <a:pt x="55800" y="20920"/>
                </a:lnTo>
                <a:lnTo>
                  <a:pt x="55860" y="20920"/>
                </a:lnTo>
                <a:lnTo>
                  <a:pt x="55900" y="20930"/>
                </a:lnTo>
                <a:lnTo>
                  <a:pt x="55920" y="20940"/>
                </a:lnTo>
                <a:lnTo>
                  <a:pt x="55930" y="20950"/>
                </a:lnTo>
                <a:lnTo>
                  <a:pt x="55960" y="20990"/>
                </a:lnTo>
                <a:lnTo>
                  <a:pt x="55980" y="21010"/>
                </a:lnTo>
                <a:lnTo>
                  <a:pt x="56020" y="21030"/>
                </a:lnTo>
                <a:lnTo>
                  <a:pt x="56080" y="21050"/>
                </a:lnTo>
                <a:lnTo>
                  <a:pt x="56110" y="21070"/>
                </a:lnTo>
                <a:lnTo>
                  <a:pt x="56130" y="21080"/>
                </a:lnTo>
                <a:lnTo>
                  <a:pt x="56140" y="21100"/>
                </a:lnTo>
                <a:lnTo>
                  <a:pt x="56160" y="21110"/>
                </a:lnTo>
                <a:lnTo>
                  <a:pt x="56230" y="21130"/>
                </a:lnTo>
                <a:lnTo>
                  <a:pt x="56250" y="21140"/>
                </a:lnTo>
                <a:lnTo>
                  <a:pt x="56260" y="21150"/>
                </a:lnTo>
                <a:lnTo>
                  <a:pt x="56270" y="21160"/>
                </a:lnTo>
                <a:lnTo>
                  <a:pt x="56270" y="21170"/>
                </a:lnTo>
                <a:lnTo>
                  <a:pt x="56260" y="21180"/>
                </a:lnTo>
                <a:lnTo>
                  <a:pt x="56260" y="21200"/>
                </a:lnTo>
                <a:lnTo>
                  <a:pt x="56260" y="21220"/>
                </a:lnTo>
                <a:lnTo>
                  <a:pt x="56270" y="21240"/>
                </a:lnTo>
                <a:lnTo>
                  <a:pt x="56290" y="21250"/>
                </a:lnTo>
                <a:lnTo>
                  <a:pt x="56300" y="21260"/>
                </a:lnTo>
                <a:lnTo>
                  <a:pt x="56330" y="21260"/>
                </a:lnTo>
                <a:lnTo>
                  <a:pt x="56340" y="21250"/>
                </a:lnTo>
                <a:lnTo>
                  <a:pt x="56400" y="21230"/>
                </a:lnTo>
                <a:lnTo>
                  <a:pt x="56420" y="21220"/>
                </a:lnTo>
                <a:lnTo>
                  <a:pt x="56460" y="21230"/>
                </a:lnTo>
                <a:lnTo>
                  <a:pt x="56480" y="21240"/>
                </a:lnTo>
                <a:lnTo>
                  <a:pt x="56580" y="21300"/>
                </a:lnTo>
                <a:lnTo>
                  <a:pt x="56630" y="21360"/>
                </a:lnTo>
                <a:lnTo>
                  <a:pt x="56640" y="21410"/>
                </a:lnTo>
                <a:lnTo>
                  <a:pt x="56660" y="21470"/>
                </a:lnTo>
                <a:lnTo>
                  <a:pt x="56670" y="21490"/>
                </a:lnTo>
                <a:lnTo>
                  <a:pt x="56680" y="21510"/>
                </a:lnTo>
                <a:lnTo>
                  <a:pt x="56700" y="21530"/>
                </a:lnTo>
                <a:lnTo>
                  <a:pt x="56710" y="21540"/>
                </a:lnTo>
                <a:lnTo>
                  <a:pt x="56710" y="21560"/>
                </a:lnTo>
                <a:lnTo>
                  <a:pt x="56710" y="21580"/>
                </a:lnTo>
                <a:lnTo>
                  <a:pt x="56710" y="21600"/>
                </a:lnTo>
                <a:lnTo>
                  <a:pt x="56800" y="21700"/>
                </a:lnTo>
                <a:lnTo>
                  <a:pt x="56820" y="21710"/>
                </a:lnTo>
                <a:lnTo>
                  <a:pt x="56860" y="21740"/>
                </a:lnTo>
                <a:lnTo>
                  <a:pt x="56880" y="21760"/>
                </a:lnTo>
                <a:lnTo>
                  <a:pt x="56880" y="21770"/>
                </a:lnTo>
                <a:lnTo>
                  <a:pt x="56880" y="21790"/>
                </a:lnTo>
                <a:lnTo>
                  <a:pt x="56870" y="21800"/>
                </a:lnTo>
                <a:lnTo>
                  <a:pt x="56860" y="21820"/>
                </a:lnTo>
                <a:lnTo>
                  <a:pt x="56870" y="21840"/>
                </a:lnTo>
                <a:lnTo>
                  <a:pt x="56880" y="21860"/>
                </a:lnTo>
                <a:lnTo>
                  <a:pt x="56890" y="21870"/>
                </a:lnTo>
                <a:lnTo>
                  <a:pt x="56900" y="21880"/>
                </a:lnTo>
                <a:lnTo>
                  <a:pt x="57100" y="22130"/>
                </a:lnTo>
                <a:lnTo>
                  <a:pt x="57130" y="22160"/>
                </a:lnTo>
                <a:lnTo>
                  <a:pt x="57150" y="22160"/>
                </a:lnTo>
                <a:lnTo>
                  <a:pt x="57170" y="22160"/>
                </a:lnTo>
                <a:lnTo>
                  <a:pt x="57180" y="22150"/>
                </a:lnTo>
                <a:lnTo>
                  <a:pt x="57200" y="22140"/>
                </a:lnTo>
                <a:lnTo>
                  <a:pt x="57220" y="22120"/>
                </a:lnTo>
                <a:lnTo>
                  <a:pt x="57240" y="22110"/>
                </a:lnTo>
                <a:lnTo>
                  <a:pt x="57250" y="22110"/>
                </a:lnTo>
                <a:lnTo>
                  <a:pt x="57270" y="22100"/>
                </a:lnTo>
                <a:lnTo>
                  <a:pt x="57310" y="22100"/>
                </a:lnTo>
                <a:lnTo>
                  <a:pt x="57320" y="22100"/>
                </a:lnTo>
                <a:lnTo>
                  <a:pt x="57330" y="22090"/>
                </a:lnTo>
                <a:lnTo>
                  <a:pt x="57340" y="22070"/>
                </a:lnTo>
                <a:lnTo>
                  <a:pt x="57330" y="22040"/>
                </a:lnTo>
                <a:lnTo>
                  <a:pt x="57330" y="22020"/>
                </a:lnTo>
                <a:lnTo>
                  <a:pt x="57340" y="22010"/>
                </a:lnTo>
                <a:lnTo>
                  <a:pt x="57350" y="21990"/>
                </a:lnTo>
                <a:lnTo>
                  <a:pt x="57360" y="21980"/>
                </a:lnTo>
                <a:lnTo>
                  <a:pt x="57370" y="21970"/>
                </a:lnTo>
                <a:lnTo>
                  <a:pt x="57390" y="21960"/>
                </a:lnTo>
                <a:lnTo>
                  <a:pt x="57420" y="21950"/>
                </a:lnTo>
                <a:lnTo>
                  <a:pt x="57450" y="21950"/>
                </a:lnTo>
                <a:lnTo>
                  <a:pt x="57490" y="21950"/>
                </a:lnTo>
                <a:lnTo>
                  <a:pt x="57560" y="21970"/>
                </a:lnTo>
                <a:lnTo>
                  <a:pt x="57420" y="22040"/>
                </a:lnTo>
                <a:lnTo>
                  <a:pt x="57410" y="22070"/>
                </a:lnTo>
                <a:lnTo>
                  <a:pt x="57410" y="22090"/>
                </a:lnTo>
                <a:lnTo>
                  <a:pt x="57410" y="22110"/>
                </a:lnTo>
                <a:lnTo>
                  <a:pt x="57400" y="22160"/>
                </a:lnTo>
                <a:lnTo>
                  <a:pt x="57400" y="22180"/>
                </a:lnTo>
                <a:lnTo>
                  <a:pt x="57400" y="22200"/>
                </a:lnTo>
                <a:lnTo>
                  <a:pt x="57420" y="22210"/>
                </a:lnTo>
                <a:lnTo>
                  <a:pt x="57520" y="22240"/>
                </a:lnTo>
                <a:lnTo>
                  <a:pt x="57530" y="22250"/>
                </a:lnTo>
                <a:lnTo>
                  <a:pt x="57550" y="22280"/>
                </a:lnTo>
                <a:lnTo>
                  <a:pt x="57560" y="22320"/>
                </a:lnTo>
                <a:lnTo>
                  <a:pt x="57570" y="22400"/>
                </a:lnTo>
                <a:lnTo>
                  <a:pt x="57570" y="22440"/>
                </a:lnTo>
                <a:lnTo>
                  <a:pt x="57560" y="22470"/>
                </a:lnTo>
                <a:lnTo>
                  <a:pt x="57550" y="22480"/>
                </a:lnTo>
                <a:lnTo>
                  <a:pt x="57380" y="22570"/>
                </a:lnTo>
                <a:lnTo>
                  <a:pt x="57370" y="22580"/>
                </a:lnTo>
                <a:lnTo>
                  <a:pt x="57340" y="22600"/>
                </a:lnTo>
                <a:lnTo>
                  <a:pt x="57320" y="22620"/>
                </a:lnTo>
                <a:lnTo>
                  <a:pt x="57310" y="22640"/>
                </a:lnTo>
                <a:lnTo>
                  <a:pt x="57300" y="22670"/>
                </a:lnTo>
                <a:lnTo>
                  <a:pt x="57300" y="22690"/>
                </a:lnTo>
                <a:lnTo>
                  <a:pt x="57300" y="22710"/>
                </a:lnTo>
                <a:lnTo>
                  <a:pt x="57310" y="22720"/>
                </a:lnTo>
                <a:lnTo>
                  <a:pt x="57310" y="22740"/>
                </a:lnTo>
                <a:lnTo>
                  <a:pt x="57350" y="22790"/>
                </a:lnTo>
                <a:lnTo>
                  <a:pt x="57360" y="22810"/>
                </a:lnTo>
                <a:lnTo>
                  <a:pt x="57370" y="22830"/>
                </a:lnTo>
                <a:lnTo>
                  <a:pt x="57370" y="22850"/>
                </a:lnTo>
                <a:lnTo>
                  <a:pt x="57370" y="22870"/>
                </a:lnTo>
                <a:lnTo>
                  <a:pt x="57360" y="23000"/>
                </a:lnTo>
                <a:lnTo>
                  <a:pt x="57360" y="23050"/>
                </a:lnTo>
                <a:lnTo>
                  <a:pt x="57370" y="23090"/>
                </a:lnTo>
                <a:lnTo>
                  <a:pt x="57400" y="23120"/>
                </a:lnTo>
                <a:lnTo>
                  <a:pt x="57410" y="23140"/>
                </a:lnTo>
                <a:lnTo>
                  <a:pt x="57410" y="23170"/>
                </a:lnTo>
                <a:lnTo>
                  <a:pt x="57410" y="23190"/>
                </a:lnTo>
                <a:lnTo>
                  <a:pt x="57400" y="23200"/>
                </a:lnTo>
                <a:lnTo>
                  <a:pt x="57390" y="23220"/>
                </a:lnTo>
                <a:lnTo>
                  <a:pt x="57370" y="23240"/>
                </a:lnTo>
                <a:lnTo>
                  <a:pt x="57330" y="23380"/>
                </a:lnTo>
                <a:lnTo>
                  <a:pt x="57300" y="23430"/>
                </a:lnTo>
                <a:lnTo>
                  <a:pt x="57270" y="23470"/>
                </a:lnTo>
                <a:lnTo>
                  <a:pt x="57250" y="23500"/>
                </a:lnTo>
                <a:lnTo>
                  <a:pt x="57250" y="23520"/>
                </a:lnTo>
                <a:lnTo>
                  <a:pt x="57240" y="23550"/>
                </a:lnTo>
                <a:lnTo>
                  <a:pt x="57250" y="23670"/>
                </a:lnTo>
                <a:lnTo>
                  <a:pt x="57250" y="23700"/>
                </a:lnTo>
                <a:lnTo>
                  <a:pt x="57240" y="23720"/>
                </a:lnTo>
                <a:lnTo>
                  <a:pt x="57230" y="23730"/>
                </a:lnTo>
                <a:lnTo>
                  <a:pt x="57210" y="23740"/>
                </a:lnTo>
                <a:lnTo>
                  <a:pt x="57180" y="23800"/>
                </a:lnTo>
                <a:lnTo>
                  <a:pt x="57140" y="23890"/>
                </a:lnTo>
                <a:lnTo>
                  <a:pt x="57130" y="23930"/>
                </a:lnTo>
                <a:lnTo>
                  <a:pt x="57120" y="23960"/>
                </a:lnTo>
                <a:lnTo>
                  <a:pt x="57130" y="23980"/>
                </a:lnTo>
                <a:lnTo>
                  <a:pt x="57130" y="24000"/>
                </a:lnTo>
                <a:lnTo>
                  <a:pt x="57140" y="24020"/>
                </a:lnTo>
                <a:lnTo>
                  <a:pt x="57150" y="24030"/>
                </a:lnTo>
                <a:lnTo>
                  <a:pt x="57160" y="24040"/>
                </a:lnTo>
                <a:lnTo>
                  <a:pt x="57230" y="24090"/>
                </a:lnTo>
                <a:lnTo>
                  <a:pt x="57240" y="24110"/>
                </a:lnTo>
                <a:lnTo>
                  <a:pt x="57250" y="24120"/>
                </a:lnTo>
                <a:lnTo>
                  <a:pt x="57260" y="24150"/>
                </a:lnTo>
                <a:lnTo>
                  <a:pt x="57280" y="24210"/>
                </a:lnTo>
                <a:lnTo>
                  <a:pt x="57260" y="24310"/>
                </a:lnTo>
                <a:lnTo>
                  <a:pt x="57240" y="24360"/>
                </a:lnTo>
                <a:lnTo>
                  <a:pt x="57160" y="24420"/>
                </a:lnTo>
                <a:lnTo>
                  <a:pt x="57120" y="24460"/>
                </a:lnTo>
                <a:lnTo>
                  <a:pt x="57100" y="24500"/>
                </a:lnTo>
                <a:lnTo>
                  <a:pt x="57060" y="24590"/>
                </a:lnTo>
                <a:lnTo>
                  <a:pt x="57040" y="24620"/>
                </a:lnTo>
                <a:lnTo>
                  <a:pt x="57030" y="24640"/>
                </a:lnTo>
                <a:lnTo>
                  <a:pt x="57020" y="24640"/>
                </a:lnTo>
                <a:lnTo>
                  <a:pt x="56980" y="24650"/>
                </a:lnTo>
                <a:lnTo>
                  <a:pt x="56810" y="24660"/>
                </a:lnTo>
                <a:lnTo>
                  <a:pt x="56770" y="24670"/>
                </a:lnTo>
                <a:lnTo>
                  <a:pt x="56740" y="24690"/>
                </a:lnTo>
                <a:lnTo>
                  <a:pt x="56720" y="24700"/>
                </a:lnTo>
                <a:lnTo>
                  <a:pt x="56520" y="24960"/>
                </a:lnTo>
                <a:lnTo>
                  <a:pt x="56480" y="25000"/>
                </a:lnTo>
                <a:lnTo>
                  <a:pt x="56430" y="25030"/>
                </a:lnTo>
                <a:lnTo>
                  <a:pt x="56350" y="25060"/>
                </a:lnTo>
                <a:lnTo>
                  <a:pt x="56310" y="25080"/>
                </a:lnTo>
                <a:lnTo>
                  <a:pt x="56290" y="25090"/>
                </a:lnTo>
                <a:lnTo>
                  <a:pt x="56280" y="25110"/>
                </a:lnTo>
                <a:lnTo>
                  <a:pt x="56180" y="25230"/>
                </a:lnTo>
                <a:lnTo>
                  <a:pt x="56020" y="25260"/>
                </a:lnTo>
                <a:lnTo>
                  <a:pt x="55970" y="25280"/>
                </a:lnTo>
                <a:lnTo>
                  <a:pt x="55960" y="25290"/>
                </a:lnTo>
                <a:lnTo>
                  <a:pt x="55890" y="25360"/>
                </a:lnTo>
                <a:lnTo>
                  <a:pt x="55860" y="25400"/>
                </a:lnTo>
                <a:lnTo>
                  <a:pt x="55850" y="25440"/>
                </a:lnTo>
                <a:lnTo>
                  <a:pt x="55840" y="25450"/>
                </a:lnTo>
                <a:lnTo>
                  <a:pt x="55850" y="25470"/>
                </a:lnTo>
                <a:lnTo>
                  <a:pt x="55850" y="25480"/>
                </a:lnTo>
                <a:lnTo>
                  <a:pt x="55860" y="25500"/>
                </a:lnTo>
                <a:lnTo>
                  <a:pt x="55870" y="25520"/>
                </a:lnTo>
                <a:lnTo>
                  <a:pt x="55860" y="25550"/>
                </a:lnTo>
                <a:lnTo>
                  <a:pt x="55850" y="25590"/>
                </a:lnTo>
                <a:lnTo>
                  <a:pt x="55830" y="25610"/>
                </a:lnTo>
                <a:lnTo>
                  <a:pt x="55800" y="25620"/>
                </a:lnTo>
                <a:lnTo>
                  <a:pt x="55770" y="25630"/>
                </a:lnTo>
                <a:lnTo>
                  <a:pt x="55720" y="25650"/>
                </a:lnTo>
                <a:lnTo>
                  <a:pt x="55690" y="25660"/>
                </a:lnTo>
                <a:lnTo>
                  <a:pt x="55660" y="25660"/>
                </a:lnTo>
                <a:lnTo>
                  <a:pt x="55640" y="25660"/>
                </a:lnTo>
                <a:lnTo>
                  <a:pt x="55570" y="25630"/>
                </a:lnTo>
                <a:lnTo>
                  <a:pt x="55550" y="25630"/>
                </a:lnTo>
                <a:lnTo>
                  <a:pt x="55400" y="25660"/>
                </a:lnTo>
                <a:lnTo>
                  <a:pt x="55190" y="25740"/>
                </a:lnTo>
                <a:lnTo>
                  <a:pt x="55150" y="25800"/>
                </a:lnTo>
                <a:lnTo>
                  <a:pt x="55090" y="25850"/>
                </a:lnTo>
                <a:lnTo>
                  <a:pt x="55080" y="25870"/>
                </a:lnTo>
                <a:lnTo>
                  <a:pt x="55070" y="25900"/>
                </a:lnTo>
                <a:lnTo>
                  <a:pt x="55070" y="25970"/>
                </a:lnTo>
                <a:lnTo>
                  <a:pt x="55070" y="26000"/>
                </a:lnTo>
                <a:lnTo>
                  <a:pt x="55060" y="26020"/>
                </a:lnTo>
                <a:lnTo>
                  <a:pt x="55050" y="26030"/>
                </a:lnTo>
                <a:lnTo>
                  <a:pt x="54970" y="26100"/>
                </a:lnTo>
                <a:lnTo>
                  <a:pt x="54960" y="26120"/>
                </a:lnTo>
                <a:lnTo>
                  <a:pt x="54950" y="26150"/>
                </a:lnTo>
                <a:lnTo>
                  <a:pt x="54940" y="26210"/>
                </a:lnTo>
                <a:lnTo>
                  <a:pt x="54870" y="26370"/>
                </a:lnTo>
                <a:lnTo>
                  <a:pt x="54850" y="26410"/>
                </a:lnTo>
                <a:lnTo>
                  <a:pt x="54810" y="26380"/>
                </a:lnTo>
                <a:lnTo>
                  <a:pt x="54760" y="26360"/>
                </a:lnTo>
                <a:lnTo>
                  <a:pt x="54670" y="26350"/>
                </a:lnTo>
                <a:lnTo>
                  <a:pt x="54640" y="26330"/>
                </a:lnTo>
                <a:lnTo>
                  <a:pt x="54560" y="26160"/>
                </a:lnTo>
                <a:lnTo>
                  <a:pt x="54510" y="26130"/>
                </a:lnTo>
                <a:lnTo>
                  <a:pt x="54380" y="26120"/>
                </a:lnTo>
                <a:lnTo>
                  <a:pt x="54350" y="26080"/>
                </a:lnTo>
                <a:lnTo>
                  <a:pt x="54330" y="25940"/>
                </a:lnTo>
                <a:lnTo>
                  <a:pt x="54310" y="25870"/>
                </a:lnTo>
                <a:lnTo>
                  <a:pt x="54280" y="25810"/>
                </a:lnTo>
                <a:lnTo>
                  <a:pt x="54240" y="25770"/>
                </a:lnTo>
                <a:lnTo>
                  <a:pt x="54190" y="25730"/>
                </a:lnTo>
                <a:lnTo>
                  <a:pt x="54140" y="25730"/>
                </a:lnTo>
                <a:lnTo>
                  <a:pt x="53970" y="25850"/>
                </a:lnTo>
                <a:lnTo>
                  <a:pt x="53910" y="25860"/>
                </a:lnTo>
                <a:lnTo>
                  <a:pt x="53500" y="25890"/>
                </a:lnTo>
                <a:lnTo>
                  <a:pt x="53440" y="25910"/>
                </a:lnTo>
                <a:lnTo>
                  <a:pt x="53380" y="25970"/>
                </a:lnTo>
                <a:lnTo>
                  <a:pt x="53300" y="26110"/>
                </a:lnTo>
                <a:lnTo>
                  <a:pt x="53240" y="26160"/>
                </a:lnTo>
                <a:lnTo>
                  <a:pt x="53190" y="26190"/>
                </a:lnTo>
                <a:lnTo>
                  <a:pt x="53120" y="26190"/>
                </a:lnTo>
                <a:lnTo>
                  <a:pt x="53050" y="26190"/>
                </a:lnTo>
                <a:lnTo>
                  <a:pt x="52990" y="26160"/>
                </a:lnTo>
                <a:lnTo>
                  <a:pt x="52950" y="26160"/>
                </a:lnTo>
                <a:lnTo>
                  <a:pt x="52790" y="26180"/>
                </a:lnTo>
                <a:lnTo>
                  <a:pt x="52760" y="26170"/>
                </a:lnTo>
                <a:lnTo>
                  <a:pt x="52730" y="26210"/>
                </a:lnTo>
                <a:lnTo>
                  <a:pt x="52690" y="26260"/>
                </a:lnTo>
                <a:lnTo>
                  <a:pt x="52610" y="26380"/>
                </a:lnTo>
                <a:lnTo>
                  <a:pt x="52600" y="26400"/>
                </a:lnTo>
                <a:lnTo>
                  <a:pt x="52470" y="26540"/>
                </a:lnTo>
                <a:lnTo>
                  <a:pt x="52360" y="26690"/>
                </a:lnTo>
                <a:lnTo>
                  <a:pt x="52350" y="26720"/>
                </a:lnTo>
                <a:lnTo>
                  <a:pt x="52350" y="26750"/>
                </a:lnTo>
                <a:lnTo>
                  <a:pt x="52340" y="26770"/>
                </a:lnTo>
                <a:lnTo>
                  <a:pt x="52320" y="26770"/>
                </a:lnTo>
                <a:lnTo>
                  <a:pt x="52240" y="26770"/>
                </a:lnTo>
                <a:lnTo>
                  <a:pt x="52200" y="26760"/>
                </a:lnTo>
                <a:lnTo>
                  <a:pt x="52180" y="26720"/>
                </a:lnTo>
                <a:lnTo>
                  <a:pt x="52140" y="26690"/>
                </a:lnTo>
                <a:lnTo>
                  <a:pt x="52080" y="26680"/>
                </a:lnTo>
                <a:lnTo>
                  <a:pt x="52040" y="26710"/>
                </a:lnTo>
                <a:lnTo>
                  <a:pt x="52020" y="26750"/>
                </a:lnTo>
                <a:lnTo>
                  <a:pt x="52000" y="26810"/>
                </a:lnTo>
                <a:lnTo>
                  <a:pt x="51970" y="26860"/>
                </a:lnTo>
                <a:lnTo>
                  <a:pt x="51890" y="26890"/>
                </a:lnTo>
                <a:lnTo>
                  <a:pt x="51550" y="26870"/>
                </a:lnTo>
                <a:lnTo>
                  <a:pt x="51580" y="26930"/>
                </a:lnTo>
                <a:lnTo>
                  <a:pt x="51540" y="26950"/>
                </a:lnTo>
                <a:lnTo>
                  <a:pt x="51500" y="26970"/>
                </a:lnTo>
                <a:lnTo>
                  <a:pt x="51470" y="27000"/>
                </a:lnTo>
                <a:lnTo>
                  <a:pt x="51470" y="27040"/>
                </a:lnTo>
                <a:lnTo>
                  <a:pt x="51470" y="27070"/>
                </a:lnTo>
                <a:lnTo>
                  <a:pt x="51460" y="27090"/>
                </a:lnTo>
                <a:lnTo>
                  <a:pt x="51460" y="27100"/>
                </a:lnTo>
                <a:lnTo>
                  <a:pt x="51450" y="27110"/>
                </a:lnTo>
                <a:lnTo>
                  <a:pt x="51450" y="27130"/>
                </a:lnTo>
                <a:lnTo>
                  <a:pt x="51450" y="27150"/>
                </a:lnTo>
                <a:lnTo>
                  <a:pt x="51440" y="27150"/>
                </a:lnTo>
                <a:lnTo>
                  <a:pt x="51420" y="27140"/>
                </a:lnTo>
                <a:lnTo>
                  <a:pt x="51410" y="27150"/>
                </a:lnTo>
                <a:lnTo>
                  <a:pt x="51350" y="27230"/>
                </a:lnTo>
                <a:lnTo>
                  <a:pt x="51320" y="27270"/>
                </a:lnTo>
                <a:lnTo>
                  <a:pt x="51280" y="27290"/>
                </a:lnTo>
                <a:lnTo>
                  <a:pt x="51230" y="27300"/>
                </a:lnTo>
                <a:lnTo>
                  <a:pt x="51250" y="27330"/>
                </a:lnTo>
                <a:lnTo>
                  <a:pt x="51280" y="27370"/>
                </a:lnTo>
                <a:lnTo>
                  <a:pt x="51310" y="27400"/>
                </a:lnTo>
                <a:lnTo>
                  <a:pt x="51290" y="27410"/>
                </a:lnTo>
                <a:lnTo>
                  <a:pt x="51260" y="27420"/>
                </a:lnTo>
                <a:lnTo>
                  <a:pt x="51250" y="27430"/>
                </a:lnTo>
                <a:lnTo>
                  <a:pt x="51230" y="27400"/>
                </a:lnTo>
                <a:lnTo>
                  <a:pt x="51210" y="27430"/>
                </a:lnTo>
                <a:lnTo>
                  <a:pt x="51220" y="27490"/>
                </a:lnTo>
                <a:lnTo>
                  <a:pt x="51220" y="27510"/>
                </a:lnTo>
                <a:lnTo>
                  <a:pt x="51150" y="27630"/>
                </a:lnTo>
                <a:lnTo>
                  <a:pt x="50980" y="27840"/>
                </a:lnTo>
                <a:lnTo>
                  <a:pt x="50960" y="27850"/>
                </a:lnTo>
                <a:lnTo>
                  <a:pt x="50930" y="27870"/>
                </a:lnTo>
                <a:lnTo>
                  <a:pt x="50900" y="27880"/>
                </a:lnTo>
                <a:lnTo>
                  <a:pt x="50880" y="27910"/>
                </a:lnTo>
                <a:lnTo>
                  <a:pt x="50880" y="27950"/>
                </a:lnTo>
                <a:lnTo>
                  <a:pt x="50900" y="28030"/>
                </a:lnTo>
                <a:lnTo>
                  <a:pt x="50910" y="28070"/>
                </a:lnTo>
                <a:lnTo>
                  <a:pt x="50880" y="28090"/>
                </a:lnTo>
                <a:lnTo>
                  <a:pt x="50850" y="28100"/>
                </a:lnTo>
                <a:lnTo>
                  <a:pt x="50730" y="28140"/>
                </a:lnTo>
                <a:lnTo>
                  <a:pt x="50680" y="28170"/>
                </a:lnTo>
                <a:lnTo>
                  <a:pt x="50670" y="28200"/>
                </a:lnTo>
                <a:lnTo>
                  <a:pt x="50670" y="28280"/>
                </a:lnTo>
                <a:lnTo>
                  <a:pt x="50660" y="28310"/>
                </a:lnTo>
                <a:lnTo>
                  <a:pt x="50630" y="28350"/>
                </a:lnTo>
                <a:lnTo>
                  <a:pt x="50600" y="28360"/>
                </a:lnTo>
                <a:lnTo>
                  <a:pt x="50580" y="28370"/>
                </a:lnTo>
                <a:lnTo>
                  <a:pt x="50550" y="28390"/>
                </a:lnTo>
                <a:lnTo>
                  <a:pt x="50540" y="28420"/>
                </a:lnTo>
                <a:lnTo>
                  <a:pt x="50550" y="28440"/>
                </a:lnTo>
                <a:lnTo>
                  <a:pt x="50570" y="28460"/>
                </a:lnTo>
                <a:lnTo>
                  <a:pt x="50580" y="28480"/>
                </a:lnTo>
                <a:lnTo>
                  <a:pt x="50580" y="28530"/>
                </a:lnTo>
                <a:lnTo>
                  <a:pt x="50560" y="28550"/>
                </a:lnTo>
                <a:lnTo>
                  <a:pt x="50540" y="28560"/>
                </a:lnTo>
                <a:lnTo>
                  <a:pt x="50420" y="28700"/>
                </a:lnTo>
                <a:lnTo>
                  <a:pt x="50390" y="28750"/>
                </a:lnTo>
                <a:lnTo>
                  <a:pt x="50380" y="28810"/>
                </a:lnTo>
                <a:lnTo>
                  <a:pt x="50360" y="28830"/>
                </a:lnTo>
                <a:lnTo>
                  <a:pt x="50290" y="28820"/>
                </a:lnTo>
                <a:lnTo>
                  <a:pt x="50270" y="28840"/>
                </a:lnTo>
                <a:lnTo>
                  <a:pt x="50270" y="28880"/>
                </a:lnTo>
                <a:lnTo>
                  <a:pt x="50250" y="28910"/>
                </a:lnTo>
                <a:lnTo>
                  <a:pt x="50230" y="28940"/>
                </a:lnTo>
                <a:lnTo>
                  <a:pt x="50230" y="28950"/>
                </a:lnTo>
                <a:lnTo>
                  <a:pt x="50210" y="28960"/>
                </a:lnTo>
                <a:lnTo>
                  <a:pt x="50120" y="29020"/>
                </a:lnTo>
                <a:lnTo>
                  <a:pt x="50050" y="29050"/>
                </a:lnTo>
                <a:lnTo>
                  <a:pt x="49970" y="29060"/>
                </a:lnTo>
                <a:lnTo>
                  <a:pt x="49920" y="29090"/>
                </a:lnTo>
                <a:lnTo>
                  <a:pt x="49890" y="29100"/>
                </a:lnTo>
                <a:lnTo>
                  <a:pt x="49800" y="29110"/>
                </a:lnTo>
                <a:lnTo>
                  <a:pt x="49720" y="29150"/>
                </a:lnTo>
                <a:lnTo>
                  <a:pt x="49700" y="29160"/>
                </a:lnTo>
                <a:lnTo>
                  <a:pt x="49600" y="29260"/>
                </a:lnTo>
                <a:lnTo>
                  <a:pt x="49590" y="29270"/>
                </a:lnTo>
                <a:lnTo>
                  <a:pt x="49570" y="29260"/>
                </a:lnTo>
                <a:lnTo>
                  <a:pt x="49560" y="29240"/>
                </a:lnTo>
                <a:lnTo>
                  <a:pt x="49550" y="29220"/>
                </a:lnTo>
                <a:lnTo>
                  <a:pt x="49520" y="29220"/>
                </a:lnTo>
                <a:lnTo>
                  <a:pt x="49500" y="29240"/>
                </a:lnTo>
                <a:lnTo>
                  <a:pt x="49480" y="29290"/>
                </a:lnTo>
                <a:lnTo>
                  <a:pt x="49460" y="29320"/>
                </a:lnTo>
                <a:lnTo>
                  <a:pt x="49430" y="29280"/>
                </a:lnTo>
                <a:lnTo>
                  <a:pt x="49400" y="29280"/>
                </a:lnTo>
                <a:lnTo>
                  <a:pt x="49380" y="29310"/>
                </a:lnTo>
                <a:lnTo>
                  <a:pt x="49380" y="29360"/>
                </a:lnTo>
                <a:lnTo>
                  <a:pt x="49340" y="29450"/>
                </a:lnTo>
                <a:lnTo>
                  <a:pt x="49370" y="29460"/>
                </a:lnTo>
                <a:lnTo>
                  <a:pt x="49410" y="29490"/>
                </a:lnTo>
                <a:lnTo>
                  <a:pt x="49450" y="29520"/>
                </a:lnTo>
                <a:lnTo>
                  <a:pt x="49490" y="29550"/>
                </a:lnTo>
                <a:lnTo>
                  <a:pt x="49570" y="29680"/>
                </a:lnTo>
                <a:lnTo>
                  <a:pt x="49600" y="29730"/>
                </a:lnTo>
                <a:lnTo>
                  <a:pt x="49840" y="30320"/>
                </a:lnTo>
                <a:lnTo>
                  <a:pt x="49930" y="30520"/>
                </a:lnTo>
                <a:lnTo>
                  <a:pt x="49980" y="30580"/>
                </a:lnTo>
                <a:lnTo>
                  <a:pt x="50120" y="30700"/>
                </a:lnTo>
                <a:lnTo>
                  <a:pt x="50170" y="30770"/>
                </a:lnTo>
                <a:lnTo>
                  <a:pt x="50210" y="30940"/>
                </a:lnTo>
                <a:lnTo>
                  <a:pt x="50230" y="30980"/>
                </a:lnTo>
                <a:lnTo>
                  <a:pt x="50260" y="31040"/>
                </a:lnTo>
                <a:lnTo>
                  <a:pt x="50290" y="31050"/>
                </a:lnTo>
                <a:lnTo>
                  <a:pt x="50330" y="31040"/>
                </a:lnTo>
                <a:lnTo>
                  <a:pt x="50390" y="31040"/>
                </a:lnTo>
                <a:lnTo>
                  <a:pt x="50440" y="31060"/>
                </a:lnTo>
                <a:lnTo>
                  <a:pt x="50470" y="31080"/>
                </a:lnTo>
                <a:lnTo>
                  <a:pt x="50460" y="31110"/>
                </a:lnTo>
                <a:lnTo>
                  <a:pt x="50420" y="31160"/>
                </a:lnTo>
                <a:lnTo>
                  <a:pt x="50360" y="31320"/>
                </a:lnTo>
                <a:lnTo>
                  <a:pt x="50360" y="31420"/>
                </a:lnTo>
                <a:lnTo>
                  <a:pt x="50430" y="31600"/>
                </a:lnTo>
                <a:lnTo>
                  <a:pt x="50420" y="31660"/>
                </a:lnTo>
                <a:lnTo>
                  <a:pt x="50450" y="31660"/>
                </a:lnTo>
                <a:lnTo>
                  <a:pt x="50460" y="31660"/>
                </a:lnTo>
                <a:lnTo>
                  <a:pt x="50450" y="31660"/>
                </a:lnTo>
                <a:lnTo>
                  <a:pt x="50430" y="31670"/>
                </a:lnTo>
                <a:lnTo>
                  <a:pt x="50410" y="31670"/>
                </a:lnTo>
                <a:lnTo>
                  <a:pt x="50370" y="31690"/>
                </a:lnTo>
                <a:lnTo>
                  <a:pt x="50410" y="31760"/>
                </a:lnTo>
                <a:lnTo>
                  <a:pt x="50430" y="31830"/>
                </a:lnTo>
                <a:lnTo>
                  <a:pt x="50470" y="31810"/>
                </a:lnTo>
                <a:lnTo>
                  <a:pt x="50490" y="31810"/>
                </a:lnTo>
                <a:lnTo>
                  <a:pt x="50520" y="31820"/>
                </a:lnTo>
                <a:lnTo>
                  <a:pt x="50540" y="31850"/>
                </a:lnTo>
                <a:lnTo>
                  <a:pt x="50490" y="31920"/>
                </a:lnTo>
                <a:lnTo>
                  <a:pt x="50430" y="31920"/>
                </a:lnTo>
                <a:lnTo>
                  <a:pt x="50360" y="31910"/>
                </a:lnTo>
                <a:lnTo>
                  <a:pt x="50300" y="31940"/>
                </a:lnTo>
                <a:lnTo>
                  <a:pt x="50300" y="31990"/>
                </a:lnTo>
                <a:lnTo>
                  <a:pt x="50350" y="32040"/>
                </a:lnTo>
                <a:lnTo>
                  <a:pt x="50390" y="32070"/>
                </a:lnTo>
                <a:lnTo>
                  <a:pt x="50330" y="32110"/>
                </a:lnTo>
                <a:lnTo>
                  <a:pt x="50310" y="32110"/>
                </a:lnTo>
                <a:lnTo>
                  <a:pt x="50230" y="32070"/>
                </a:lnTo>
                <a:lnTo>
                  <a:pt x="50210" y="32070"/>
                </a:lnTo>
                <a:lnTo>
                  <a:pt x="50190" y="32100"/>
                </a:lnTo>
                <a:lnTo>
                  <a:pt x="50200" y="32130"/>
                </a:lnTo>
                <a:lnTo>
                  <a:pt x="50230" y="32150"/>
                </a:lnTo>
                <a:lnTo>
                  <a:pt x="50260" y="32160"/>
                </a:lnTo>
                <a:lnTo>
                  <a:pt x="50280" y="32180"/>
                </a:lnTo>
                <a:lnTo>
                  <a:pt x="50260" y="32210"/>
                </a:lnTo>
                <a:lnTo>
                  <a:pt x="50220" y="32270"/>
                </a:lnTo>
                <a:lnTo>
                  <a:pt x="50190" y="32280"/>
                </a:lnTo>
                <a:lnTo>
                  <a:pt x="50160" y="32280"/>
                </a:lnTo>
                <a:lnTo>
                  <a:pt x="50090" y="32280"/>
                </a:lnTo>
                <a:lnTo>
                  <a:pt x="50090" y="32270"/>
                </a:lnTo>
                <a:lnTo>
                  <a:pt x="50070" y="32260"/>
                </a:lnTo>
                <a:lnTo>
                  <a:pt x="50060" y="32240"/>
                </a:lnTo>
                <a:lnTo>
                  <a:pt x="50050" y="32230"/>
                </a:lnTo>
                <a:lnTo>
                  <a:pt x="50030" y="32230"/>
                </a:lnTo>
                <a:lnTo>
                  <a:pt x="50020" y="32250"/>
                </a:lnTo>
                <a:lnTo>
                  <a:pt x="50010" y="32260"/>
                </a:lnTo>
                <a:lnTo>
                  <a:pt x="49960" y="32260"/>
                </a:lnTo>
                <a:lnTo>
                  <a:pt x="49930" y="32270"/>
                </a:lnTo>
                <a:lnTo>
                  <a:pt x="49890" y="32310"/>
                </a:lnTo>
                <a:lnTo>
                  <a:pt x="49770" y="32300"/>
                </a:lnTo>
                <a:lnTo>
                  <a:pt x="49730" y="32310"/>
                </a:lnTo>
                <a:lnTo>
                  <a:pt x="49730" y="32340"/>
                </a:lnTo>
                <a:lnTo>
                  <a:pt x="49740" y="32370"/>
                </a:lnTo>
                <a:lnTo>
                  <a:pt x="49740" y="32390"/>
                </a:lnTo>
                <a:lnTo>
                  <a:pt x="49680" y="32440"/>
                </a:lnTo>
                <a:lnTo>
                  <a:pt x="49630" y="32430"/>
                </a:lnTo>
                <a:lnTo>
                  <a:pt x="49570" y="32410"/>
                </a:lnTo>
                <a:lnTo>
                  <a:pt x="49510" y="32390"/>
                </a:lnTo>
                <a:lnTo>
                  <a:pt x="49370" y="32420"/>
                </a:lnTo>
                <a:lnTo>
                  <a:pt x="49330" y="32440"/>
                </a:lnTo>
                <a:lnTo>
                  <a:pt x="49350" y="32480"/>
                </a:lnTo>
                <a:lnTo>
                  <a:pt x="49420" y="32540"/>
                </a:lnTo>
                <a:lnTo>
                  <a:pt x="49440" y="32600"/>
                </a:lnTo>
                <a:lnTo>
                  <a:pt x="49410" y="32620"/>
                </a:lnTo>
                <a:lnTo>
                  <a:pt x="49290" y="32610"/>
                </a:lnTo>
                <a:lnTo>
                  <a:pt x="49230" y="32630"/>
                </a:lnTo>
                <a:lnTo>
                  <a:pt x="49180" y="32670"/>
                </a:lnTo>
                <a:lnTo>
                  <a:pt x="49150" y="32730"/>
                </a:lnTo>
                <a:lnTo>
                  <a:pt x="49170" y="32800"/>
                </a:lnTo>
                <a:lnTo>
                  <a:pt x="49140" y="32830"/>
                </a:lnTo>
                <a:lnTo>
                  <a:pt x="49100" y="32840"/>
                </a:lnTo>
                <a:lnTo>
                  <a:pt x="49020" y="32840"/>
                </a:lnTo>
                <a:lnTo>
                  <a:pt x="48970" y="32850"/>
                </a:lnTo>
                <a:lnTo>
                  <a:pt x="48930" y="32910"/>
                </a:lnTo>
                <a:lnTo>
                  <a:pt x="48900" y="32920"/>
                </a:lnTo>
                <a:lnTo>
                  <a:pt x="48850" y="32890"/>
                </a:lnTo>
                <a:lnTo>
                  <a:pt x="48810" y="32850"/>
                </a:lnTo>
                <a:lnTo>
                  <a:pt x="48760" y="32810"/>
                </a:lnTo>
                <a:lnTo>
                  <a:pt x="48680" y="32800"/>
                </a:lnTo>
                <a:lnTo>
                  <a:pt x="48660" y="32810"/>
                </a:lnTo>
                <a:lnTo>
                  <a:pt x="48600" y="32860"/>
                </a:lnTo>
                <a:lnTo>
                  <a:pt x="48570" y="32870"/>
                </a:lnTo>
                <a:lnTo>
                  <a:pt x="48550" y="32870"/>
                </a:lnTo>
                <a:lnTo>
                  <a:pt x="48540" y="32870"/>
                </a:lnTo>
                <a:lnTo>
                  <a:pt x="48530" y="32870"/>
                </a:lnTo>
                <a:lnTo>
                  <a:pt x="48500" y="32870"/>
                </a:lnTo>
                <a:lnTo>
                  <a:pt x="48480" y="32880"/>
                </a:lnTo>
                <a:lnTo>
                  <a:pt x="48450" y="32910"/>
                </a:lnTo>
                <a:lnTo>
                  <a:pt x="48430" y="32920"/>
                </a:lnTo>
                <a:lnTo>
                  <a:pt x="48400" y="32910"/>
                </a:lnTo>
                <a:lnTo>
                  <a:pt x="48380" y="32900"/>
                </a:lnTo>
                <a:lnTo>
                  <a:pt x="48360" y="32890"/>
                </a:lnTo>
                <a:lnTo>
                  <a:pt x="48320" y="32890"/>
                </a:lnTo>
                <a:lnTo>
                  <a:pt x="48260" y="32920"/>
                </a:lnTo>
                <a:lnTo>
                  <a:pt x="48230" y="32930"/>
                </a:lnTo>
                <a:lnTo>
                  <a:pt x="48260" y="32890"/>
                </a:lnTo>
                <a:lnTo>
                  <a:pt x="48260" y="32870"/>
                </a:lnTo>
                <a:lnTo>
                  <a:pt x="48200" y="32850"/>
                </a:lnTo>
                <a:lnTo>
                  <a:pt x="48140" y="32840"/>
                </a:lnTo>
                <a:lnTo>
                  <a:pt x="48000" y="32840"/>
                </a:lnTo>
                <a:lnTo>
                  <a:pt x="47950" y="32830"/>
                </a:lnTo>
                <a:lnTo>
                  <a:pt x="47830" y="32760"/>
                </a:lnTo>
                <a:lnTo>
                  <a:pt x="47790" y="32730"/>
                </a:lnTo>
                <a:lnTo>
                  <a:pt x="47780" y="32700"/>
                </a:lnTo>
                <a:lnTo>
                  <a:pt x="47770" y="32610"/>
                </a:lnTo>
                <a:lnTo>
                  <a:pt x="47730" y="32550"/>
                </a:lnTo>
                <a:lnTo>
                  <a:pt x="47700" y="32520"/>
                </a:lnTo>
                <a:lnTo>
                  <a:pt x="47680" y="32510"/>
                </a:lnTo>
                <a:lnTo>
                  <a:pt x="47290" y="32590"/>
                </a:lnTo>
                <a:lnTo>
                  <a:pt x="47200" y="32580"/>
                </a:lnTo>
                <a:lnTo>
                  <a:pt x="47160" y="32530"/>
                </a:lnTo>
                <a:lnTo>
                  <a:pt x="47140" y="32460"/>
                </a:lnTo>
                <a:lnTo>
                  <a:pt x="47090" y="32430"/>
                </a:lnTo>
                <a:lnTo>
                  <a:pt x="47030" y="32420"/>
                </a:lnTo>
                <a:lnTo>
                  <a:pt x="46980" y="32390"/>
                </a:lnTo>
                <a:lnTo>
                  <a:pt x="46940" y="32350"/>
                </a:lnTo>
                <a:lnTo>
                  <a:pt x="46920" y="32310"/>
                </a:lnTo>
                <a:lnTo>
                  <a:pt x="46880" y="32270"/>
                </a:lnTo>
                <a:lnTo>
                  <a:pt x="46800" y="32260"/>
                </a:lnTo>
                <a:lnTo>
                  <a:pt x="46780" y="32290"/>
                </a:lnTo>
                <a:lnTo>
                  <a:pt x="46790" y="32350"/>
                </a:lnTo>
                <a:lnTo>
                  <a:pt x="46770" y="32400"/>
                </a:lnTo>
                <a:lnTo>
                  <a:pt x="46690" y="32390"/>
                </a:lnTo>
                <a:lnTo>
                  <a:pt x="46580" y="32360"/>
                </a:lnTo>
                <a:lnTo>
                  <a:pt x="46550" y="32350"/>
                </a:lnTo>
                <a:lnTo>
                  <a:pt x="46380" y="32410"/>
                </a:lnTo>
                <a:lnTo>
                  <a:pt x="46330" y="32430"/>
                </a:lnTo>
                <a:lnTo>
                  <a:pt x="46280" y="32460"/>
                </a:lnTo>
                <a:lnTo>
                  <a:pt x="46250" y="32490"/>
                </a:lnTo>
                <a:lnTo>
                  <a:pt x="46240" y="32510"/>
                </a:lnTo>
                <a:lnTo>
                  <a:pt x="46180" y="32540"/>
                </a:lnTo>
                <a:lnTo>
                  <a:pt x="46090" y="32460"/>
                </a:lnTo>
                <a:lnTo>
                  <a:pt x="46070" y="32450"/>
                </a:lnTo>
                <a:lnTo>
                  <a:pt x="46050" y="32450"/>
                </a:lnTo>
                <a:lnTo>
                  <a:pt x="46010" y="32470"/>
                </a:lnTo>
                <a:lnTo>
                  <a:pt x="46000" y="32490"/>
                </a:lnTo>
                <a:lnTo>
                  <a:pt x="45990" y="32500"/>
                </a:lnTo>
                <a:lnTo>
                  <a:pt x="45980" y="32520"/>
                </a:lnTo>
                <a:lnTo>
                  <a:pt x="45980" y="32540"/>
                </a:lnTo>
                <a:lnTo>
                  <a:pt x="45990" y="32580"/>
                </a:lnTo>
                <a:lnTo>
                  <a:pt x="45990" y="32600"/>
                </a:lnTo>
                <a:lnTo>
                  <a:pt x="45960" y="32650"/>
                </a:lnTo>
                <a:lnTo>
                  <a:pt x="45890" y="32710"/>
                </a:lnTo>
                <a:lnTo>
                  <a:pt x="45700" y="32850"/>
                </a:lnTo>
                <a:lnTo>
                  <a:pt x="45610" y="32900"/>
                </a:lnTo>
                <a:lnTo>
                  <a:pt x="45550" y="32930"/>
                </a:lnTo>
                <a:lnTo>
                  <a:pt x="45470" y="32920"/>
                </a:lnTo>
                <a:lnTo>
                  <a:pt x="45430" y="32910"/>
                </a:lnTo>
                <a:lnTo>
                  <a:pt x="45380" y="32870"/>
                </a:lnTo>
                <a:lnTo>
                  <a:pt x="45360" y="32860"/>
                </a:lnTo>
                <a:lnTo>
                  <a:pt x="45280" y="32850"/>
                </a:lnTo>
                <a:lnTo>
                  <a:pt x="45270" y="32840"/>
                </a:lnTo>
                <a:lnTo>
                  <a:pt x="45260" y="32830"/>
                </a:lnTo>
                <a:lnTo>
                  <a:pt x="45250" y="32810"/>
                </a:lnTo>
                <a:lnTo>
                  <a:pt x="45240" y="32790"/>
                </a:lnTo>
                <a:lnTo>
                  <a:pt x="45230" y="32710"/>
                </a:lnTo>
                <a:lnTo>
                  <a:pt x="45230" y="32690"/>
                </a:lnTo>
                <a:lnTo>
                  <a:pt x="45210" y="32670"/>
                </a:lnTo>
                <a:lnTo>
                  <a:pt x="45120" y="32660"/>
                </a:lnTo>
                <a:lnTo>
                  <a:pt x="44950" y="32680"/>
                </a:lnTo>
                <a:lnTo>
                  <a:pt x="44900" y="32680"/>
                </a:lnTo>
                <a:lnTo>
                  <a:pt x="44790" y="32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Eastern Cap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870" y="36780"/>
                </a:moveTo>
                <a:lnTo>
                  <a:pt x="40890" y="36670"/>
                </a:lnTo>
                <a:lnTo>
                  <a:pt x="40970" y="36640"/>
                </a:lnTo>
                <a:lnTo>
                  <a:pt x="41150" y="36640"/>
                </a:lnTo>
                <a:lnTo>
                  <a:pt x="41420" y="36530"/>
                </a:lnTo>
                <a:lnTo>
                  <a:pt x="41910" y="36480"/>
                </a:lnTo>
                <a:lnTo>
                  <a:pt x="41950" y="35950"/>
                </a:lnTo>
                <a:lnTo>
                  <a:pt x="41990" y="35760"/>
                </a:lnTo>
                <a:lnTo>
                  <a:pt x="42050" y="35680"/>
                </a:lnTo>
                <a:lnTo>
                  <a:pt x="42090" y="35500"/>
                </a:lnTo>
                <a:lnTo>
                  <a:pt x="42090" y="35430"/>
                </a:lnTo>
                <a:lnTo>
                  <a:pt x="42500" y="35410"/>
                </a:lnTo>
                <a:lnTo>
                  <a:pt x="42700" y="35380"/>
                </a:lnTo>
                <a:lnTo>
                  <a:pt x="42830" y="35310"/>
                </a:lnTo>
                <a:lnTo>
                  <a:pt x="42950" y="35280"/>
                </a:lnTo>
                <a:lnTo>
                  <a:pt x="43020" y="35200"/>
                </a:lnTo>
                <a:lnTo>
                  <a:pt x="43140" y="35140"/>
                </a:lnTo>
                <a:lnTo>
                  <a:pt x="43300" y="35020"/>
                </a:lnTo>
                <a:lnTo>
                  <a:pt x="43350" y="35000"/>
                </a:lnTo>
                <a:lnTo>
                  <a:pt x="43590" y="34950"/>
                </a:lnTo>
                <a:lnTo>
                  <a:pt x="44040" y="34730"/>
                </a:lnTo>
                <a:lnTo>
                  <a:pt x="44440" y="34820"/>
                </a:lnTo>
                <a:lnTo>
                  <a:pt x="44530" y="34760"/>
                </a:lnTo>
                <a:lnTo>
                  <a:pt x="44550" y="34590"/>
                </a:lnTo>
                <a:lnTo>
                  <a:pt x="44660" y="34470"/>
                </a:lnTo>
                <a:lnTo>
                  <a:pt x="44720" y="34360"/>
                </a:lnTo>
                <a:lnTo>
                  <a:pt x="44740" y="34280"/>
                </a:lnTo>
                <a:lnTo>
                  <a:pt x="44780" y="34210"/>
                </a:lnTo>
                <a:lnTo>
                  <a:pt x="44820" y="34140"/>
                </a:lnTo>
                <a:lnTo>
                  <a:pt x="44800" y="34020"/>
                </a:lnTo>
                <a:lnTo>
                  <a:pt x="44880" y="33890"/>
                </a:lnTo>
                <a:lnTo>
                  <a:pt x="44900" y="33810"/>
                </a:lnTo>
                <a:lnTo>
                  <a:pt x="44880" y="33670"/>
                </a:lnTo>
                <a:lnTo>
                  <a:pt x="44850" y="33580"/>
                </a:lnTo>
                <a:lnTo>
                  <a:pt x="44860" y="33520"/>
                </a:lnTo>
                <a:lnTo>
                  <a:pt x="44930" y="33430"/>
                </a:lnTo>
                <a:lnTo>
                  <a:pt x="44950" y="33350"/>
                </a:lnTo>
                <a:lnTo>
                  <a:pt x="44890" y="33260"/>
                </a:lnTo>
                <a:lnTo>
                  <a:pt x="44830" y="33190"/>
                </a:lnTo>
                <a:lnTo>
                  <a:pt x="44790" y="32700"/>
                </a:lnTo>
                <a:lnTo>
                  <a:pt x="44900" y="32680"/>
                </a:lnTo>
                <a:lnTo>
                  <a:pt x="44950" y="32680"/>
                </a:lnTo>
                <a:lnTo>
                  <a:pt x="45120" y="32660"/>
                </a:lnTo>
                <a:lnTo>
                  <a:pt x="45210" y="32670"/>
                </a:lnTo>
                <a:lnTo>
                  <a:pt x="45230" y="32690"/>
                </a:lnTo>
                <a:lnTo>
                  <a:pt x="45230" y="32710"/>
                </a:lnTo>
                <a:lnTo>
                  <a:pt x="45240" y="32790"/>
                </a:lnTo>
                <a:lnTo>
                  <a:pt x="45250" y="32810"/>
                </a:lnTo>
                <a:lnTo>
                  <a:pt x="45260" y="32830"/>
                </a:lnTo>
                <a:lnTo>
                  <a:pt x="45270" y="32840"/>
                </a:lnTo>
                <a:lnTo>
                  <a:pt x="45280" y="32850"/>
                </a:lnTo>
                <a:lnTo>
                  <a:pt x="45360" y="32860"/>
                </a:lnTo>
                <a:lnTo>
                  <a:pt x="45380" y="32870"/>
                </a:lnTo>
                <a:lnTo>
                  <a:pt x="45430" y="32910"/>
                </a:lnTo>
                <a:lnTo>
                  <a:pt x="45470" y="32920"/>
                </a:lnTo>
                <a:lnTo>
                  <a:pt x="45550" y="32930"/>
                </a:lnTo>
                <a:lnTo>
                  <a:pt x="45610" y="32900"/>
                </a:lnTo>
                <a:lnTo>
                  <a:pt x="45700" y="32850"/>
                </a:lnTo>
                <a:lnTo>
                  <a:pt x="45890" y="32710"/>
                </a:lnTo>
                <a:lnTo>
                  <a:pt x="45960" y="32650"/>
                </a:lnTo>
                <a:lnTo>
                  <a:pt x="45990" y="32600"/>
                </a:lnTo>
                <a:lnTo>
                  <a:pt x="45990" y="32580"/>
                </a:lnTo>
                <a:lnTo>
                  <a:pt x="45980" y="32540"/>
                </a:lnTo>
                <a:lnTo>
                  <a:pt x="45980" y="32520"/>
                </a:lnTo>
                <a:lnTo>
                  <a:pt x="45990" y="32500"/>
                </a:lnTo>
                <a:lnTo>
                  <a:pt x="46000" y="32490"/>
                </a:lnTo>
                <a:lnTo>
                  <a:pt x="46010" y="32470"/>
                </a:lnTo>
                <a:lnTo>
                  <a:pt x="46050" y="32450"/>
                </a:lnTo>
                <a:lnTo>
                  <a:pt x="46070" y="32450"/>
                </a:lnTo>
                <a:lnTo>
                  <a:pt x="46090" y="32460"/>
                </a:lnTo>
                <a:lnTo>
                  <a:pt x="46180" y="32540"/>
                </a:lnTo>
                <a:lnTo>
                  <a:pt x="46240" y="32510"/>
                </a:lnTo>
                <a:lnTo>
                  <a:pt x="46250" y="32490"/>
                </a:lnTo>
                <a:lnTo>
                  <a:pt x="46280" y="32460"/>
                </a:lnTo>
                <a:lnTo>
                  <a:pt x="46330" y="32430"/>
                </a:lnTo>
                <a:lnTo>
                  <a:pt x="46380" y="32410"/>
                </a:lnTo>
                <a:lnTo>
                  <a:pt x="46550" y="32350"/>
                </a:lnTo>
                <a:lnTo>
                  <a:pt x="46580" y="32360"/>
                </a:lnTo>
                <a:lnTo>
                  <a:pt x="46690" y="32390"/>
                </a:lnTo>
                <a:lnTo>
                  <a:pt x="46770" y="32400"/>
                </a:lnTo>
                <a:lnTo>
                  <a:pt x="46790" y="32350"/>
                </a:lnTo>
                <a:lnTo>
                  <a:pt x="46780" y="32290"/>
                </a:lnTo>
                <a:lnTo>
                  <a:pt x="46800" y="32260"/>
                </a:lnTo>
                <a:lnTo>
                  <a:pt x="46880" y="32270"/>
                </a:lnTo>
                <a:lnTo>
                  <a:pt x="46920" y="32310"/>
                </a:lnTo>
                <a:lnTo>
                  <a:pt x="46940" y="32350"/>
                </a:lnTo>
                <a:lnTo>
                  <a:pt x="46980" y="32390"/>
                </a:lnTo>
                <a:lnTo>
                  <a:pt x="47030" y="32420"/>
                </a:lnTo>
                <a:lnTo>
                  <a:pt x="47090" y="32430"/>
                </a:lnTo>
                <a:lnTo>
                  <a:pt x="47140" y="32460"/>
                </a:lnTo>
                <a:lnTo>
                  <a:pt x="47160" y="32530"/>
                </a:lnTo>
                <a:lnTo>
                  <a:pt x="47200" y="32580"/>
                </a:lnTo>
                <a:lnTo>
                  <a:pt x="47290" y="32590"/>
                </a:lnTo>
                <a:lnTo>
                  <a:pt x="47680" y="32510"/>
                </a:lnTo>
                <a:lnTo>
                  <a:pt x="47700" y="32520"/>
                </a:lnTo>
                <a:lnTo>
                  <a:pt x="47730" y="32550"/>
                </a:lnTo>
                <a:lnTo>
                  <a:pt x="47770" y="32610"/>
                </a:lnTo>
                <a:lnTo>
                  <a:pt x="47780" y="32700"/>
                </a:lnTo>
                <a:lnTo>
                  <a:pt x="47790" y="32730"/>
                </a:lnTo>
                <a:lnTo>
                  <a:pt x="47830" y="32760"/>
                </a:lnTo>
                <a:lnTo>
                  <a:pt x="47950" y="32830"/>
                </a:lnTo>
                <a:lnTo>
                  <a:pt x="48000" y="32840"/>
                </a:lnTo>
                <a:lnTo>
                  <a:pt x="48140" y="32840"/>
                </a:lnTo>
                <a:lnTo>
                  <a:pt x="48200" y="32850"/>
                </a:lnTo>
                <a:lnTo>
                  <a:pt x="48260" y="32870"/>
                </a:lnTo>
                <a:lnTo>
                  <a:pt x="48260" y="32890"/>
                </a:lnTo>
                <a:lnTo>
                  <a:pt x="48230" y="32930"/>
                </a:lnTo>
                <a:lnTo>
                  <a:pt x="48260" y="32920"/>
                </a:lnTo>
                <a:lnTo>
                  <a:pt x="48320" y="32890"/>
                </a:lnTo>
                <a:lnTo>
                  <a:pt x="48360" y="32890"/>
                </a:lnTo>
                <a:lnTo>
                  <a:pt x="48380" y="32900"/>
                </a:lnTo>
                <a:lnTo>
                  <a:pt x="48400" y="32910"/>
                </a:lnTo>
                <a:lnTo>
                  <a:pt x="48430" y="32920"/>
                </a:lnTo>
                <a:lnTo>
                  <a:pt x="48450" y="32910"/>
                </a:lnTo>
                <a:lnTo>
                  <a:pt x="48480" y="32880"/>
                </a:lnTo>
                <a:lnTo>
                  <a:pt x="48500" y="32870"/>
                </a:lnTo>
                <a:lnTo>
                  <a:pt x="48530" y="32870"/>
                </a:lnTo>
                <a:lnTo>
                  <a:pt x="48540" y="32870"/>
                </a:lnTo>
                <a:lnTo>
                  <a:pt x="48550" y="32870"/>
                </a:lnTo>
                <a:lnTo>
                  <a:pt x="48570" y="32870"/>
                </a:lnTo>
                <a:lnTo>
                  <a:pt x="48600" y="32860"/>
                </a:lnTo>
                <a:lnTo>
                  <a:pt x="48660" y="32810"/>
                </a:lnTo>
                <a:lnTo>
                  <a:pt x="48680" y="32800"/>
                </a:lnTo>
                <a:lnTo>
                  <a:pt x="48760" y="32810"/>
                </a:lnTo>
                <a:lnTo>
                  <a:pt x="48810" y="32850"/>
                </a:lnTo>
                <a:lnTo>
                  <a:pt x="48850" y="32890"/>
                </a:lnTo>
                <a:lnTo>
                  <a:pt x="48900" y="32920"/>
                </a:lnTo>
                <a:lnTo>
                  <a:pt x="48930" y="32910"/>
                </a:lnTo>
                <a:lnTo>
                  <a:pt x="48970" y="32850"/>
                </a:lnTo>
                <a:lnTo>
                  <a:pt x="49020" y="32840"/>
                </a:lnTo>
                <a:lnTo>
                  <a:pt x="49100" y="32840"/>
                </a:lnTo>
                <a:lnTo>
                  <a:pt x="49140" y="32830"/>
                </a:lnTo>
                <a:lnTo>
                  <a:pt x="49170" y="32800"/>
                </a:lnTo>
                <a:lnTo>
                  <a:pt x="49150" y="32730"/>
                </a:lnTo>
                <a:lnTo>
                  <a:pt x="49180" y="32670"/>
                </a:lnTo>
                <a:lnTo>
                  <a:pt x="49230" y="32630"/>
                </a:lnTo>
                <a:lnTo>
                  <a:pt x="49290" y="32610"/>
                </a:lnTo>
                <a:lnTo>
                  <a:pt x="49410" y="32620"/>
                </a:lnTo>
                <a:lnTo>
                  <a:pt x="49440" y="32600"/>
                </a:lnTo>
                <a:lnTo>
                  <a:pt x="49420" y="32540"/>
                </a:lnTo>
                <a:lnTo>
                  <a:pt x="49350" y="32480"/>
                </a:lnTo>
                <a:lnTo>
                  <a:pt x="49330" y="32440"/>
                </a:lnTo>
                <a:lnTo>
                  <a:pt x="49370" y="32420"/>
                </a:lnTo>
                <a:lnTo>
                  <a:pt x="49510" y="32390"/>
                </a:lnTo>
                <a:lnTo>
                  <a:pt x="49570" y="32410"/>
                </a:lnTo>
                <a:lnTo>
                  <a:pt x="49630" y="32430"/>
                </a:lnTo>
                <a:lnTo>
                  <a:pt x="49680" y="32440"/>
                </a:lnTo>
                <a:lnTo>
                  <a:pt x="49740" y="32390"/>
                </a:lnTo>
                <a:lnTo>
                  <a:pt x="49740" y="32370"/>
                </a:lnTo>
                <a:lnTo>
                  <a:pt x="49730" y="32340"/>
                </a:lnTo>
                <a:lnTo>
                  <a:pt x="49730" y="32310"/>
                </a:lnTo>
                <a:lnTo>
                  <a:pt x="49770" y="32300"/>
                </a:lnTo>
                <a:lnTo>
                  <a:pt x="49890" y="32310"/>
                </a:lnTo>
                <a:lnTo>
                  <a:pt x="49930" y="32270"/>
                </a:lnTo>
                <a:lnTo>
                  <a:pt x="49960" y="32260"/>
                </a:lnTo>
                <a:lnTo>
                  <a:pt x="50010" y="32260"/>
                </a:lnTo>
                <a:lnTo>
                  <a:pt x="50020" y="32250"/>
                </a:lnTo>
                <a:lnTo>
                  <a:pt x="50030" y="32230"/>
                </a:lnTo>
                <a:lnTo>
                  <a:pt x="50050" y="32230"/>
                </a:lnTo>
                <a:lnTo>
                  <a:pt x="50060" y="32240"/>
                </a:lnTo>
                <a:lnTo>
                  <a:pt x="50070" y="32260"/>
                </a:lnTo>
                <a:lnTo>
                  <a:pt x="50090" y="32270"/>
                </a:lnTo>
                <a:lnTo>
                  <a:pt x="50090" y="32280"/>
                </a:lnTo>
                <a:lnTo>
                  <a:pt x="50160" y="32280"/>
                </a:lnTo>
                <a:lnTo>
                  <a:pt x="50190" y="32280"/>
                </a:lnTo>
                <a:lnTo>
                  <a:pt x="50220" y="32270"/>
                </a:lnTo>
                <a:lnTo>
                  <a:pt x="50260" y="32210"/>
                </a:lnTo>
                <a:lnTo>
                  <a:pt x="50280" y="32180"/>
                </a:lnTo>
                <a:lnTo>
                  <a:pt x="50260" y="32160"/>
                </a:lnTo>
                <a:lnTo>
                  <a:pt x="50230" y="32150"/>
                </a:lnTo>
                <a:lnTo>
                  <a:pt x="50200" y="32130"/>
                </a:lnTo>
                <a:lnTo>
                  <a:pt x="50190" y="32100"/>
                </a:lnTo>
                <a:lnTo>
                  <a:pt x="50210" y="32070"/>
                </a:lnTo>
                <a:lnTo>
                  <a:pt x="50230" y="32070"/>
                </a:lnTo>
                <a:lnTo>
                  <a:pt x="50310" y="32110"/>
                </a:lnTo>
                <a:lnTo>
                  <a:pt x="50330" y="32110"/>
                </a:lnTo>
                <a:lnTo>
                  <a:pt x="50390" y="32070"/>
                </a:lnTo>
                <a:lnTo>
                  <a:pt x="50350" y="32040"/>
                </a:lnTo>
                <a:lnTo>
                  <a:pt x="50300" y="31990"/>
                </a:lnTo>
                <a:lnTo>
                  <a:pt x="50300" y="31940"/>
                </a:lnTo>
                <a:lnTo>
                  <a:pt x="50360" y="31910"/>
                </a:lnTo>
                <a:lnTo>
                  <a:pt x="50430" y="31920"/>
                </a:lnTo>
                <a:lnTo>
                  <a:pt x="50490" y="31920"/>
                </a:lnTo>
                <a:lnTo>
                  <a:pt x="50540" y="31850"/>
                </a:lnTo>
                <a:lnTo>
                  <a:pt x="50520" y="31820"/>
                </a:lnTo>
                <a:lnTo>
                  <a:pt x="50490" y="31810"/>
                </a:lnTo>
                <a:lnTo>
                  <a:pt x="50470" y="31810"/>
                </a:lnTo>
                <a:lnTo>
                  <a:pt x="50430" y="31830"/>
                </a:lnTo>
                <a:lnTo>
                  <a:pt x="50410" y="31760"/>
                </a:lnTo>
                <a:lnTo>
                  <a:pt x="50370" y="31690"/>
                </a:lnTo>
                <a:lnTo>
                  <a:pt x="50410" y="31670"/>
                </a:lnTo>
                <a:lnTo>
                  <a:pt x="50430" y="31670"/>
                </a:lnTo>
                <a:lnTo>
                  <a:pt x="50450" y="31660"/>
                </a:lnTo>
                <a:lnTo>
                  <a:pt x="50460" y="31660"/>
                </a:lnTo>
                <a:lnTo>
                  <a:pt x="50520" y="31680"/>
                </a:lnTo>
                <a:lnTo>
                  <a:pt x="50550" y="31680"/>
                </a:lnTo>
                <a:lnTo>
                  <a:pt x="50570" y="31680"/>
                </a:lnTo>
                <a:lnTo>
                  <a:pt x="50630" y="31650"/>
                </a:lnTo>
                <a:lnTo>
                  <a:pt x="50680" y="31650"/>
                </a:lnTo>
                <a:lnTo>
                  <a:pt x="50700" y="31680"/>
                </a:lnTo>
                <a:lnTo>
                  <a:pt x="50720" y="31760"/>
                </a:lnTo>
                <a:lnTo>
                  <a:pt x="50750" y="31810"/>
                </a:lnTo>
                <a:lnTo>
                  <a:pt x="50800" y="31850"/>
                </a:lnTo>
                <a:lnTo>
                  <a:pt x="50910" y="31900"/>
                </a:lnTo>
                <a:lnTo>
                  <a:pt x="50920" y="31940"/>
                </a:lnTo>
                <a:lnTo>
                  <a:pt x="50930" y="31970"/>
                </a:lnTo>
                <a:lnTo>
                  <a:pt x="51010" y="32050"/>
                </a:lnTo>
                <a:lnTo>
                  <a:pt x="51080" y="32150"/>
                </a:lnTo>
                <a:lnTo>
                  <a:pt x="51090" y="32180"/>
                </a:lnTo>
                <a:lnTo>
                  <a:pt x="51090" y="32210"/>
                </a:lnTo>
                <a:lnTo>
                  <a:pt x="51090" y="32240"/>
                </a:lnTo>
                <a:lnTo>
                  <a:pt x="51110" y="32270"/>
                </a:lnTo>
                <a:lnTo>
                  <a:pt x="51290" y="32410"/>
                </a:lnTo>
                <a:lnTo>
                  <a:pt x="51450" y="32600"/>
                </a:lnTo>
                <a:lnTo>
                  <a:pt x="51540" y="32650"/>
                </a:lnTo>
                <a:lnTo>
                  <a:pt x="51650" y="32690"/>
                </a:lnTo>
                <a:lnTo>
                  <a:pt x="51770" y="32700"/>
                </a:lnTo>
                <a:lnTo>
                  <a:pt x="51800" y="32700"/>
                </a:lnTo>
                <a:lnTo>
                  <a:pt x="51860" y="32670"/>
                </a:lnTo>
                <a:lnTo>
                  <a:pt x="51880" y="32660"/>
                </a:lnTo>
                <a:lnTo>
                  <a:pt x="51920" y="32680"/>
                </a:lnTo>
                <a:lnTo>
                  <a:pt x="51940" y="32700"/>
                </a:lnTo>
                <a:lnTo>
                  <a:pt x="51970" y="32720"/>
                </a:lnTo>
                <a:lnTo>
                  <a:pt x="51990" y="32740"/>
                </a:lnTo>
                <a:lnTo>
                  <a:pt x="52050" y="32770"/>
                </a:lnTo>
                <a:lnTo>
                  <a:pt x="52120" y="32790"/>
                </a:lnTo>
                <a:lnTo>
                  <a:pt x="52470" y="32820"/>
                </a:lnTo>
                <a:lnTo>
                  <a:pt x="52540" y="32850"/>
                </a:lnTo>
                <a:lnTo>
                  <a:pt x="52540" y="32790"/>
                </a:lnTo>
                <a:lnTo>
                  <a:pt x="52530" y="32730"/>
                </a:lnTo>
                <a:lnTo>
                  <a:pt x="52530" y="32680"/>
                </a:lnTo>
                <a:lnTo>
                  <a:pt x="52550" y="32610"/>
                </a:lnTo>
                <a:lnTo>
                  <a:pt x="52560" y="32570"/>
                </a:lnTo>
                <a:lnTo>
                  <a:pt x="52590" y="32560"/>
                </a:lnTo>
                <a:lnTo>
                  <a:pt x="52610" y="32540"/>
                </a:lnTo>
                <a:lnTo>
                  <a:pt x="52640" y="32520"/>
                </a:lnTo>
                <a:lnTo>
                  <a:pt x="52660" y="32490"/>
                </a:lnTo>
                <a:lnTo>
                  <a:pt x="52670" y="32470"/>
                </a:lnTo>
                <a:lnTo>
                  <a:pt x="52720" y="32310"/>
                </a:lnTo>
                <a:lnTo>
                  <a:pt x="52730" y="32280"/>
                </a:lnTo>
                <a:lnTo>
                  <a:pt x="52720" y="32250"/>
                </a:lnTo>
                <a:lnTo>
                  <a:pt x="52680" y="32190"/>
                </a:lnTo>
                <a:lnTo>
                  <a:pt x="52680" y="32160"/>
                </a:lnTo>
                <a:lnTo>
                  <a:pt x="52700" y="32120"/>
                </a:lnTo>
                <a:lnTo>
                  <a:pt x="52950" y="31920"/>
                </a:lnTo>
                <a:lnTo>
                  <a:pt x="52990" y="31870"/>
                </a:lnTo>
                <a:lnTo>
                  <a:pt x="53010" y="31800"/>
                </a:lnTo>
                <a:lnTo>
                  <a:pt x="53000" y="31720"/>
                </a:lnTo>
                <a:lnTo>
                  <a:pt x="52970" y="31690"/>
                </a:lnTo>
                <a:lnTo>
                  <a:pt x="52920" y="31670"/>
                </a:lnTo>
                <a:lnTo>
                  <a:pt x="52890" y="31620"/>
                </a:lnTo>
                <a:lnTo>
                  <a:pt x="52900" y="31560"/>
                </a:lnTo>
                <a:lnTo>
                  <a:pt x="52940" y="31510"/>
                </a:lnTo>
                <a:lnTo>
                  <a:pt x="53010" y="31470"/>
                </a:lnTo>
                <a:lnTo>
                  <a:pt x="53060" y="31450"/>
                </a:lnTo>
                <a:lnTo>
                  <a:pt x="53150" y="31430"/>
                </a:lnTo>
                <a:lnTo>
                  <a:pt x="53180" y="31420"/>
                </a:lnTo>
                <a:lnTo>
                  <a:pt x="53200" y="31400"/>
                </a:lnTo>
                <a:lnTo>
                  <a:pt x="53230" y="31350"/>
                </a:lnTo>
                <a:lnTo>
                  <a:pt x="53260" y="31330"/>
                </a:lnTo>
                <a:lnTo>
                  <a:pt x="53310" y="31280"/>
                </a:lnTo>
                <a:lnTo>
                  <a:pt x="53360" y="31180"/>
                </a:lnTo>
                <a:lnTo>
                  <a:pt x="53380" y="31140"/>
                </a:lnTo>
                <a:lnTo>
                  <a:pt x="53440" y="31080"/>
                </a:lnTo>
                <a:lnTo>
                  <a:pt x="53510" y="31070"/>
                </a:lnTo>
                <a:lnTo>
                  <a:pt x="53660" y="31090"/>
                </a:lnTo>
                <a:lnTo>
                  <a:pt x="53730" y="31070"/>
                </a:lnTo>
                <a:lnTo>
                  <a:pt x="53860" y="30990"/>
                </a:lnTo>
                <a:lnTo>
                  <a:pt x="53910" y="30980"/>
                </a:lnTo>
                <a:lnTo>
                  <a:pt x="53960" y="30980"/>
                </a:lnTo>
                <a:lnTo>
                  <a:pt x="54100" y="31040"/>
                </a:lnTo>
                <a:lnTo>
                  <a:pt x="54200" y="31040"/>
                </a:lnTo>
                <a:lnTo>
                  <a:pt x="54470" y="30940"/>
                </a:lnTo>
                <a:lnTo>
                  <a:pt x="54660" y="30900"/>
                </a:lnTo>
                <a:lnTo>
                  <a:pt x="54860" y="30820"/>
                </a:lnTo>
                <a:lnTo>
                  <a:pt x="55200" y="30590"/>
                </a:lnTo>
                <a:lnTo>
                  <a:pt x="55320" y="30520"/>
                </a:lnTo>
                <a:lnTo>
                  <a:pt x="55340" y="30550"/>
                </a:lnTo>
                <a:lnTo>
                  <a:pt x="55490" y="30740"/>
                </a:lnTo>
                <a:lnTo>
                  <a:pt x="55610" y="30860"/>
                </a:lnTo>
                <a:lnTo>
                  <a:pt x="55630" y="30880"/>
                </a:lnTo>
                <a:lnTo>
                  <a:pt x="55640" y="30910"/>
                </a:lnTo>
                <a:lnTo>
                  <a:pt x="55630" y="30940"/>
                </a:lnTo>
                <a:lnTo>
                  <a:pt x="55630" y="30970"/>
                </a:lnTo>
                <a:lnTo>
                  <a:pt x="55620" y="30990"/>
                </a:lnTo>
                <a:lnTo>
                  <a:pt x="55610" y="31000"/>
                </a:lnTo>
                <a:lnTo>
                  <a:pt x="55620" y="31110"/>
                </a:lnTo>
                <a:lnTo>
                  <a:pt x="55570" y="31190"/>
                </a:lnTo>
                <a:lnTo>
                  <a:pt x="55600" y="31260"/>
                </a:lnTo>
                <a:lnTo>
                  <a:pt x="55630" y="31330"/>
                </a:lnTo>
                <a:lnTo>
                  <a:pt x="55660" y="31430"/>
                </a:lnTo>
                <a:lnTo>
                  <a:pt x="55740" y="31510"/>
                </a:lnTo>
                <a:lnTo>
                  <a:pt x="55790" y="31570"/>
                </a:lnTo>
                <a:lnTo>
                  <a:pt x="55950" y="31610"/>
                </a:lnTo>
                <a:lnTo>
                  <a:pt x="56000" y="31630"/>
                </a:lnTo>
                <a:lnTo>
                  <a:pt x="55970" y="31540"/>
                </a:lnTo>
                <a:lnTo>
                  <a:pt x="56040" y="31520"/>
                </a:lnTo>
                <a:lnTo>
                  <a:pt x="56150" y="31680"/>
                </a:lnTo>
                <a:lnTo>
                  <a:pt x="56150" y="31790"/>
                </a:lnTo>
                <a:lnTo>
                  <a:pt x="56150" y="31870"/>
                </a:lnTo>
                <a:lnTo>
                  <a:pt x="56090" y="31890"/>
                </a:lnTo>
                <a:lnTo>
                  <a:pt x="56100" y="31950"/>
                </a:lnTo>
                <a:lnTo>
                  <a:pt x="55970" y="31990"/>
                </a:lnTo>
                <a:lnTo>
                  <a:pt x="55930" y="32030"/>
                </a:lnTo>
                <a:lnTo>
                  <a:pt x="55870" y="32090"/>
                </a:lnTo>
                <a:lnTo>
                  <a:pt x="55850" y="32180"/>
                </a:lnTo>
                <a:lnTo>
                  <a:pt x="55790" y="32350"/>
                </a:lnTo>
                <a:lnTo>
                  <a:pt x="55720" y="32350"/>
                </a:lnTo>
                <a:lnTo>
                  <a:pt x="55700" y="32420"/>
                </a:lnTo>
                <a:lnTo>
                  <a:pt x="55760" y="32500"/>
                </a:lnTo>
                <a:lnTo>
                  <a:pt x="55620" y="32590"/>
                </a:lnTo>
                <a:lnTo>
                  <a:pt x="55690" y="32690"/>
                </a:lnTo>
                <a:lnTo>
                  <a:pt x="55830" y="32780"/>
                </a:lnTo>
                <a:lnTo>
                  <a:pt x="55930" y="32710"/>
                </a:lnTo>
                <a:lnTo>
                  <a:pt x="56050" y="32750"/>
                </a:lnTo>
                <a:lnTo>
                  <a:pt x="56150" y="32810"/>
                </a:lnTo>
                <a:lnTo>
                  <a:pt x="56220" y="32840"/>
                </a:lnTo>
                <a:lnTo>
                  <a:pt x="56240" y="32850"/>
                </a:lnTo>
                <a:lnTo>
                  <a:pt x="56260" y="32850"/>
                </a:lnTo>
                <a:lnTo>
                  <a:pt x="56280" y="32840"/>
                </a:lnTo>
                <a:lnTo>
                  <a:pt x="56290" y="32830"/>
                </a:lnTo>
                <a:lnTo>
                  <a:pt x="56300" y="32820"/>
                </a:lnTo>
                <a:lnTo>
                  <a:pt x="56330" y="32790"/>
                </a:lnTo>
                <a:lnTo>
                  <a:pt x="56340" y="32780"/>
                </a:lnTo>
                <a:lnTo>
                  <a:pt x="56360" y="32780"/>
                </a:lnTo>
                <a:lnTo>
                  <a:pt x="56490" y="32780"/>
                </a:lnTo>
                <a:lnTo>
                  <a:pt x="56510" y="32780"/>
                </a:lnTo>
                <a:lnTo>
                  <a:pt x="56530" y="32770"/>
                </a:lnTo>
                <a:lnTo>
                  <a:pt x="56540" y="32770"/>
                </a:lnTo>
                <a:lnTo>
                  <a:pt x="56600" y="32730"/>
                </a:lnTo>
                <a:lnTo>
                  <a:pt x="56610" y="32720"/>
                </a:lnTo>
                <a:lnTo>
                  <a:pt x="56630" y="32710"/>
                </a:lnTo>
                <a:lnTo>
                  <a:pt x="56650" y="32710"/>
                </a:lnTo>
                <a:lnTo>
                  <a:pt x="56670" y="32710"/>
                </a:lnTo>
                <a:lnTo>
                  <a:pt x="56680" y="32720"/>
                </a:lnTo>
                <a:lnTo>
                  <a:pt x="56890" y="32870"/>
                </a:lnTo>
                <a:lnTo>
                  <a:pt x="56990" y="32900"/>
                </a:lnTo>
                <a:lnTo>
                  <a:pt x="57060" y="32960"/>
                </a:lnTo>
                <a:lnTo>
                  <a:pt x="57090" y="32970"/>
                </a:lnTo>
                <a:lnTo>
                  <a:pt x="57110" y="32970"/>
                </a:lnTo>
                <a:lnTo>
                  <a:pt x="57130" y="32970"/>
                </a:lnTo>
                <a:lnTo>
                  <a:pt x="57230" y="32950"/>
                </a:lnTo>
                <a:lnTo>
                  <a:pt x="57250" y="32950"/>
                </a:lnTo>
                <a:lnTo>
                  <a:pt x="57280" y="32960"/>
                </a:lnTo>
                <a:lnTo>
                  <a:pt x="57310" y="32980"/>
                </a:lnTo>
                <a:lnTo>
                  <a:pt x="57360" y="32990"/>
                </a:lnTo>
                <a:lnTo>
                  <a:pt x="57430" y="33020"/>
                </a:lnTo>
                <a:lnTo>
                  <a:pt x="57470" y="33040"/>
                </a:lnTo>
                <a:lnTo>
                  <a:pt x="57510" y="33060"/>
                </a:lnTo>
                <a:lnTo>
                  <a:pt x="57520" y="33060"/>
                </a:lnTo>
                <a:lnTo>
                  <a:pt x="57530" y="33050"/>
                </a:lnTo>
                <a:lnTo>
                  <a:pt x="57550" y="33040"/>
                </a:lnTo>
                <a:lnTo>
                  <a:pt x="57570" y="33030"/>
                </a:lnTo>
                <a:lnTo>
                  <a:pt x="57630" y="33030"/>
                </a:lnTo>
                <a:lnTo>
                  <a:pt x="57650" y="33040"/>
                </a:lnTo>
                <a:lnTo>
                  <a:pt x="57660" y="33060"/>
                </a:lnTo>
                <a:lnTo>
                  <a:pt x="57670" y="33080"/>
                </a:lnTo>
                <a:lnTo>
                  <a:pt x="57710" y="33120"/>
                </a:lnTo>
                <a:lnTo>
                  <a:pt x="57820" y="33180"/>
                </a:lnTo>
                <a:lnTo>
                  <a:pt x="57890" y="33240"/>
                </a:lnTo>
                <a:lnTo>
                  <a:pt x="57940" y="33270"/>
                </a:lnTo>
                <a:lnTo>
                  <a:pt x="57970" y="33280"/>
                </a:lnTo>
                <a:lnTo>
                  <a:pt x="58000" y="33280"/>
                </a:lnTo>
                <a:lnTo>
                  <a:pt x="58020" y="33270"/>
                </a:lnTo>
                <a:lnTo>
                  <a:pt x="58030" y="33270"/>
                </a:lnTo>
                <a:lnTo>
                  <a:pt x="58060" y="33260"/>
                </a:lnTo>
                <a:lnTo>
                  <a:pt x="58070" y="33270"/>
                </a:lnTo>
                <a:lnTo>
                  <a:pt x="58070" y="33290"/>
                </a:lnTo>
                <a:lnTo>
                  <a:pt x="58070" y="33310"/>
                </a:lnTo>
                <a:lnTo>
                  <a:pt x="58080" y="33330"/>
                </a:lnTo>
                <a:lnTo>
                  <a:pt x="58090" y="33350"/>
                </a:lnTo>
                <a:lnTo>
                  <a:pt x="58120" y="33370"/>
                </a:lnTo>
                <a:lnTo>
                  <a:pt x="58130" y="33390"/>
                </a:lnTo>
                <a:lnTo>
                  <a:pt x="58140" y="33410"/>
                </a:lnTo>
                <a:lnTo>
                  <a:pt x="58150" y="33430"/>
                </a:lnTo>
                <a:lnTo>
                  <a:pt x="58160" y="33450"/>
                </a:lnTo>
                <a:lnTo>
                  <a:pt x="58180" y="33460"/>
                </a:lnTo>
                <a:lnTo>
                  <a:pt x="58200" y="33460"/>
                </a:lnTo>
                <a:lnTo>
                  <a:pt x="58220" y="33460"/>
                </a:lnTo>
                <a:lnTo>
                  <a:pt x="58230" y="33450"/>
                </a:lnTo>
                <a:lnTo>
                  <a:pt x="58240" y="33450"/>
                </a:lnTo>
                <a:lnTo>
                  <a:pt x="58260" y="33460"/>
                </a:lnTo>
                <a:lnTo>
                  <a:pt x="58280" y="33490"/>
                </a:lnTo>
                <a:lnTo>
                  <a:pt x="58300" y="33500"/>
                </a:lnTo>
                <a:lnTo>
                  <a:pt x="58320" y="33510"/>
                </a:lnTo>
                <a:lnTo>
                  <a:pt x="58390" y="33510"/>
                </a:lnTo>
                <a:lnTo>
                  <a:pt x="58410" y="33520"/>
                </a:lnTo>
                <a:lnTo>
                  <a:pt x="58420" y="33530"/>
                </a:lnTo>
                <a:lnTo>
                  <a:pt x="58430" y="33550"/>
                </a:lnTo>
                <a:lnTo>
                  <a:pt x="58430" y="33560"/>
                </a:lnTo>
                <a:lnTo>
                  <a:pt x="58440" y="33580"/>
                </a:lnTo>
                <a:lnTo>
                  <a:pt x="58440" y="33600"/>
                </a:lnTo>
                <a:lnTo>
                  <a:pt x="58440" y="33620"/>
                </a:lnTo>
                <a:lnTo>
                  <a:pt x="58460" y="33650"/>
                </a:lnTo>
                <a:lnTo>
                  <a:pt x="58490" y="33650"/>
                </a:lnTo>
                <a:lnTo>
                  <a:pt x="58560" y="33710"/>
                </a:lnTo>
                <a:lnTo>
                  <a:pt x="58600" y="33750"/>
                </a:lnTo>
                <a:lnTo>
                  <a:pt x="58610" y="33780"/>
                </a:lnTo>
                <a:lnTo>
                  <a:pt x="58610" y="33810"/>
                </a:lnTo>
                <a:lnTo>
                  <a:pt x="58610" y="33830"/>
                </a:lnTo>
                <a:lnTo>
                  <a:pt x="58610" y="33850"/>
                </a:lnTo>
                <a:lnTo>
                  <a:pt x="58610" y="33880"/>
                </a:lnTo>
                <a:lnTo>
                  <a:pt x="58620" y="33920"/>
                </a:lnTo>
                <a:lnTo>
                  <a:pt x="58630" y="33950"/>
                </a:lnTo>
                <a:lnTo>
                  <a:pt x="58640" y="33980"/>
                </a:lnTo>
                <a:lnTo>
                  <a:pt x="58640" y="34050"/>
                </a:lnTo>
                <a:lnTo>
                  <a:pt x="58650" y="34070"/>
                </a:lnTo>
                <a:lnTo>
                  <a:pt x="58660" y="34090"/>
                </a:lnTo>
                <a:lnTo>
                  <a:pt x="58670" y="34100"/>
                </a:lnTo>
                <a:lnTo>
                  <a:pt x="58710" y="34110"/>
                </a:lnTo>
                <a:lnTo>
                  <a:pt x="58730" y="34120"/>
                </a:lnTo>
                <a:lnTo>
                  <a:pt x="58730" y="34130"/>
                </a:lnTo>
                <a:lnTo>
                  <a:pt x="58740" y="34150"/>
                </a:lnTo>
                <a:lnTo>
                  <a:pt x="58740" y="34170"/>
                </a:lnTo>
                <a:lnTo>
                  <a:pt x="58750" y="34220"/>
                </a:lnTo>
                <a:lnTo>
                  <a:pt x="58750" y="34240"/>
                </a:lnTo>
                <a:lnTo>
                  <a:pt x="58760" y="34250"/>
                </a:lnTo>
                <a:lnTo>
                  <a:pt x="58770" y="34260"/>
                </a:lnTo>
                <a:lnTo>
                  <a:pt x="58810" y="34290"/>
                </a:lnTo>
                <a:lnTo>
                  <a:pt x="58820" y="34300"/>
                </a:lnTo>
                <a:lnTo>
                  <a:pt x="58610" y="34590"/>
                </a:lnTo>
                <a:lnTo>
                  <a:pt x="58520" y="34650"/>
                </a:lnTo>
                <a:lnTo>
                  <a:pt x="58430" y="34860"/>
                </a:lnTo>
                <a:lnTo>
                  <a:pt x="58270" y="35050"/>
                </a:lnTo>
                <a:lnTo>
                  <a:pt x="57840" y="35460"/>
                </a:lnTo>
                <a:lnTo>
                  <a:pt x="57780" y="35490"/>
                </a:lnTo>
                <a:lnTo>
                  <a:pt x="57600" y="35540"/>
                </a:lnTo>
                <a:lnTo>
                  <a:pt x="57530" y="35570"/>
                </a:lnTo>
                <a:lnTo>
                  <a:pt x="57470" y="35620"/>
                </a:lnTo>
                <a:lnTo>
                  <a:pt x="57450" y="35680"/>
                </a:lnTo>
                <a:lnTo>
                  <a:pt x="57270" y="35910"/>
                </a:lnTo>
                <a:lnTo>
                  <a:pt x="57200" y="35940"/>
                </a:lnTo>
                <a:lnTo>
                  <a:pt x="57170" y="35960"/>
                </a:lnTo>
                <a:lnTo>
                  <a:pt x="57150" y="36020"/>
                </a:lnTo>
                <a:lnTo>
                  <a:pt x="57130" y="36050"/>
                </a:lnTo>
                <a:lnTo>
                  <a:pt x="57110" y="36070"/>
                </a:lnTo>
                <a:lnTo>
                  <a:pt x="57090" y="36080"/>
                </a:lnTo>
                <a:lnTo>
                  <a:pt x="57030" y="36090"/>
                </a:lnTo>
                <a:lnTo>
                  <a:pt x="56980" y="36140"/>
                </a:lnTo>
                <a:lnTo>
                  <a:pt x="56880" y="36240"/>
                </a:lnTo>
                <a:lnTo>
                  <a:pt x="56830" y="36270"/>
                </a:lnTo>
                <a:lnTo>
                  <a:pt x="56720" y="36310"/>
                </a:lnTo>
                <a:lnTo>
                  <a:pt x="56640" y="36370"/>
                </a:lnTo>
                <a:lnTo>
                  <a:pt x="56610" y="36380"/>
                </a:lnTo>
                <a:lnTo>
                  <a:pt x="56590" y="36380"/>
                </a:lnTo>
                <a:lnTo>
                  <a:pt x="56550" y="36390"/>
                </a:lnTo>
                <a:lnTo>
                  <a:pt x="56540" y="36390"/>
                </a:lnTo>
                <a:lnTo>
                  <a:pt x="56510" y="36380"/>
                </a:lnTo>
                <a:lnTo>
                  <a:pt x="56490" y="36390"/>
                </a:lnTo>
                <a:lnTo>
                  <a:pt x="56470" y="36410"/>
                </a:lnTo>
                <a:lnTo>
                  <a:pt x="56480" y="36430"/>
                </a:lnTo>
                <a:lnTo>
                  <a:pt x="56490" y="36440"/>
                </a:lnTo>
                <a:lnTo>
                  <a:pt x="56490" y="36460"/>
                </a:lnTo>
                <a:lnTo>
                  <a:pt x="56430" y="36590"/>
                </a:lnTo>
                <a:lnTo>
                  <a:pt x="56350" y="36640"/>
                </a:lnTo>
                <a:lnTo>
                  <a:pt x="56330" y="36660"/>
                </a:lnTo>
                <a:lnTo>
                  <a:pt x="56320" y="36750"/>
                </a:lnTo>
                <a:lnTo>
                  <a:pt x="56290" y="36790"/>
                </a:lnTo>
                <a:lnTo>
                  <a:pt x="56190" y="36860"/>
                </a:lnTo>
                <a:lnTo>
                  <a:pt x="56090" y="36970"/>
                </a:lnTo>
                <a:lnTo>
                  <a:pt x="56050" y="37040"/>
                </a:lnTo>
                <a:lnTo>
                  <a:pt x="56030" y="37090"/>
                </a:lnTo>
                <a:lnTo>
                  <a:pt x="56020" y="37130"/>
                </a:lnTo>
                <a:lnTo>
                  <a:pt x="55970" y="37220"/>
                </a:lnTo>
                <a:lnTo>
                  <a:pt x="55930" y="37240"/>
                </a:lnTo>
                <a:lnTo>
                  <a:pt x="55930" y="37250"/>
                </a:lnTo>
                <a:lnTo>
                  <a:pt x="55920" y="37260"/>
                </a:lnTo>
                <a:lnTo>
                  <a:pt x="55910" y="37310"/>
                </a:lnTo>
                <a:lnTo>
                  <a:pt x="55910" y="37320"/>
                </a:lnTo>
                <a:lnTo>
                  <a:pt x="55710" y="37410"/>
                </a:lnTo>
                <a:lnTo>
                  <a:pt x="55680" y="37450"/>
                </a:lnTo>
                <a:lnTo>
                  <a:pt x="55670" y="37510"/>
                </a:lnTo>
                <a:lnTo>
                  <a:pt x="55640" y="37570"/>
                </a:lnTo>
                <a:lnTo>
                  <a:pt x="55560" y="37700"/>
                </a:lnTo>
                <a:lnTo>
                  <a:pt x="55190" y="38100"/>
                </a:lnTo>
                <a:lnTo>
                  <a:pt x="54890" y="38520"/>
                </a:lnTo>
                <a:lnTo>
                  <a:pt x="54730" y="38620"/>
                </a:lnTo>
                <a:lnTo>
                  <a:pt x="54700" y="38650"/>
                </a:lnTo>
                <a:lnTo>
                  <a:pt x="54300" y="39030"/>
                </a:lnTo>
                <a:lnTo>
                  <a:pt x="54240" y="39130"/>
                </a:lnTo>
                <a:lnTo>
                  <a:pt x="54210" y="39150"/>
                </a:lnTo>
                <a:lnTo>
                  <a:pt x="54160" y="39170"/>
                </a:lnTo>
                <a:lnTo>
                  <a:pt x="54140" y="39190"/>
                </a:lnTo>
                <a:lnTo>
                  <a:pt x="54030" y="39310"/>
                </a:lnTo>
                <a:lnTo>
                  <a:pt x="53970" y="39380"/>
                </a:lnTo>
                <a:lnTo>
                  <a:pt x="53950" y="39450"/>
                </a:lnTo>
                <a:lnTo>
                  <a:pt x="53930" y="39490"/>
                </a:lnTo>
                <a:lnTo>
                  <a:pt x="53600" y="39750"/>
                </a:lnTo>
                <a:lnTo>
                  <a:pt x="53530" y="39790"/>
                </a:lnTo>
                <a:lnTo>
                  <a:pt x="53430" y="39870"/>
                </a:lnTo>
                <a:lnTo>
                  <a:pt x="53380" y="39900"/>
                </a:lnTo>
                <a:lnTo>
                  <a:pt x="53370" y="39950"/>
                </a:lnTo>
                <a:lnTo>
                  <a:pt x="53300" y="40010"/>
                </a:lnTo>
                <a:lnTo>
                  <a:pt x="53160" y="40090"/>
                </a:lnTo>
                <a:lnTo>
                  <a:pt x="53020" y="40190"/>
                </a:lnTo>
                <a:lnTo>
                  <a:pt x="52930" y="40240"/>
                </a:lnTo>
                <a:lnTo>
                  <a:pt x="52770" y="40290"/>
                </a:lnTo>
                <a:lnTo>
                  <a:pt x="52690" y="40360"/>
                </a:lnTo>
                <a:lnTo>
                  <a:pt x="52630" y="40460"/>
                </a:lnTo>
                <a:lnTo>
                  <a:pt x="52610" y="40560"/>
                </a:lnTo>
                <a:lnTo>
                  <a:pt x="52580" y="40640"/>
                </a:lnTo>
                <a:lnTo>
                  <a:pt x="52520" y="40710"/>
                </a:lnTo>
                <a:lnTo>
                  <a:pt x="52210" y="40970"/>
                </a:lnTo>
                <a:lnTo>
                  <a:pt x="52120" y="41000"/>
                </a:lnTo>
                <a:lnTo>
                  <a:pt x="52100" y="41030"/>
                </a:lnTo>
                <a:lnTo>
                  <a:pt x="52060" y="41080"/>
                </a:lnTo>
                <a:lnTo>
                  <a:pt x="52020" y="41110"/>
                </a:lnTo>
                <a:lnTo>
                  <a:pt x="52010" y="41120"/>
                </a:lnTo>
                <a:lnTo>
                  <a:pt x="52010" y="41140"/>
                </a:lnTo>
                <a:lnTo>
                  <a:pt x="52010" y="41160"/>
                </a:lnTo>
                <a:lnTo>
                  <a:pt x="52000" y="41180"/>
                </a:lnTo>
                <a:lnTo>
                  <a:pt x="51860" y="41240"/>
                </a:lnTo>
                <a:lnTo>
                  <a:pt x="51800" y="41310"/>
                </a:lnTo>
                <a:lnTo>
                  <a:pt x="51770" y="41320"/>
                </a:lnTo>
                <a:lnTo>
                  <a:pt x="51710" y="41330"/>
                </a:lnTo>
                <a:lnTo>
                  <a:pt x="51560" y="41390"/>
                </a:lnTo>
                <a:lnTo>
                  <a:pt x="51510" y="41420"/>
                </a:lnTo>
                <a:lnTo>
                  <a:pt x="51240" y="41700"/>
                </a:lnTo>
                <a:lnTo>
                  <a:pt x="51150" y="41780"/>
                </a:lnTo>
                <a:lnTo>
                  <a:pt x="50940" y="41870"/>
                </a:lnTo>
                <a:lnTo>
                  <a:pt x="50900" y="41890"/>
                </a:lnTo>
                <a:lnTo>
                  <a:pt x="50890" y="41900"/>
                </a:lnTo>
                <a:lnTo>
                  <a:pt x="50820" y="42000"/>
                </a:lnTo>
                <a:lnTo>
                  <a:pt x="50800" y="42020"/>
                </a:lnTo>
                <a:lnTo>
                  <a:pt x="50770" y="42020"/>
                </a:lnTo>
                <a:lnTo>
                  <a:pt x="50750" y="42020"/>
                </a:lnTo>
                <a:lnTo>
                  <a:pt x="50720" y="42000"/>
                </a:lnTo>
                <a:lnTo>
                  <a:pt x="50700" y="42090"/>
                </a:lnTo>
                <a:lnTo>
                  <a:pt x="50630" y="42170"/>
                </a:lnTo>
                <a:lnTo>
                  <a:pt x="50460" y="42300"/>
                </a:lnTo>
                <a:lnTo>
                  <a:pt x="50390" y="42340"/>
                </a:lnTo>
                <a:lnTo>
                  <a:pt x="50380" y="42340"/>
                </a:lnTo>
                <a:lnTo>
                  <a:pt x="50370" y="42340"/>
                </a:lnTo>
                <a:lnTo>
                  <a:pt x="50360" y="42330"/>
                </a:lnTo>
                <a:lnTo>
                  <a:pt x="50350" y="42320"/>
                </a:lnTo>
                <a:lnTo>
                  <a:pt x="50340" y="42330"/>
                </a:lnTo>
                <a:lnTo>
                  <a:pt x="50330" y="42370"/>
                </a:lnTo>
                <a:lnTo>
                  <a:pt x="50010" y="42590"/>
                </a:lnTo>
                <a:lnTo>
                  <a:pt x="49980" y="42630"/>
                </a:lnTo>
                <a:lnTo>
                  <a:pt x="49760" y="42740"/>
                </a:lnTo>
                <a:lnTo>
                  <a:pt x="49710" y="42770"/>
                </a:lnTo>
                <a:lnTo>
                  <a:pt x="49690" y="42800"/>
                </a:lnTo>
                <a:lnTo>
                  <a:pt x="49680" y="42820"/>
                </a:lnTo>
                <a:lnTo>
                  <a:pt x="49680" y="42850"/>
                </a:lnTo>
                <a:lnTo>
                  <a:pt x="49660" y="42880"/>
                </a:lnTo>
                <a:lnTo>
                  <a:pt x="49640" y="42900"/>
                </a:lnTo>
                <a:lnTo>
                  <a:pt x="49610" y="42910"/>
                </a:lnTo>
                <a:lnTo>
                  <a:pt x="49550" y="42920"/>
                </a:lnTo>
                <a:lnTo>
                  <a:pt x="49290" y="43060"/>
                </a:lnTo>
                <a:lnTo>
                  <a:pt x="49230" y="43070"/>
                </a:lnTo>
                <a:lnTo>
                  <a:pt x="49160" y="43080"/>
                </a:lnTo>
                <a:lnTo>
                  <a:pt x="49100" y="43100"/>
                </a:lnTo>
                <a:lnTo>
                  <a:pt x="48930" y="43250"/>
                </a:lnTo>
                <a:lnTo>
                  <a:pt x="48870" y="43260"/>
                </a:lnTo>
                <a:lnTo>
                  <a:pt x="48730" y="43280"/>
                </a:lnTo>
                <a:lnTo>
                  <a:pt x="48630" y="43340"/>
                </a:lnTo>
                <a:lnTo>
                  <a:pt x="48340" y="43460"/>
                </a:lnTo>
                <a:lnTo>
                  <a:pt x="48310" y="43470"/>
                </a:lnTo>
                <a:lnTo>
                  <a:pt x="48280" y="43480"/>
                </a:lnTo>
                <a:lnTo>
                  <a:pt x="48260" y="43550"/>
                </a:lnTo>
                <a:lnTo>
                  <a:pt x="48250" y="43560"/>
                </a:lnTo>
                <a:lnTo>
                  <a:pt x="48180" y="43570"/>
                </a:lnTo>
                <a:lnTo>
                  <a:pt x="47900" y="43720"/>
                </a:lnTo>
                <a:lnTo>
                  <a:pt x="47780" y="43750"/>
                </a:lnTo>
                <a:lnTo>
                  <a:pt x="47660" y="43760"/>
                </a:lnTo>
                <a:lnTo>
                  <a:pt x="47410" y="43720"/>
                </a:lnTo>
                <a:lnTo>
                  <a:pt x="47330" y="43720"/>
                </a:lnTo>
                <a:lnTo>
                  <a:pt x="47270" y="43750"/>
                </a:lnTo>
                <a:lnTo>
                  <a:pt x="47220" y="43760"/>
                </a:lnTo>
                <a:lnTo>
                  <a:pt x="47150" y="43730"/>
                </a:lnTo>
                <a:lnTo>
                  <a:pt x="47040" y="43660"/>
                </a:lnTo>
                <a:lnTo>
                  <a:pt x="46640" y="43580"/>
                </a:lnTo>
                <a:lnTo>
                  <a:pt x="46230" y="43560"/>
                </a:lnTo>
                <a:lnTo>
                  <a:pt x="45970" y="43600"/>
                </a:lnTo>
                <a:lnTo>
                  <a:pt x="45730" y="43680"/>
                </a:lnTo>
                <a:lnTo>
                  <a:pt x="45510" y="43790"/>
                </a:lnTo>
                <a:lnTo>
                  <a:pt x="45420" y="43860"/>
                </a:lnTo>
                <a:lnTo>
                  <a:pt x="45340" y="43960"/>
                </a:lnTo>
                <a:lnTo>
                  <a:pt x="45280" y="44080"/>
                </a:lnTo>
                <a:lnTo>
                  <a:pt x="45230" y="44280"/>
                </a:lnTo>
                <a:lnTo>
                  <a:pt x="45220" y="44360"/>
                </a:lnTo>
                <a:lnTo>
                  <a:pt x="45240" y="44400"/>
                </a:lnTo>
                <a:lnTo>
                  <a:pt x="45300" y="44430"/>
                </a:lnTo>
                <a:lnTo>
                  <a:pt x="45310" y="44460"/>
                </a:lnTo>
                <a:lnTo>
                  <a:pt x="45320" y="44480"/>
                </a:lnTo>
                <a:lnTo>
                  <a:pt x="45410" y="44540"/>
                </a:lnTo>
                <a:lnTo>
                  <a:pt x="45460" y="44640"/>
                </a:lnTo>
                <a:lnTo>
                  <a:pt x="45490" y="44670"/>
                </a:lnTo>
                <a:lnTo>
                  <a:pt x="45490" y="44700"/>
                </a:lnTo>
                <a:lnTo>
                  <a:pt x="45480" y="44710"/>
                </a:lnTo>
                <a:lnTo>
                  <a:pt x="45470" y="44720"/>
                </a:lnTo>
                <a:lnTo>
                  <a:pt x="45380" y="44690"/>
                </a:lnTo>
                <a:lnTo>
                  <a:pt x="45310" y="44710"/>
                </a:lnTo>
                <a:lnTo>
                  <a:pt x="45250" y="44750"/>
                </a:lnTo>
                <a:lnTo>
                  <a:pt x="45170" y="44770"/>
                </a:lnTo>
                <a:lnTo>
                  <a:pt x="45080" y="44760"/>
                </a:lnTo>
                <a:lnTo>
                  <a:pt x="44920" y="44710"/>
                </a:lnTo>
                <a:lnTo>
                  <a:pt x="44840" y="44690"/>
                </a:lnTo>
                <a:lnTo>
                  <a:pt x="44690" y="44710"/>
                </a:lnTo>
                <a:lnTo>
                  <a:pt x="44620" y="44710"/>
                </a:lnTo>
                <a:lnTo>
                  <a:pt x="44540" y="44660"/>
                </a:lnTo>
                <a:lnTo>
                  <a:pt x="44430" y="44640"/>
                </a:lnTo>
                <a:lnTo>
                  <a:pt x="44330" y="44570"/>
                </a:lnTo>
                <a:lnTo>
                  <a:pt x="44220" y="44530"/>
                </a:lnTo>
                <a:lnTo>
                  <a:pt x="43970" y="44460"/>
                </a:lnTo>
                <a:lnTo>
                  <a:pt x="43700" y="44450"/>
                </a:lnTo>
                <a:lnTo>
                  <a:pt x="43430" y="44490"/>
                </a:lnTo>
                <a:lnTo>
                  <a:pt x="43260" y="44540"/>
                </a:lnTo>
                <a:lnTo>
                  <a:pt x="43190" y="44580"/>
                </a:lnTo>
                <a:lnTo>
                  <a:pt x="43140" y="44630"/>
                </a:lnTo>
                <a:lnTo>
                  <a:pt x="43180" y="44780"/>
                </a:lnTo>
                <a:lnTo>
                  <a:pt x="43150" y="44850"/>
                </a:lnTo>
                <a:lnTo>
                  <a:pt x="43100" y="44910"/>
                </a:lnTo>
                <a:lnTo>
                  <a:pt x="43070" y="44940"/>
                </a:lnTo>
                <a:lnTo>
                  <a:pt x="42930" y="45070"/>
                </a:lnTo>
                <a:lnTo>
                  <a:pt x="42910" y="45120"/>
                </a:lnTo>
                <a:lnTo>
                  <a:pt x="42920" y="45170"/>
                </a:lnTo>
                <a:lnTo>
                  <a:pt x="42950" y="45190"/>
                </a:lnTo>
                <a:lnTo>
                  <a:pt x="42980" y="45210"/>
                </a:lnTo>
                <a:lnTo>
                  <a:pt x="42990" y="45230"/>
                </a:lnTo>
                <a:lnTo>
                  <a:pt x="42980" y="45260"/>
                </a:lnTo>
                <a:lnTo>
                  <a:pt x="42930" y="45300"/>
                </a:lnTo>
                <a:lnTo>
                  <a:pt x="42910" y="45330"/>
                </a:lnTo>
                <a:lnTo>
                  <a:pt x="42890" y="45330"/>
                </a:lnTo>
                <a:lnTo>
                  <a:pt x="42850" y="45280"/>
                </a:lnTo>
                <a:lnTo>
                  <a:pt x="42790" y="45260"/>
                </a:lnTo>
                <a:lnTo>
                  <a:pt x="42580" y="45250"/>
                </a:lnTo>
                <a:lnTo>
                  <a:pt x="42420" y="45210"/>
                </a:lnTo>
                <a:lnTo>
                  <a:pt x="42350" y="45200"/>
                </a:lnTo>
                <a:lnTo>
                  <a:pt x="42160" y="45230"/>
                </a:lnTo>
                <a:lnTo>
                  <a:pt x="42110" y="45230"/>
                </a:lnTo>
                <a:lnTo>
                  <a:pt x="41850" y="45160"/>
                </a:lnTo>
                <a:lnTo>
                  <a:pt x="41720" y="45090"/>
                </a:lnTo>
                <a:lnTo>
                  <a:pt x="41620" y="45000"/>
                </a:lnTo>
                <a:lnTo>
                  <a:pt x="41560" y="44970"/>
                </a:lnTo>
                <a:lnTo>
                  <a:pt x="41200" y="44930"/>
                </a:lnTo>
                <a:lnTo>
                  <a:pt x="41150" y="44900"/>
                </a:lnTo>
                <a:lnTo>
                  <a:pt x="41110" y="44870"/>
                </a:lnTo>
                <a:lnTo>
                  <a:pt x="40920" y="44790"/>
                </a:lnTo>
                <a:lnTo>
                  <a:pt x="40380" y="44740"/>
                </a:lnTo>
                <a:lnTo>
                  <a:pt x="40320" y="44730"/>
                </a:lnTo>
                <a:lnTo>
                  <a:pt x="40190" y="44680"/>
                </a:lnTo>
                <a:lnTo>
                  <a:pt x="39880" y="44640"/>
                </a:lnTo>
                <a:lnTo>
                  <a:pt x="39350" y="44520"/>
                </a:lnTo>
                <a:lnTo>
                  <a:pt x="39360" y="44520"/>
                </a:lnTo>
                <a:lnTo>
                  <a:pt x="39360" y="44410"/>
                </a:lnTo>
                <a:lnTo>
                  <a:pt x="39360" y="44360"/>
                </a:lnTo>
                <a:lnTo>
                  <a:pt x="39500" y="44140"/>
                </a:lnTo>
                <a:lnTo>
                  <a:pt x="39140" y="43960"/>
                </a:lnTo>
                <a:lnTo>
                  <a:pt x="39080" y="43860"/>
                </a:lnTo>
                <a:lnTo>
                  <a:pt x="38970" y="43820"/>
                </a:lnTo>
                <a:lnTo>
                  <a:pt x="38900" y="43810"/>
                </a:lnTo>
                <a:lnTo>
                  <a:pt x="38820" y="43840"/>
                </a:lnTo>
                <a:lnTo>
                  <a:pt x="38550" y="43810"/>
                </a:lnTo>
                <a:lnTo>
                  <a:pt x="38660" y="43690"/>
                </a:lnTo>
                <a:lnTo>
                  <a:pt x="38700" y="43640"/>
                </a:lnTo>
                <a:lnTo>
                  <a:pt x="38760" y="43560"/>
                </a:lnTo>
                <a:lnTo>
                  <a:pt x="39300" y="43320"/>
                </a:lnTo>
                <a:lnTo>
                  <a:pt x="39340" y="43240"/>
                </a:lnTo>
                <a:lnTo>
                  <a:pt x="39190" y="43040"/>
                </a:lnTo>
                <a:lnTo>
                  <a:pt x="39140" y="42790"/>
                </a:lnTo>
                <a:lnTo>
                  <a:pt x="38980" y="42670"/>
                </a:lnTo>
                <a:lnTo>
                  <a:pt x="38760" y="42570"/>
                </a:lnTo>
                <a:lnTo>
                  <a:pt x="38240" y="42450"/>
                </a:lnTo>
                <a:lnTo>
                  <a:pt x="37550" y="42420"/>
                </a:lnTo>
                <a:lnTo>
                  <a:pt x="37180" y="42470"/>
                </a:lnTo>
                <a:lnTo>
                  <a:pt x="36720" y="42460"/>
                </a:lnTo>
                <a:lnTo>
                  <a:pt x="36680" y="42320"/>
                </a:lnTo>
                <a:lnTo>
                  <a:pt x="36710" y="42200"/>
                </a:lnTo>
                <a:lnTo>
                  <a:pt x="37210" y="41370"/>
                </a:lnTo>
                <a:lnTo>
                  <a:pt x="37260" y="41230"/>
                </a:lnTo>
                <a:lnTo>
                  <a:pt x="37220" y="41080"/>
                </a:lnTo>
                <a:lnTo>
                  <a:pt x="37310" y="40940"/>
                </a:lnTo>
                <a:lnTo>
                  <a:pt x="37330" y="40830"/>
                </a:lnTo>
                <a:lnTo>
                  <a:pt x="37470" y="40640"/>
                </a:lnTo>
                <a:lnTo>
                  <a:pt x="37530" y="40600"/>
                </a:lnTo>
                <a:lnTo>
                  <a:pt x="37640" y="40570"/>
                </a:lnTo>
                <a:lnTo>
                  <a:pt x="37680" y="40490"/>
                </a:lnTo>
                <a:lnTo>
                  <a:pt x="37680" y="40360"/>
                </a:lnTo>
                <a:lnTo>
                  <a:pt x="37670" y="40280"/>
                </a:lnTo>
                <a:lnTo>
                  <a:pt x="37670" y="40260"/>
                </a:lnTo>
                <a:lnTo>
                  <a:pt x="37680" y="40260"/>
                </a:lnTo>
                <a:lnTo>
                  <a:pt x="37690" y="40280"/>
                </a:lnTo>
                <a:lnTo>
                  <a:pt x="37700" y="40290"/>
                </a:lnTo>
                <a:lnTo>
                  <a:pt x="37710" y="40300"/>
                </a:lnTo>
                <a:lnTo>
                  <a:pt x="37720" y="40320"/>
                </a:lnTo>
                <a:lnTo>
                  <a:pt x="37740" y="40370"/>
                </a:lnTo>
                <a:lnTo>
                  <a:pt x="37770" y="40400"/>
                </a:lnTo>
                <a:lnTo>
                  <a:pt x="37800" y="40450"/>
                </a:lnTo>
                <a:lnTo>
                  <a:pt x="37830" y="40440"/>
                </a:lnTo>
                <a:lnTo>
                  <a:pt x="37890" y="40420"/>
                </a:lnTo>
                <a:lnTo>
                  <a:pt x="38040" y="40360"/>
                </a:lnTo>
                <a:lnTo>
                  <a:pt x="38240" y="40340"/>
                </a:lnTo>
                <a:lnTo>
                  <a:pt x="38430" y="40350"/>
                </a:lnTo>
                <a:lnTo>
                  <a:pt x="38560" y="40210"/>
                </a:lnTo>
                <a:lnTo>
                  <a:pt x="38440" y="40100"/>
                </a:lnTo>
                <a:lnTo>
                  <a:pt x="38390" y="39980"/>
                </a:lnTo>
                <a:lnTo>
                  <a:pt x="38290" y="39860"/>
                </a:lnTo>
                <a:lnTo>
                  <a:pt x="38300" y="39690"/>
                </a:lnTo>
                <a:lnTo>
                  <a:pt x="38280" y="39570"/>
                </a:lnTo>
                <a:lnTo>
                  <a:pt x="38240" y="39420"/>
                </a:lnTo>
                <a:lnTo>
                  <a:pt x="38170" y="39290"/>
                </a:lnTo>
                <a:lnTo>
                  <a:pt x="38170" y="39140"/>
                </a:lnTo>
                <a:lnTo>
                  <a:pt x="38180" y="39000"/>
                </a:lnTo>
                <a:lnTo>
                  <a:pt x="38320" y="38890"/>
                </a:lnTo>
                <a:lnTo>
                  <a:pt x="38430" y="38760"/>
                </a:lnTo>
                <a:lnTo>
                  <a:pt x="38650" y="38780"/>
                </a:lnTo>
                <a:lnTo>
                  <a:pt x="38790" y="38710"/>
                </a:lnTo>
                <a:lnTo>
                  <a:pt x="39250" y="38650"/>
                </a:lnTo>
                <a:lnTo>
                  <a:pt x="39350" y="38590"/>
                </a:lnTo>
                <a:lnTo>
                  <a:pt x="39460" y="38350"/>
                </a:lnTo>
                <a:lnTo>
                  <a:pt x="39610" y="38250"/>
                </a:lnTo>
                <a:lnTo>
                  <a:pt x="39710" y="38200"/>
                </a:lnTo>
                <a:lnTo>
                  <a:pt x="39970" y="38290"/>
                </a:lnTo>
                <a:lnTo>
                  <a:pt x="40090" y="38310"/>
                </a:lnTo>
                <a:lnTo>
                  <a:pt x="40520" y="38130"/>
                </a:lnTo>
                <a:lnTo>
                  <a:pt x="40580" y="38020"/>
                </a:lnTo>
                <a:lnTo>
                  <a:pt x="40700" y="37950"/>
                </a:lnTo>
                <a:lnTo>
                  <a:pt x="40730" y="37860"/>
                </a:lnTo>
                <a:lnTo>
                  <a:pt x="40720" y="37810"/>
                </a:lnTo>
                <a:lnTo>
                  <a:pt x="40720" y="37730"/>
                </a:lnTo>
                <a:lnTo>
                  <a:pt x="40760" y="37680"/>
                </a:lnTo>
                <a:lnTo>
                  <a:pt x="40770" y="37620"/>
                </a:lnTo>
                <a:lnTo>
                  <a:pt x="40770" y="37570"/>
                </a:lnTo>
                <a:lnTo>
                  <a:pt x="40790" y="37530"/>
                </a:lnTo>
                <a:lnTo>
                  <a:pt x="40850" y="37500"/>
                </a:lnTo>
                <a:lnTo>
                  <a:pt x="40900" y="37460"/>
                </a:lnTo>
                <a:lnTo>
                  <a:pt x="40970" y="37350"/>
                </a:lnTo>
                <a:lnTo>
                  <a:pt x="40950" y="37260"/>
                </a:lnTo>
                <a:lnTo>
                  <a:pt x="40880" y="37170"/>
                </a:lnTo>
                <a:lnTo>
                  <a:pt x="40810" y="37120"/>
                </a:lnTo>
                <a:lnTo>
                  <a:pt x="40820" y="37020"/>
                </a:lnTo>
                <a:lnTo>
                  <a:pt x="40850" y="36970"/>
                </a:lnTo>
                <a:lnTo>
                  <a:pt x="40870" y="36900"/>
                </a:lnTo>
                <a:lnTo>
                  <a:pt x="40900" y="36870"/>
                </a:lnTo>
                <a:lnTo>
                  <a:pt x="40870" y="36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Limpop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750" y="10470"/>
                </a:moveTo>
                <a:lnTo>
                  <a:pt x="63740" y="10480"/>
                </a:lnTo>
                <a:lnTo>
                  <a:pt x="63710" y="10490"/>
                </a:lnTo>
                <a:lnTo>
                  <a:pt x="63690" y="10490"/>
                </a:lnTo>
                <a:lnTo>
                  <a:pt x="63640" y="10490"/>
                </a:lnTo>
                <a:lnTo>
                  <a:pt x="63600" y="10490"/>
                </a:lnTo>
                <a:lnTo>
                  <a:pt x="63590" y="10490"/>
                </a:lnTo>
                <a:lnTo>
                  <a:pt x="63560" y="10470"/>
                </a:lnTo>
                <a:lnTo>
                  <a:pt x="63540" y="10470"/>
                </a:lnTo>
                <a:lnTo>
                  <a:pt x="63520" y="10480"/>
                </a:lnTo>
                <a:lnTo>
                  <a:pt x="63390" y="10590"/>
                </a:lnTo>
                <a:lnTo>
                  <a:pt x="63380" y="10600"/>
                </a:lnTo>
                <a:lnTo>
                  <a:pt x="63380" y="10610"/>
                </a:lnTo>
                <a:lnTo>
                  <a:pt x="63360" y="10710"/>
                </a:lnTo>
                <a:lnTo>
                  <a:pt x="63360" y="10720"/>
                </a:lnTo>
                <a:lnTo>
                  <a:pt x="63350" y="10740"/>
                </a:lnTo>
                <a:lnTo>
                  <a:pt x="63340" y="10740"/>
                </a:lnTo>
                <a:lnTo>
                  <a:pt x="63320" y="10750"/>
                </a:lnTo>
                <a:lnTo>
                  <a:pt x="63290" y="10760"/>
                </a:lnTo>
                <a:lnTo>
                  <a:pt x="63260" y="10750"/>
                </a:lnTo>
                <a:lnTo>
                  <a:pt x="63210" y="10740"/>
                </a:lnTo>
                <a:lnTo>
                  <a:pt x="63180" y="10720"/>
                </a:lnTo>
                <a:lnTo>
                  <a:pt x="63170" y="10700"/>
                </a:lnTo>
                <a:lnTo>
                  <a:pt x="63170" y="10680"/>
                </a:lnTo>
                <a:lnTo>
                  <a:pt x="63160" y="10660"/>
                </a:lnTo>
                <a:lnTo>
                  <a:pt x="63150" y="10650"/>
                </a:lnTo>
                <a:lnTo>
                  <a:pt x="63140" y="10640"/>
                </a:lnTo>
                <a:lnTo>
                  <a:pt x="63130" y="10630"/>
                </a:lnTo>
                <a:lnTo>
                  <a:pt x="63110" y="10630"/>
                </a:lnTo>
                <a:lnTo>
                  <a:pt x="63090" y="10630"/>
                </a:lnTo>
                <a:lnTo>
                  <a:pt x="63060" y="10650"/>
                </a:lnTo>
                <a:lnTo>
                  <a:pt x="63050" y="10660"/>
                </a:lnTo>
                <a:lnTo>
                  <a:pt x="63030" y="10680"/>
                </a:lnTo>
                <a:lnTo>
                  <a:pt x="63000" y="10730"/>
                </a:lnTo>
                <a:lnTo>
                  <a:pt x="62990" y="10740"/>
                </a:lnTo>
                <a:lnTo>
                  <a:pt x="62970" y="10750"/>
                </a:lnTo>
                <a:lnTo>
                  <a:pt x="62960" y="10750"/>
                </a:lnTo>
                <a:lnTo>
                  <a:pt x="62930" y="10740"/>
                </a:lnTo>
                <a:lnTo>
                  <a:pt x="62920" y="10730"/>
                </a:lnTo>
                <a:lnTo>
                  <a:pt x="62900" y="10700"/>
                </a:lnTo>
                <a:lnTo>
                  <a:pt x="62890" y="10700"/>
                </a:lnTo>
                <a:lnTo>
                  <a:pt x="62870" y="10700"/>
                </a:lnTo>
                <a:lnTo>
                  <a:pt x="62820" y="10730"/>
                </a:lnTo>
                <a:lnTo>
                  <a:pt x="62800" y="10740"/>
                </a:lnTo>
                <a:lnTo>
                  <a:pt x="62760" y="10740"/>
                </a:lnTo>
                <a:lnTo>
                  <a:pt x="62740" y="10730"/>
                </a:lnTo>
                <a:lnTo>
                  <a:pt x="62700" y="10700"/>
                </a:lnTo>
                <a:lnTo>
                  <a:pt x="62610" y="10680"/>
                </a:lnTo>
                <a:lnTo>
                  <a:pt x="62600" y="10670"/>
                </a:lnTo>
                <a:lnTo>
                  <a:pt x="62560" y="10660"/>
                </a:lnTo>
                <a:lnTo>
                  <a:pt x="62550" y="10660"/>
                </a:lnTo>
                <a:lnTo>
                  <a:pt x="62530" y="10660"/>
                </a:lnTo>
                <a:lnTo>
                  <a:pt x="62500" y="10690"/>
                </a:lnTo>
                <a:lnTo>
                  <a:pt x="62460" y="10740"/>
                </a:lnTo>
                <a:lnTo>
                  <a:pt x="62430" y="10770"/>
                </a:lnTo>
                <a:lnTo>
                  <a:pt x="62420" y="10770"/>
                </a:lnTo>
                <a:lnTo>
                  <a:pt x="62400" y="10780"/>
                </a:lnTo>
                <a:lnTo>
                  <a:pt x="62370" y="10770"/>
                </a:lnTo>
                <a:lnTo>
                  <a:pt x="62350" y="10770"/>
                </a:lnTo>
                <a:lnTo>
                  <a:pt x="62330" y="10760"/>
                </a:lnTo>
                <a:lnTo>
                  <a:pt x="62300" y="10770"/>
                </a:lnTo>
                <a:lnTo>
                  <a:pt x="62270" y="10790"/>
                </a:lnTo>
                <a:lnTo>
                  <a:pt x="62250" y="10810"/>
                </a:lnTo>
                <a:lnTo>
                  <a:pt x="62220" y="10840"/>
                </a:lnTo>
                <a:lnTo>
                  <a:pt x="62200" y="10850"/>
                </a:lnTo>
                <a:lnTo>
                  <a:pt x="62180" y="10850"/>
                </a:lnTo>
                <a:lnTo>
                  <a:pt x="62070" y="10830"/>
                </a:lnTo>
                <a:lnTo>
                  <a:pt x="62020" y="10840"/>
                </a:lnTo>
                <a:lnTo>
                  <a:pt x="61940" y="10920"/>
                </a:lnTo>
                <a:lnTo>
                  <a:pt x="61900" y="10810"/>
                </a:lnTo>
                <a:lnTo>
                  <a:pt x="61810" y="10700"/>
                </a:lnTo>
                <a:lnTo>
                  <a:pt x="61730" y="10710"/>
                </a:lnTo>
                <a:lnTo>
                  <a:pt x="61690" y="10800"/>
                </a:lnTo>
                <a:lnTo>
                  <a:pt x="61590" y="10810"/>
                </a:lnTo>
                <a:lnTo>
                  <a:pt x="61440" y="10850"/>
                </a:lnTo>
                <a:lnTo>
                  <a:pt x="61430" y="10900"/>
                </a:lnTo>
                <a:lnTo>
                  <a:pt x="61540" y="10910"/>
                </a:lnTo>
                <a:lnTo>
                  <a:pt x="61540" y="11000"/>
                </a:lnTo>
                <a:lnTo>
                  <a:pt x="61490" y="11090"/>
                </a:lnTo>
                <a:lnTo>
                  <a:pt x="61360" y="11210"/>
                </a:lnTo>
                <a:lnTo>
                  <a:pt x="61380" y="11630"/>
                </a:lnTo>
                <a:lnTo>
                  <a:pt x="61620" y="11630"/>
                </a:lnTo>
                <a:lnTo>
                  <a:pt x="61790" y="11600"/>
                </a:lnTo>
                <a:lnTo>
                  <a:pt x="61930" y="11780"/>
                </a:lnTo>
                <a:lnTo>
                  <a:pt x="61690" y="11820"/>
                </a:lnTo>
                <a:lnTo>
                  <a:pt x="61700" y="12010"/>
                </a:lnTo>
                <a:lnTo>
                  <a:pt x="61850" y="12000"/>
                </a:lnTo>
                <a:lnTo>
                  <a:pt x="61980" y="12240"/>
                </a:lnTo>
                <a:lnTo>
                  <a:pt x="61860" y="12400"/>
                </a:lnTo>
                <a:lnTo>
                  <a:pt x="61360" y="12440"/>
                </a:lnTo>
                <a:lnTo>
                  <a:pt x="61130" y="12480"/>
                </a:lnTo>
                <a:lnTo>
                  <a:pt x="61110" y="12310"/>
                </a:lnTo>
                <a:lnTo>
                  <a:pt x="60840" y="12330"/>
                </a:lnTo>
                <a:lnTo>
                  <a:pt x="60730" y="12250"/>
                </a:lnTo>
                <a:lnTo>
                  <a:pt x="60510" y="12100"/>
                </a:lnTo>
                <a:lnTo>
                  <a:pt x="60430" y="12080"/>
                </a:lnTo>
                <a:lnTo>
                  <a:pt x="60420" y="12130"/>
                </a:lnTo>
                <a:lnTo>
                  <a:pt x="60400" y="12260"/>
                </a:lnTo>
                <a:lnTo>
                  <a:pt x="60420" y="12490"/>
                </a:lnTo>
                <a:lnTo>
                  <a:pt x="60340" y="12510"/>
                </a:lnTo>
                <a:lnTo>
                  <a:pt x="60240" y="12600"/>
                </a:lnTo>
                <a:lnTo>
                  <a:pt x="60320" y="12720"/>
                </a:lnTo>
                <a:lnTo>
                  <a:pt x="60380" y="12880"/>
                </a:lnTo>
                <a:lnTo>
                  <a:pt x="60260" y="12980"/>
                </a:lnTo>
                <a:lnTo>
                  <a:pt x="60130" y="12990"/>
                </a:lnTo>
                <a:lnTo>
                  <a:pt x="60120" y="13030"/>
                </a:lnTo>
                <a:lnTo>
                  <a:pt x="60200" y="13120"/>
                </a:lnTo>
                <a:lnTo>
                  <a:pt x="60190" y="13260"/>
                </a:lnTo>
                <a:lnTo>
                  <a:pt x="60080" y="13390"/>
                </a:lnTo>
                <a:lnTo>
                  <a:pt x="59800" y="13560"/>
                </a:lnTo>
                <a:lnTo>
                  <a:pt x="59700" y="13680"/>
                </a:lnTo>
                <a:lnTo>
                  <a:pt x="59580" y="13500"/>
                </a:lnTo>
                <a:lnTo>
                  <a:pt x="59490" y="13360"/>
                </a:lnTo>
                <a:lnTo>
                  <a:pt x="59330" y="13380"/>
                </a:lnTo>
                <a:lnTo>
                  <a:pt x="59280" y="13450"/>
                </a:lnTo>
                <a:lnTo>
                  <a:pt x="58780" y="13380"/>
                </a:lnTo>
                <a:lnTo>
                  <a:pt x="58760" y="13560"/>
                </a:lnTo>
                <a:lnTo>
                  <a:pt x="58760" y="13820"/>
                </a:lnTo>
                <a:lnTo>
                  <a:pt x="58790" y="13920"/>
                </a:lnTo>
                <a:lnTo>
                  <a:pt x="58680" y="13960"/>
                </a:lnTo>
                <a:lnTo>
                  <a:pt x="58670" y="14210"/>
                </a:lnTo>
                <a:lnTo>
                  <a:pt x="58610" y="14250"/>
                </a:lnTo>
                <a:lnTo>
                  <a:pt x="58490" y="14200"/>
                </a:lnTo>
                <a:lnTo>
                  <a:pt x="58340" y="14090"/>
                </a:lnTo>
                <a:lnTo>
                  <a:pt x="58180" y="14160"/>
                </a:lnTo>
                <a:lnTo>
                  <a:pt x="58260" y="14340"/>
                </a:lnTo>
                <a:lnTo>
                  <a:pt x="58250" y="14660"/>
                </a:lnTo>
                <a:lnTo>
                  <a:pt x="58250" y="14940"/>
                </a:lnTo>
                <a:lnTo>
                  <a:pt x="58060" y="14940"/>
                </a:lnTo>
                <a:lnTo>
                  <a:pt x="57900" y="14980"/>
                </a:lnTo>
                <a:lnTo>
                  <a:pt x="57820" y="15070"/>
                </a:lnTo>
                <a:lnTo>
                  <a:pt x="57620" y="15050"/>
                </a:lnTo>
                <a:lnTo>
                  <a:pt x="57560" y="15150"/>
                </a:lnTo>
                <a:lnTo>
                  <a:pt x="57260" y="15070"/>
                </a:lnTo>
                <a:lnTo>
                  <a:pt x="57120" y="15160"/>
                </a:lnTo>
                <a:lnTo>
                  <a:pt x="56840" y="15200"/>
                </a:lnTo>
                <a:lnTo>
                  <a:pt x="56640" y="15170"/>
                </a:lnTo>
                <a:lnTo>
                  <a:pt x="56470" y="15200"/>
                </a:lnTo>
                <a:lnTo>
                  <a:pt x="56320" y="15180"/>
                </a:lnTo>
                <a:lnTo>
                  <a:pt x="56290" y="15080"/>
                </a:lnTo>
                <a:lnTo>
                  <a:pt x="56070" y="15080"/>
                </a:lnTo>
                <a:lnTo>
                  <a:pt x="56010" y="15150"/>
                </a:lnTo>
                <a:lnTo>
                  <a:pt x="55900" y="15190"/>
                </a:lnTo>
                <a:lnTo>
                  <a:pt x="55840" y="15070"/>
                </a:lnTo>
                <a:lnTo>
                  <a:pt x="55700" y="15150"/>
                </a:lnTo>
                <a:lnTo>
                  <a:pt x="55780" y="14940"/>
                </a:lnTo>
                <a:lnTo>
                  <a:pt x="55760" y="14850"/>
                </a:lnTo>
                <a:lnTo>
                  <a:pt x="55570" y="14890"/>
                </a:lnTo>
                <a:lnTo>
                  <a:pt x="55540" y="14800"/>
                </a:lnTo>
                <a:lnTo>
                  <a:pt x="55380" y="14730"/>
                </a:lnTo>
                <a:lnTo>
                  <a:pt x="55390" y="14560"/>
                </a:lnTo>
                <a:lnTo>
                  <a:pt x="55400" y="14320"/>
                </a:lnTo>
                <a:lnTo>
                  <a:pt x="55530" y="14340"/>
                </a:lnTo>
                <a:lnTo>
                  <a:pt x="55650" y="14220"/>
                </a:lnTo>
                <a:lnTo>
                  <a:pt x="55490" y="14080"/>
                </a:lnTo>
                <a:lnTo>
                  <a:pt x="55340" y="14040"/>
                </a:lnTo>
                <a:lnTo>
                  <a:pt x="55180" y="14090"/>
                </a:lnTo>
                <a:lnTo>
                  <a:pt x="55090" y="13860"/>
                </a:lnTo>
                <a:lnTo>
                  <a:pt x="55010" y="13860"/>
                </a:lnTo>
                <a:lnTo>
                  <a:pt x="54970" y="13710"/>
                </a:lnTo>
                <a:lnTo>
                  <a:pt x="55080" y="13650"/>
                </a:lnTo>
                <a:lnTo>
                  <a:pt x="55020" y="13540"/>
                </a:lnTo>
                <a:lnTo>
                  <a:pt x="54770" y="13660"/>
                </a:lnTo>
                <a:lnTo>
                  <a:pt x="54610" y="13640"/>
                </a:lnTo>
                <a:lnTo>
                  <a:pt x="54550" y="13640"/>
                </a:lnTo>
                <a:lnTo>
                  <a:pt x="54470" y="13660"/>
                </a:lnTo>
                <a:lnTo>
                  <a:pt x="54410" y="13690"/>
                </a:lnTo>
                <a:lnTo>
                  <a:pt x="54310" y="13740"/>
                </a:lnTo>
                <a:lnTo>
                  <a:pt x="54120" y="13860"/>
                </a:lnTo>
                <a:lnTo>
                  <a:pt x="54110" y="13900"/>
                </a:lnTo>
                <a:lnTo>
                  <a:pt x="54170" y="14020"/>
                </a:lnTo>
                <a:lnTo>
                  <a:pt x="53990" y="14120"/>
                </a:lnTo>
                <a:lnTo>
                  <a:pt x="53870" y="14160"/>
                </a:lnTo>
                <a:lnTo>
                  <a:pt x="53790" y="14180"/>
                </a:lnTo>
                <a:lnTo>
                  <a:pt x="53720" y="14200"/>
                </a:lnTo>
                <a:lnTo>
                  <a:pt x="53670" y="14240"/>
                </a:lnTo>
                <a:lnTo>
                  <a:pt x="53630" y="14290"/>
                </a:lnTo>
                <a:lnTo>
                  <a:pt x="53520" y="14360"/>
                </a:lnTo>
                <a:lnTo>
                  <a:pt x="53410" y="14400"/>
                </a:lnTo>
                <a:lnTo>
                  <a:pt x="53370" y="14430"/>
                </a:lnTo>
                <a:lnTo>
                  <a:pt x="53360" y="14470"/>
                </a:lnTo>
                <a:lnTo>
                  <a:pt x="53370" y="14510"/>
                </a:lnTo>
                <a:lnTo>
                  <a:pt x="53400" y="14560"/>
                </a:lnTo>
                <a:lnTo>
                  <a:pt x="53470" y="14580"/>
                </a:lnTo>
                <a:lnTo>
                  <a:pt x="53590" y="14570"/>
                </a:lnTo>
                <a:lnTo>
                  <a:pt x="53690" y="14540"/>
                </a:lnTo>
                <a:lnTo>
                  <a:pt x="53750" y="14510"/>
                </a:lnTo>
                <a:lnTo>
                  <a:pt x="53810" y="14470"/>
                </a:lnTo>
                <a:lnTo>
                  <a:pt x="53840" y="14450"/>
                </a:lnTo>
                <a:lnTo>
                  <a:pt x="54100" y="14370"/>
                </a:lnTo>
                <a:lnTo>
                  <a:pt x="54130" y="14460"/>
                </a:lnTo>
                <a:lnTo>
                  <a:pt x="54150" y="14480"/>
                </a:lnTo>
                <a:lnTo>
                  <a:pt x="54210" y="14560"/>
                </a:lnTo>
                <a:lnTo>
                  <a:pt x="54260" y="14600"/>
                </a:lnTo>
                <a:lnTo>
                  <a:pt x="54270" y="14650"/>
                </a:lnTo>
                <a:lnTo>
                  <a:pt x="54270" y="14660"/>
                </a:lnTo>
                <a:lnTo>
                  <a:pt x="54270" y="14670"/>
                </a:lnTo>
                <a:lnTo>
                  <a:pt x="54250" y="14690"/>
                </a:lnTo>
                <a:lnTo>
                  <a:pt x="54210" y="14710"/>
                </a:lnTo>
                <a:lnTo>
                  <a:pt x="54120" y="14740"/>
                </a:lnTo>
                <a:lnTo>
                  <a:pt x="54020" y="14730"/>
                </a:lnTo>
                <a:lnTo>
                  <a:pt x="53870" y="14740"/>
                </a:lnTo>
                <a:lnTo>
                  <a:pt x="53790" y="14770"/>
                </a:lnTo>
                <a:lnTo>
                  <a:pt x="53740" y="14830"/>
                </a:lnTo>
                <a:lnTo>
                  <a:pt x="53590" y="14910"/>
                </a:lnTo>
                <a:lnTo>
                  <a:pt x="53420" y="14910"/>
                </a:lnTo>
                <a:lnTo>
                  <a:pt x="53380" y="14870"/>
                </a:lnTo>
                <a:lnTo>
                  <a:pt x="53180" y="14890"/>
                </a:lnTo>
                <a:lnTo>
                  <a:pt x="52990" y="14590"/>
                </a:lnTo>
                <a:lnTo>
                  <a:pt x="52940" y="14560"/>
                </a:lnTo>
                <a:lnTo>
                  <a:pt x="52880" y="14530"/>
                </a:lnTo>
                <a:lnTo>
                  <a:pt x="52780" y="14550"/>
                </a:lnTo>
                <a:lnTo>
                  <a:pt x="52720" y="14540"/>
                </a:lnTo>
                <a:lnTo>
                  <a:pt x="52680" y="14510"/>
                </a:lnTo>
                <a:lnTo>
                  <a:pt x="52660" y="14430"/>
                </a:lnTo>
                <a:lnTo>
                  <a:pt x="52620" y="14390"/>
                </a:lnTo>
                <a:lnTo>
                  <a:pt x="52550" y="14340"/>
                </a:lnTo>
                <a:lnTo>
                  <a:pt x="52540" y="14280"/>
                </a:lnTo>
                <a:lnTo>
                  <a:pt x="52560" y="14230"/>
                </a:lnTo>
                <a:lnTo>
                  <a:pt x="52630" y="14210"/>
                </a:lnTo>
                <a:lnTo>
                  <a:pt x="52670" y="14210"/>
                </a:lnTo>
                <a:lnTo>
                  <a:pt x="52730" y="14240"/>
                </a:lnTo>
                <a:lnTo>
                  <a:pt x="52790" y="14280"/>
                </a:lnTo>
                <a:lnTo>
                  <a:pt x="52830" y="14290"/>
                </a:lnTo>
                <a:lnTo>
                  <a:pt x="52890" y="14290"/>
                </a:lnTo>
                <a:lnTo>
                  <a:pt x="52930" y="14260"/>
                </a:lnTo>
                <a:lnTo>
                  <a:pt x="52950" y="14200"/>
                </a:lnTo>
                <a:lnTo>
                  <a:pt x="52960" y="14110"/>
                </a:lnTo>
                <a:lnTo>
                  <a:pt x="52920" y="14040"/>
                </a:lnTo>
                <a:lnTo>
                  <a:pt x="52830" y="13990"/>
                </a:lnTo>
                <a:lnTo>
                  <a:pt x="52590" y="13880"/>
                </a:lnTo>
                <a:lnTo>
                  <a:pt x="52490" y="13850"/>
                </a:lnTo>
                <a:lnTo>
                  <a:pt x="52340" y="13840"/>
                </a:lnTo>
                <a:lnTo>
                  <a:pt x="52200" y="13800"/>
                </a:lnTo>
                <a:lnTo>
                  <a:pt x="52140" y="13810"/>
                </a:lnTo>
                <a:lnTo>
                  <a:pt x="52100" y="13830"/>
                </a:lnTo>
                <a:lnTo>
                  <a:pt x="52080" y="13840"/>
                </a:lnTo>
                <a:lnTo>
                  <a:pt x="52080" y="13850"/>
                </a:lnTo>
                <a:lnTo>
                  <a:pt x="52070" y="13860"/>
                </a:lnTo>
                <a:lnTo>
                  <a:pt x="52060" y="13860"/>
                </a:lnTo>
                <a:lnTo>
                  <a:pt x="52030" y="13860"/>
                </a:lnTo>
                <a:lnTo>
                  <a:pt x="51580" y="13810"/>
                </a:lnTo>
                <a:lnTo>
                  <a:pt x="51530" y="13820"/>
                </a:lnTo>
                <a:lnTo>
                  <a:pt x="51490" y="13840"/>
                </a:lnTo>
                <a:lnTo>
                  <a:pt x="51470" y="13850"/>
                </a:lnTo>
                <a:lnTo>
                  <a:pt x="51440" y="13880"/>
                </a:lnTo>
                <a:lnTo>
                  <a:pt x="51320" y="13760"/>
                </a:lnTo>
                <a:lnTo>
                  <a:pt x="51250" y="13770"/>
                </a:lnTo>
                <a:lnTo>
                  <a:pt x="51180" y="13770"/>
                </a:lnTo>
                <a:lnTo>
                  <a:pt x="51120" y="13800"/>
                </a:lnTo>
                <a:lnTo>
                  <a:pt x="51090" y="13820"/>
                </a:lnTo>
                <a:lnTo>
                  <a:pt x="51080" y="13840"/>
                </a:lnTo>
                <a:lnTo>
                  <a:pt x="51080" y="13850"/>
                </a:lnTo>
                <a:lnTo>
                  <a:pt x="51080" y="13870"/>
                </a:lnTo>
                <a:lnTo>
                  <a:pt x="51080" y="13920"/>
                </a:lnTo>
                <a:lnTo>
                  <a:pt x="51060" y="13980"/>
                </a:lnTo>
                <a:lnTo>
                  <a:pt x="50960" y="14160"/>
                </a:lnTo>
                <a:lnTo>
                  <a:pt x="50920" y="14180"/>
                </a:lnTo>
                <a:lnTo>
                  <a:pt x="50900" y="14190"/>
                </a:lnTo>
                <a:lnTo>
                  <a:pt x="50880" y="14190"/>
                </a:lnTo>
                <a:lnTo>
                  <a:pt x="50860" y="14180"/>
                </a:lnTo>
                <a:lnTo>
                  <a:pt x="50850" y="14170"/>
                </a:lnTo>
                <a:lnTo>
                  <a:pt x="50840" y="14160"/>
                </a:lnTo>
                <a:lnTo>
                  <a:pt x="50830" y="14140"/>
                </a:lnTo>
                <a:lnTo>
                  <a:pt x="50810" y="14060"/>
                </a:lnTo>
                <a:lnTo>
                  <a:pt x="50780" y="14030"/>
                </a:lnTo>
                <a:lnTo>
                  <a:pt x="50650" y="14050"/>
                </a:lnTo>
                <a:lnTo>
                  <a:pt x="50420" y="14040"/>
                </a:lnTo>
                <a:lnTo>
                  <a:pt x="50190" y="13870"/>
                </a:lnTo>
                <a:lnTo>
                  <a:pt x="49880" y="13820"/>
                </a:lnTo>
                <a:lnTo>
                  <a:pt x="49840" y="13790"/>
                </a:lnTo>
                <a:lnTo>
                  <a:pt x="49820" y="13750"/>
                </a:lnTo>
                <a:lnTo>
                  <a:pt x="49770" y="13650"/>
                </a:lnTo>
                <a:lnTo>
                  <a:pt x="49680" y="13550"/>
                </a:lnTo>
                <a:lnTo>
                  <a:pt x="49570" y="13480"/>
                </a:lnTo>
                <a:lnTo>
                  <a:pt x="49500" y="13360"/>
                </a:lnTo>
                <a:lnTo>
                  <a:pt x="49460" y="13030"/>
                </a:lnTo>
                <a:lnTo>
                  <a:pt x="49440" y="12970"/>
                </a:lnTo>
                <a:lnTo>
                  <a:pt x="49400" y="12950"/>
                </a:lnTo>
                <a:lnTo>
                  <a:pt x="49360" y="12960"/>
                </a:lnTo>
                <a:lnTo>
                  <a:pt x="49330" y="12990"/>
                </a:lnTo>
                <a:lnTo>
                  <a:pt x="49300" y="13070"/>
                </a:lnTo>
                <a:lnTo>
                  <a:pt x="49170" y="13160"/>
                </a:lnTo>
                <a:lnTo>
                  <a:pt x="48830" y="13310"/>
                </a:lnTo>
                <a:lnTo>
                  <a:pt x="48650" y="13410"/>
                </a:lnTo>
                <a:lnTo>
                  <a:pt x="48600" y="13420"/>
                </a:lnTo>
                <a:lnTo>
                  <a:pt x="48530" y="13410"/>
                </a:lnTo>
                <a:lnTo>
                  <a:pt x="48470" y="13400"/>
                </a:lnTo>
                <a:lnTo>
                  <a:pt x="48390" y="13360"/>
                </a:lnTo>
                <a:lnTo>
                  <a:pt x="48300" y="13310"/>
                </a:lnTo>
                <a:lnTo>
                  <a:pt x="48230" y="13290"/>
                </a:lnTo>
                <a:lnTo>
                  <a:pt x="47720" y="13240"/>
                </a:lnTo>
                <a:lnTo>
                  <a:pt x="47690" y="13230"/>
                </a:lnTo>
                <a:lnTo>
                  <a:pt x="47670" y="13150"/>
                </a:lnTo>
                <a:lnTo>
                  <a:pt x="47590" y="13010"/>
                </a:lnTo>
                <a:lnTo>
                  <a:pt x="47570" y="12920"/>
                </a:lnTo>
                <a:lnTo>
                  <a:pt x="47570" y="12680"/>
                </a:lnTo>
                <a:lnTo>
                  <a:pt x="47570" y="12650"/>
                </a:lnTo>
                <a:lnTo>
                  <a:pt x="47760" y="12450"/>
                </a:lnTo>
                <a:lnTo>
                  <a:pt x="47780" y="12410"/>
                </a:lnTo>
                <a:lnTo>
                  <a:pt x="47870" y="12180"/>
                </a:lnTo>
                <a:lnTo>
                  <a:pt x="47940" y="12080"/>
                </a:lnTo>
                <a:lnTo>
                  <a:pt x="48020" y="12020"/>
                </a:lnTo>
                <a:lnTo>
                  <a:pt x="48090" y="11970"/>
                </a:lnTo>
                <a:lnTo>
                  <a:pt x="48180" y="11910"/>
                </a:lnTo>
                <a:lnTo>
                  <a:pt x="48190" y="11910"/>
                </a:lnTo>
                <a:lnTo>
                  <a:pt x="48220" y="11890"/>
                </a:lnTo>
                <a:lnTo>
                  <a:pt x="48230" y="11870"/>
                </a:lnTo>
                <a:lnTo>
                  <a:pt x="48250" y="11850"/>
                </a:lnTo>
                <a:lnTo>
                  <a:pt x="48260" y="11850"/>
                </a:lnTo>
                <a:lnTo>
                  <a:pt x="48350" y="11750"/>
                </a:lnTo>
                <a:lnTo>
                  <a:pt x="48360" y="11740"/>
                </a:lnTo>
                <a:lnTo>
                  <a:pt x="48370" y="11730"/>
                </a:lnTo>
                <a:lnTo>
                  <a:pt x="48390" y="11700"/>
                </a:lnTo>
                <a:lnTo>
                  <a:pt x="48400" y="11700"/>
                </a:lnTo>
                <a:lnTo>
                  <a:pt x="48400" y="11690"/>
                </a:lnTo>
                <a:lnTo>
                  <a:pt x="48420" y="11650"/>
                </a:lnTo>
                <a:lnTo>
                  <a:pt x="48490" y="11620"/>
                </a:lnTo>
                <a:lnTo>
                  <a:pt x="48530" y="11600"/>
                </a:lnTo>
                <a:lnTo>
                  <a:pt x="48540" y="11600"/>
                </a:lnTo>
                <a:lnTo>
                  <a:pt x="48580" y="11590"/>
                </a:lnTo>
                <a:lnTo>
                  <a:pt x="48750" y="11530"/>
                </a:lnTo>
                <a:lnTo>
                  <a:pt x="48760" y="11530"/>
                </a:lnTo>
                <a:lnTo>
                  <a:pt x="48800" y="11500"/>
                </a:lnTo>
                <a:lnTo>
                  <a:pt x="48810" y="11500"/>
                </a:lnTo>
                <a:lnTo>
                  <a:pt x="48810" y="11490"/>
                </a:lnTo>
                <a:lnTo>
                  <a:pt x="48830" y="11470"/>
                </a:lnTo>
                <a:lnTo>
                  <a:pt x="48860" y="11450"/>
                </a:lnTo>
                <a:lnTo>
                  <a:pt x="48890" y="11400"/>
                </a:lnTo>
                <a:lnTo>
                  <a:pt x="48930" y="11170"/>
                </a:lnTo>
                <a:lnTo>
                  <a:pt x="48940" y="11150"/>
                </a:lnTo>
                <a:lnTo>
                  <a:pt x="48950" y="11110"/>
                </a:lnTo>
                <a:lnTo>
                  <a:pt x="48950" y="11060"/>
                </a:lnTo>
                <a:lnTo>
                  <a:pt x="48950" y="10970"/>
                </a:lnTo>
                <a:lnTo>
                  <a:pt x="48970" y="10900"/>
                </a:lnTo>
                <a:lnTo>
                  <a:pt x="49160" y="10130"/>
                </a:lnTo>
                <a:lnTo>
                  <a:pt x="49160" y="10100"/>
                </a:lnTo>
                <a:lnTo>
                  <a:pt x="49160" y="10080"/>
                </a:lnTo>
                <a:lnTo>
                  <a:pt x="49170" y="10020"/>
                </a:lnTo>
                <a:lnTo>
                  <a:pt x="49150" y="9950"/>
                </a:lnTo>
                <a:lnTo>
                  <a:pt x="49230" y="9810"/>
                </a:lnTo>
                <a:lnTo>
                  <a:pt x="49230" y="9800"/>
                </a:lnTo>
                <a:lnTo>
                  <a:pt x="49230" y="9790"/>
                </a:lnTo>
                <a:lnTo>
                  <a:pt x="49230" y="9780"/>
                </a:lnTo>
                <a:lnTo>
                  <a:pt x="49220" y="9780"/>
                </a:lnTo>
                <a:lnTo>
                  <a:pt x="49220" y="9770"/>
                </a:lnTo>
                <a:lnTo>
                  <a:pt x="49220" y="9760"/>
                </a:lnTo>
                <a:lnTo>
                  <a:pt x="49230" y="9760"/>
                </a:lnTo>
                <a:lnTo>
                  <a:pt x="49230" y="9750"/>
                </a:lnTo>
                <a:lnTo>
                  <a:pt x="49230" y="9740"/>
                </a:lnTo>
                <a:lnTo>
                  <a:pt x="49230" y="9730"/>
                </a:lnTo>
                <a:lnTo>
                  <a:pt x="49240" y="9730"/>
                </a:lnTo>
                <a:lnTo>
                  <a:pt x="49240" y="9720"/>
                </a:lnTo>
                <a:lnTo>
                  <a:pt x="49240" y="9710"/>
                </a:lnTo>
                <a:lnTo>
                  <a:pt x="49250" y="9710"/>
                </a:lnTo>
                <a:lnTo>
                  <a:pt x="49250" y="9700"/>
                </a:lnTo>
                <a:lnTo>
                  <a:pt x="49240" y="9700"/>
                </a:lnTo>
                <a:lnTo>
                  <a:pt x="49240" y="9690"/>
                </a:lnTo>
                <a:lnTo>
                  <a:pt x="49240" y="9680"/>
                </a:lnTo>
                <a:lnTo>
                  <a:pt x="49250" y="9680"/>
                </a:lnTo>
                <a:lnTo>
                  <a:pt x="49250" y="9670"/>
                </a:lnTo>
                <a:lnTo>
                  <a:pt x="49250" y="9660"/>
                </a:lnTo>
                <a:lnTo>
                  <a:pt x="49260" y="9660"/>
                </a:lnTo>
                <a:lnTo>
                  <a:pt x="49260" y="9650"/>
                </a:lnTo>
                <a:lnTo>
                  <a:pt x="49260" y="9640"/>
                </a:lnTo>
                <a:lnTo>
                  <a:pt x="49280" y="9600"/>
                </a:lnTo>
                <a:lnTo>
                  <a:pt x="49290" y="9600"/>
                </a:lnTo>
                <a:lnTo>
                  <a:pt x="49300" y="9600"/>
                </a:lnTo>
                <a:lnTo>
                  <a:pt x="49300" y="9590"/>
                </a:lnTo>
                <a:lnTo>
                  <a:pt x="49310" y="9590"/>
                </a:lnTo>
                <a:lnTo>
                  <a:pt x="49320" y="9590"/>
                </a:lnTo>
                <a:lnTo>
                  <a:pt x="49320" y="9580"/>
                </a:lnTo>
                <a:lnTo>
                  <a:pt x="49330" y="9580"/>
                </a:lnTo>
                <a:lnTo>
                  <a:pt x="49340" y="9580"/>
                </a:lnTo>
                <a:lnTo>
                  <a:pt x="49340" y="9570"/>
                </a:lnTo>
                <a:lnTo>
                  <a:pt x="49340" y="9560"/>
                </a:lnTo>
                <a:lnTo>
                  <a:pt x="49330" y="9550"/>
                </a:lnTo>
                <a:lnTo>
                  <a:pt x="49330" y="9540"/>
                </a:lnTo>
                <a:lnTo>
                  <a:pt x="49330" y="9530"/>
                </a:lnTo>
                <a:lnTo>
                  <a:pt x="49330" y="9520"/>
                </a:lnTo>
                <a:lnTo>
                  <a:pt x="49340" y="9520"/>
                </a:lnTo>
                <a:lnTo>
                  <a:pt x="49340" y="9510"/>
                </a:lnTo>
                <a:lnTo>
                  <a:pt x="49340" y="9500"/>
                </a:lnTo>
                <a:lnTo>
                  <a:pt x="49340" y="9490"/>
                </a:lnTo>
                <a:lnTo>
                  <a:pt x="49340" y="9480"/>
                </a:lnTo>
                <a:lnTo>
                  <a:pt x="49330" y="9480"/>
                </a:lnTo>
                <a:lnTo>
                  <a:pt x="49350" y="9440"/>
                </a:lnTo>
                <a:lnTo>
                  <a:pt x="49380" y="9420"/>
                </a:lnTo>
                <a:lnTo>
                  <a:pt x="49390" y="9430"/>
                </a:lnTo>
                <a:lnTo>
                  <a:pt x="49400" y="9430"/>
                </a:lnTo>
                <a:lnTo>
                  <a:pt x="49410" y="9430"/>
                </a:lnTo>
                <a:lnTo>
                  <a:pt x="49410" y="9440"/>
                </a:lnTo>
                <a:lnTo>
                  <a:pt x="49410" y="9450"/>
                </a:lnTo>
                <a:lnTo>
                  <a:pt x="49410" y="9460"/>
                </a:lnTo>
                <a:lnTo>
                  <a:pt x="49400" y="9460"/>
                </a:lnTo>
                <a:lnTo>
                  <a:pt x="49400" y="9470"/>
                </a:lnTo>
                <a:lnTo>
                  <a:pt x="49400" y="9480"/>
                </a:lnTo>
                <a:lnTo>
                  <a:pt x="49410" y="9480"/>
                </a:lnTo>
                <a:lnTo>
                  <a:pt x="49410" y="9490"/>
                </a:lnTo>
                <a:lnTo>
                  <a:pt x="49420" y="9490"/>
                </a:lnTo>
                <a:lnTo>
                  <a:pt x="49430" y="9490"/>
                </a:lnTo>
                <a:lnTo>
                  <a:pt x="49430" y="9480"/>
                </a:lnTo>
                <a:lnTo>
                  <a:pt x="49440" y="9490"/>
                </a:lnTo>
                <a:lnTo>
                  <a:pt x="49440" y="9500"/>
                </a:lnTo>
                <a:lnTo>
                  <a:pt x="49440" y="9510"/>
                </a:lnTo>
                <a:lnTo>
                  <a:pt x="49440" y="9520"/>
                </a:lnTo>
                <a:lnTo>
                  <a:pt x="49430" y="9520"/>
                </a:lnTo>
                <a:lnTo>
                  <a:pt x="49430" y="9530"/>
                </a:lnTo>
                <a:lnTo>
                  <a:pt x="49430" y="9540"/>
                </a:lnTo>
                <a:lnTo>
                  <a:pt x="49430" y="9550"/>
                </a:lnTo>
                <a:lnTo>
                  <a:pt x="49440" y="9550"/>
                </a:lnTo>
                <a:lnTo>
                  <a:pt x="49440" y="9560"/>
                </a:lnTo>
                <a:lnTo>
                  <a:pt x="49450" y="9560"/>
                </a:lnTo>
                <a:lnTo>
                  <a:pt x="49460" y="9560"/>
                </a:lnTo>
                <a:lnTo>
                  <a:pt x="49470" y="9560"/>
                </a:lnTo>
                <a:lnTo>
                  <a:pt x="49480" y="9560"/>
                </a:lnTo>
                <a:lnTo>
                  <a:pt x="49480" y="9550"/>
                </a:lnTo>
                <a:lnTo>
                  <a:pt x="49490" y="9550"/>
                </a:lnTo>
                <a:lnTo>
                  <a:pt x="49500" y="9540"/>
                </a:lnTo>
                <a:lnTo>
                  <a:pt x="49510" y="9540"/>
                </a:lnTo>
                <a:lnTo>
                  <a:pt x="49520" y="9530"/>
                </a:lnTo>
                <a:lnTo>
                  <a:pt x="49520" y="9520"/>
                </a:lnTo>
                <a:lnTo>
                  <a:pt x="49530" y="9520"/>
                </a:lnTo>
                <a:lnTo>
                  <a:pt x="49540" y="9520"/>
                </a:lnTo>
                <a:lnTo>
                  <a:pt x="49550" y="9520"/>
                </a:lnTo>
                <a:lnTo>
                  <a:pt x="49550" y="9510"/>
                </a:lnTo>
                <a:lnTo>
                  <a:pt x="49550" y="9500"/>
                </a:lnTo>
                <a:lnTo>
                  <a:pt x="49560" y="9500"/>
                </a:lnTo>
                <a:lnTo>
                  <a:pt x="49560" y="9490"/>
                </a:lnTo>
                <a:lnTo>
                  <a:pt x="49570" y="9490"/>
                </a:lnTo>
                <a:lnTo>
                  <a:pt x="49570" y="9480"/>
                </a:lnTo>
                <a:lnTo>
                  <a:pt x="49560" y="9480"/>
                </a:lnTo>
                <a:lnTo>
                  <a:pt x="49560" y="9470"/>
                </a:lnTo>
                <a:lnTo>
                  <a:pt x="49570" y="9470"/>
                </a:lnTo>
                <a:lnTo>
                  <a:pt x="49580" y="9470"/>
                </a:lnTo>
                <a:lnTo>
                  <a:pt x="49580" y="9460"/>
                </a:lnTo>
                <a:lnTo>
                  <a:pt x="49570" y="9460"/>
                </a:lnTo>
                <a:lnTo>
                  <a:pt x="49570" y="9450"/>
                </a:lnTo>
                <a:lnTo>
                  <a:pt x="49570" y="9440"/>
                </a:lnTo>
                <a:lnTo>
                  <a:pt x="49580" y="9440"/>
                </a:lnTo>
                <a:lnTo>
                  <a:pt x="49580" y="9430"/>
                </a:lnTo>
                <a:lnTo>
                  <a:pt x="49570" y="9430"/>
                </a:lnTo>
                <a:lnTo>
                  <a:pt x="49570" y="9420"/>
                </a:lnTo>
                <a:lnTo>
                  <a:pt x="49570" y="9410"/>
                </a:lnTo>
                <a:lnTo>
                  <a:pt x="49560" y="9410"/>
                </a:lnTo>
                <a:lnTo>
                  <a:pt x="49560" y="9400"/>
                </a:lnTo>
                <a:lnTo>
                  <a:pt x="49550" y="9390"/>
                </a:lnTo>
                <a:lnTo>
                  <a:pt x="49540" y="9390"/>
                </a:lnTo>
                <a:lnTo>
                  <a:pt x="49540" y="9380"/>
                </a:lnTo>
                <a:lnTo>
                  <a:pt x="49540" y="9370"/>
                </a:lnTo>
                <a:lnTo>
                  <a:pt x="49530" y="9370"/>
                </a:lnTo>
                <a:lnTo>
                  <a:pt x="49530" y="9380"/>
                </a:lnTo>
                <a:lnTo>
                  <a:pt x="49520" y="9370"/>
                </a:lnTo>
                <a:lnTo>
                  <a:pt x="49520" y="9330"/>
                </a:lnTo>
                <a:lnTo>
                  <a:pt x="49530" y="9330"/>
                </a:lnTo>
                <a:lnTo>
                  <a:pt x="49540" y="9330"/>
                </a:lnTo>
                <a:lnTo>
                  <a:pt x="49540" y="9320"/>
                </a:lnTo>
                <a:lnTo>
                  <a:pt x="49550" y="9320"/>
                </a:lnTo>
                <a:lnTo>
                  <a:pt x="49550" y="9330"/>
                </a:lnTo>
                <a:lnTo>
                  <a:pt x="49550" y="9340"/>
                </a:lnTo>
                <a:lnTo>
                  <a:pt x="49560" y="9340"/>
                </a:lnTo>
                <a:lnTo>
                  <a:pt x="49570" y="9340"/>
                </a:lnTo>
                <a:lnTo>
                  <a:pt x="49580" y="9330"/>
                </a:lnTo>
                <a:lnTo>
                  <a:pt x="49590" y="9320"/>
                </a:lnTo>
                <a:lnTo>
                  <a:pt x="49580" y="9320"/>
                </a:lnTo>
                <a:lnTo>
                  <a:pt x="49570" y="9320"/>
                </a:lnTo>
                <a:lnTo>
                  <a:pt x="49570" y="9310"/>
                </a:lnTo>
                <a:lnTo>
                  <a:pt x="49570" y="9300"/>
                </a:lnTo>
                <a:lnTo>
                  <a:pt x="49570" y="9290"/>
                </a:lnTo>
                <a:lnTo>
                  <a:pt x="49580" y="9290"/>
                </a:lnTo>
                <a:lnTo>
                  <a:pt x="49590" y="9290"/>
                </a:lnTo>
                <a:lnTo>
                  <a:pt x="49600" y="9290"/>
                </a:lnTo>
                <a:lnTo>
                  <a:pt x="49610" y="9290"/>
                </a:lnTo>
                <a:lnTo>
                  <a:pt x="49620" y="9290"/>
                </a:lnTo>
                <a:lnTo>
                  <a:pt x="49620" y="9300"/>
                </a:lnTo>
                <a:lnTo>
                  <a:pt x="49630" y="9300"/>
                </a:lnTo>
                <a:lnTo>
                  <a:pt x="49630" y="9290"/>
                </a:lnTo>
                <a:lnTo>
                  <a:pt x="49640" y="9290"/>
                </a:lnTo>
                <a:lnTo>
                  <a:pt x="49650" y="9290"/>
                </a:lnTo>
                <a:lnTo>
                  <a:pt x="49650" y="9280"/>
                </a:lnTo>
                <a:lnTo>
                  <a:pt x="49650" y="9270"/>
                </a:lnTo>
                <a:lnTo>
                  <a:pt x="49660" y="9260"/>
                </a:lnTo>
                <a:lnTo>
                  <a:pt x="49660" y="9250"/>
                </a:lnTo>
                <a:lnTo>
                  <a:pt x="49650" y="9250"/>
                </a:lnTo>
                <a:lnTo>
                  <a:pt x="49650" y="9240"/>
                </a:lnTo>
                <a:lnTo>
                  <a:pt x="49650" y="9230"/>
                </a:lnTo>
                <a:lnTo>
                  <a:pt x="49660" y="9230"/>
                </a:lnTo>
                <a:lnTo>
                  <a:pt x="49660" y="9220"/>
                </a:lnTo>
                <a:lnTo>
                  <a:pt x="49660" y="9210"/>
                </a:lnTo>
                <a:lnTo>
                  <a:pt x="49650" y="9210"/>
                </a:lnTo>
                <a:lnTo>
                  <a:pt x="49650" y="9200"/>
                </a:lnTo>
                <a:lnTo>
                  <a:pt x="49660" y="9200"/>
                </a:lnTo>
                <a:lnTo>
                  <a:pt x="49660" y="9190"/>
                </a:lnTo>
                <a:lnTo>
                  <a:pt x="49650" y="9190"/>
                </a:lnTo>
                <a:lnTo>
                  <a:pt x="49660" y="9190"/>
                </a:lnTo>
                <a:lnTo>
                  <a:pt x="49660" y="9200"/>
                </a:lnTo>
                <a:lnTo>
                  <a:pt x="49670" y="9200"/>
                </a:lnTo>
                <a:lnTo>
                  <a:pt x="49670" y="9190"/>
                </a:lnTo>
                <a:lnTo>
                  <a:pt x="49680" y="9190"/>
                </a:lnTo>
                <a:lnTo>
                  <a:pt x="49680" y="9180"/>
                </a:lnTo>
                <a:lnTo>
                  <a:pt x="49690" y="9170"/>
                </a:lnTo>
                <a:lnTo>
                  <a:pt x="49690" y="9180"/>
                </a:lnTo>
                <a:lnTo>
                  <a:pt x="49700" y="9180"/>
                </a:lnTo>
                <a:lnTo>
                  <a:pt x="49700" y="9190"/>
                </a:lnTo>
                <a:lnTo>
                  <a:pt x="49710" y="9190"/>
                </a:lnTo>
                <a:lnTo>
                  <a:pt x="49720" y="9190"/>
                </a:lnTo>
                <a:lnTo>
                  <a:pt x="49730" y="9190"/>
                </a:lnTo>
                <a:lnTo>
                  <a:pt x="49730" y="9200"/>
                </a:lnTo>
                <a:lnTo>
                  <a:pt x="49720" y="9200"/>
                </a:lnTo>
                <a:lnTo>
                  <a:pt x="49720" y="9210"/>
                </a:lnTo>
                <a:lnTo>
                  <a:pt x="49730" y="9210"/>
                </a:lnTo>
                <a:lnTo>
                  <a:pt x="49730" y="9200"/>
                </a:lnTo>
                <a:lnTo>
                  <a:pt x="49740" y="9210"/>
                </a:lnTo>
                <a:lnTo>
                  <a:pt x="49750" y="9210"/>
                </a:lnTo>
                <a:lnTo>
                  <a:pt x="49750" y="9200"/>
                </a:lnTo>
                <a:lnTo>
                  <a:pt x="49760" y="9200"/>
                </a:lnTo>
                <a:lnTo>
                  <a:pt x="49760" y="9210"/>
                </a:lnTo>
                <a:lnTo>
                  <a:pt x="49770" y="9210"/>
                </a:lnTo>
                <a:lnTo>
                  <a:pt x="49780" y="9200"/>
                </a:lnTo>
                <a:lnTo>
                  <a:pt x="49780" y="9190"/>
                </a:lnTo>
                <a:lnTo>
                  <a:pt x="49790" y="9190"/>
                </a:lnTo>
                <a:lnTo>
                  <a:pt x="49790" y="9180"/>
                </a:lnTo>
                <a:lnTo>
                  <a:pt x="49790" y="9170"/>
                </a:lnTo>
                <a:lnTo>
                  <a:pt x="49780" y="9170"/>
                </a:lnTo>
                <a:lnTo>
                  <a:pt x="49780" y="9160"/>
                </a:lnTo>
                <a:lnTo>
                  <a:pt x="49780" y="9150"/>
                </a:lnTo>
                <a:lnTo>
                  <a:pt x="49780" y="9140"/>
                </a:lnTo>
                <a:lnTo>
                  <a:pt x="49780" y="9130"/>
                </a:lnTo>
                <a:lnTo>
                  <a:pt x="49770" y="9130"/>
                </a:lnTo>
                <a:lnTo>
                  <a:pt x="49770" y="9140"/>
                </a:lnTo>
                <a:lnTo>
                  <a:pt x="49760" y="9140"/>
                </a:lnTo>
                <a:lnTo>
                  <a:pt x="49750" y="9140"/>
                </a:lnTo>
                <a:lnTo>
                  <a:pt x="49750" y="9130"/>
                </a:lnTo>
                <a:lnTo>
                  <a:pt x="49740" y="9130"/>
                </a:lnTo>
                <a:lnTo>
                  <a:pt x="49740" y="9120"/>
                </a:lnTo>
                <a:lnTo>
                  <a:pt x="49740" y="9110"/>
                </a:lnTo>
                <a:lnTo>
                  <a:pt x="49730" y="9110"/>
                </a:lnTo>
                <a:lnTo>
                  <a:pt x="49730" y="9100"/>
                </a:lnTo>
                <a:lnTo>
                  <a:pt x="49730" y="9090"/>
                </a:lnTo>
                <a:lnTo>
                  <a:pt x="49730" y="9080"/>
                </a:lnTo>
                <a:lnTo>
                  <a:pt x="49740" y="9080"/>
                </a:lnTo>
                <a:lnTo>
                  <a:pt x="49740" y="9070"/>
                </a:lnTo>
                <a:lnTo>
                  <a:pt x="49750" y="9070"/>
                </a:lnTo>
                <a:lnTo>
                  <a:pt x="49750" y="9060"/>
                </a:lnTo>
                <a:lnTo>
                  <a:pt x="49740" y="9060"/>
                </a:lnTo>
                <a:lnTo>
                  <a:pt x="49730" y="9060"/>
                </a:lnTo>
                <a:lnTo>
                  <a:pt x="49730" y="9050"/>
                </a:lnTo>
                <a:lnTo>
                  <a:pt x="49740" y="9050"/>
                </a:lnTo>
                <a:lnTo>
                  <a:pt x="49740" y="9040"/>
                </a:lnTo>
                <a:lnTo>
                  <a:pt x="49780" y="9060"/>
                </a:lnTo>
                <a:lnTo>
                  <a:pt x="49790" y="9080"/>
                </a:lnTo>
                <a:lnTo>
                  <a:pt x="49800" y="9080"/>
                </a:lnTo>
                <a:lnTo>
                  <a:pt x="49810" y="9080"/>
                </a:lnTo>
                <a:lnTo>
                  <a:pt x="49810" y="9090"/>
                </a:lnTo>
                <a:lnTo>
                  <a:pt x="49820" y="9090"/>
                </a:lnTo>
                <a:lnTo>
                  <a:pt x="49820" y="9080"/>
                </a:lnTo>
                <a:lnTo>
                  <a:pt x="49830" y="9070"/>
                </a:lnTo>
                <a:lnTo>
                  <a:pt x="49830" y="9060"/>
                </a:lnTo>
                <a:lnTo>
                  <a:pt x="49830" y="9050"/>
                </a:lnTo>
                <a:lnTo>
                  <a:pt x="49840" y="9050"/>
                </a:lnTo>
                <a:lnTo>
                  <a:pt x="49840" y="9040"/>
                </a:lnTo>
                <a:lnTo>
                  <a:pt x="49850" y="9040"/>
                </a:lnTo>
                <a:lnTo>
                  <a:pt x="49860" y="9050"/>
                </a:lnTo>
                <a:lnTo>
                  <a:pt x="49870" y="9050"/>
                </a:lnTo>
                <a:lnTo>
                  <a:pt x="49870" y="9060"/>
                </a:lnTo>
                <a:lnTo>
                  <a:pt x="49880" y="9060"/>
                </a:lnTo>
                <a:lnTo>
                  <a:pt x="49880" y="9070"/>
                </a:lnTo>
                <a:lnTo>
                  <a:pt x="49890" y="9070"/>
                </a:lnTo>
                <a:lnTo>
                  <a:pt x="49900" y="9080"/>
                </a:lnTo>
                <a:lnTo>
                  <a:pt x="49910" y="9080"/>
                </a:lnTo>
                <a:lnTo>
                  <a:pt x="49910" y="9070"/>
                </a:lnTo>
                <a:lnTo>
                  <a:pt x="49910" y="9080"/>
                </a:lnTo>
                <a:lnTo>
                  <a:pt x="49920" y="9080"/>
                </a:lnTo>
                <a:lnTo>
                  <a:pt x="49930" y="9080"/>
                </a:lnTo>
                <a:lnTo>
                  <a:pt x="49930" y="9070"/>
                </a:lnTo>
                <a:lnTo>
                  <a:pt x="49930" y="9060"/>
                </a:lnTo>
                <a:lnTo>
                  <a:pt x="49940" y="9060"/>
                </a:lnTo>
                <a:lnTo>
                  <a:pt x="49950" y="9060"/>
                </a:lnTo>
                <a:lnTo>
                  <a:pt x="49960" y="9060"/>
                </a:lnTo>
                <a:lnTo>
                  <a:pt x="49960" y="9050"/>
                </a:lnTo>
                <a:lnTo>
                  <a:pt x="49960" y="9040"/>
                </a:lnTo>
                <a:lnTo>
                  <a:pt x="49950" y="9040"/>
                </a:lnTo>
                <a:lnTo>
                  <a:pt x="49950" y="9030"/>
                </a:lnTo>
                <a:lnTo>
                  <a:pt x="49940" y="9030"/>
                </a:lnTo>
                <a:lnTo>
                  <a:pt x="49910" y="8990"/>
                </a:lnTo>
                <a:lnTo>
                  <a:pt x="49910" y="8980"/>
                </a:lnTo>
                <a:lnTo>
                  <a:pt x="49910" y="8970"/>
                </a:lnTo>
                <a:lnTo>
                  <a:pt x="49930" y="8950"/>
                </a:lnTo>
                <a:lnTo>
                  <a:pt x="49940" y="8950"/>
                </a:lnTo>
                <a:lnTo>
                  <a:pt x="49950" y="8940"/>
                </a:lnTo>
                <a:lnTo>
                  <a:pt x="49970" y="8930"/>
                </a:lnTo>
                <a:lnTo>
                  <a:pt x="49980" y="8930"/>
                </a:lnTo>
                <a:lnTo>
                  <a:pt x="50010" y="8920"/>
                </a:lnTo>
                <a:lnTo>
                  <a:pt x="50010" y="8930"/>
                </a:lnTo>
                <a:lnTo>
                  <a:pt x="50000" y="8930"/>
                </a:lnTo>
                <a:lnTo>
                  <a:pt x="50000" y="8940"/>
                </a:lnTo>
                <a:lnTo>
                  <a:pt x="50000" y="8950"/>
                </a:lnTo>
                <a:lnTo>
                  <a:pt x="50000" y="8960"/>
                </a:lnTo>
                <a:lnTo>
                  <a:pt x="50010" y="8960"/>
                </a:lnTo>
                <a:lnTo>
                  <a:pt x="50020" y="8960"/>
                </a:lnTo>
                <a:lnTo>
                  <a:pt x="50030" y="8960"/>
                </a:lnTo>
                <a:lnTo>
                  <a:pt x="50030" y="8950"/>
                </a:lnTo>
                <a:lnTo>
                  <a:pt x="50030" y="8940"/>
                </a:lnTo>
                <a:lnTo>
                  <a:pt x="50030" y="8930"/>
                </a:lnTo>
                <a:lnTo>
                  <a:pt x="50040" y="8920"/>
                </a:lnTo>
                <a:lnTo>
                  <a:pt x="50040" y="8910"/>
                </a:lnTo>
                <a:lnTo>
                  <a:pt x="50050" y="8910"/>
                </a:lnTo>
                <a:lnTo>
                  <a:pt x="50060" y="8910"/>
                </a:lnTo>
                <a:lnTo>
                  <a:pt x="50060" y="8900"/>
                </a:lnTo>
                <a:lnTo>
                  <a:pt x="50070" y="8900"/>
                </a:lnTo>
                <a:lnTo>
                  <a:pt x="50080" y="8900"/>
                </a:lnTo>
                <a:lnTo>
                  <a:pt x="50090" y="8900"/>
                </a:lnTo>
                <a:lnTo>
                  <a:pt x="50090" y="8890"/>
                </a:lnTo>
                <a:lnTo>
                  <a:pt x="50100" y="8890"/>
                </a:lnTo>
                <a:lnTo>
                  <a:pt x="50100" y="8880"/>
                </a:lnTo>
                <a:lnTo>
                  <a:pt x="50110" y="8880"/>
                </a:lnTo>
                <a:lnTo>
                  <a:pt x="50110" y="8890"/>
                </a:lnTo>
                <a:lnTo>
                  <a:pt x="50120" y="8890"/>
                </a:lnTo>
                <a:lnTo>
                  <a:pt x="50120" y="8900"/>
                </a:lnTo>
                <a:lnTo>
                  <a:pt x="50130" y="8900"/>
                </a:lnTo>
                <a:lnTo>
                  <a:pt x="50140" y="8890"/>
                </a:lnTo>
                <a:lnTo>
                  <a:pt x="50150" y="8890"/>
                </a:lnTo>
                <a:lnTo>
                  <a:pt x="50150" y="8880"/>
                </a:lnTo>
                <a:lnTo>
                  <a:pt x="50160" y="8880"/>
                </a:lnTo>
                <a:lnTo>
                  <a:pt x="50170" y="8880"/>
                </a:lnTo>
                <a:lnTo>
                  <a:pt x="50180" y="8880"/>
                </a:lnTo>
                <a:lnTo>
                  <a:pt x="50180" y="8870"/>
                </a:lnTo>
                <a:lnTo>
                  <a:pt x="50180" y="8860"/>
                </a:lnTo>
                <a:lnTo>
                  <a:pt x="50190" y="8860"/>
                </a:lnTo>
                <a:lnTo>
                  <a:pt x="50190" y="8850"/>
                </a:lnTo>
                <a:lnTo>
                  <a:pt x="50190" y="8840"/>
                </a:lnTo>
                <a:lnTo>
                  <a:pt x="50200" y="8840"/>
                </a:lnTo>
                <a:lnTo>
                  <a:pt x="50210" y="8840"/>
                </a:lnTo>
                <a:lnTo>
                  <a:pt x="50220" y="8840"/>
                </a:lnTo>
                <a:lnTo>
                  <a:pt x="50230" y="8840"/>
                </a:lnTo>
                <a:lnTo>
                  <a:pt x="50230" y="8850"/>
                </a:lnTo>
                <a:lnTo>
                  <a:pt x="50240" y="8850"/>
                </a:lnTo>
                <a:lnTo>
                  <a:pt x="50240" y="8840"/>
                </a:lnTo>
                <a:lnTo>
                  <a:pt x="50240" y="8830"/>
                </a:lnTo>
                <a:lnTo>
                  <a:pt x="50240" y="8820"/>
                </a:lnTo>
                <a:lnTo>
                  <a:pt x="50240" y="8810"/>
                </a:lnTo>
                <a:lnTo>
                  <a:pt x="50250" y="8810"/>
                </a:lnTo>
                <a:lnTo>
                  <a:pt x="50260" y="8810"/>
                </a:lnTo>
                <a:lnTo>
                  <a:pt x="50270" y="8810"/>
                </a:lnTo>
                <a:lnTo>
                  <a:pt x="50260" y="8810"/>
                </a:lnTo>
                <a:lnTo>
                  <a:pt x="50260" y="8800"/>
                </a:lnTo>
                <a:lnTo>
                  <a:pt x="50260" y="8790"/>
                </a:lnTo>
                <a:lnTo>
                  <a:pt x="50260" y="8800"/>
                </a:lnTo>
                <a:lnTo>
                  <a:pt x="50270" y="8800"/>
                </a:lnTo>
                <a:lnTo>
                  <a:pt x="50280" y="8800"/>
                </a:lnTo>
                <a:lnTo>
                  <a:pt x="50280" y="8790"/>
                </a:lnTo>
                <a:lnTo>
                  <a:pt x="50270" y="8790"/>
                </a:lnTo>
                <a:lnTo>
                  <a:pt x="50270" y="8780"/>
                </a:lnTo>
                <a:lnTo>
                  <a:pt x="50260" y="8780"/>
                </a:lnTo>
                <a:lnTo>
                  <a:pt x="50260" y="8770"/>
                </a:lnTo>
                <a:lnTo>
                  <a:pt x="50270" y="8770"/>
                </a:lnTo>
                <a:lnTo>
                  <a:pt x="50270" y="8760"/>
                </a:lnTo>
                <a:lnTo>
                  <a:pt x="50330" y="8650"/>
                </a:lnTo>
                <a:lnTo>
                  <a:pt x="50340" y="8650"/>
                </a:lnTo>
                <a:lnTo>
                  <a:pt x="50340" y="8640"/>
                </a:lnTo>
                <a:lnTo>
                  <a:pt x="50350" y="8640"/>
                </a:lnTo>
                <a:lnTo>
                  <a:pt x="50360" y="8640"/>
                </a:lnTo>
                <a:lnTo>
                  <a:pt x="50370" y="8640"/>
                </a:lnTo>
                <a:lnTo>
                  <a:pt x="50380" y="8640"/>
                </a:lnTo>
                <a:lnTo>
                  <a:pt x="50390" y="8680"/>
                </a:lnTo>
                <a:lnTo>
                  <a:pt x="50390" y="8690"/>
                </a:lnTo>
                <a:lnTo>
                  <a:pt x="50380" y="8690"/>
                </a:lnTo>
                <a:lnTo>
                  <a:pt x="50380" y="8700"/>
                </a:lnTo>
                <a:lnTo>
                  <a:pt x="50380" y="8710"/>
                </a:lnTo>
                <a:lnTo>
                  <a:pt x="50370" y="8710"/>
                </a:lnTo>
                <a:lnTo>
                  <a:pt x="50370" y="8720"/>
                </a:lnTo>
                <a:lnTo>
                  <a:pt x="50370" y="8730"/>
                </a:lnTo>
                <a:lnTo>
                  <a:pt x="50380" y="8730"/>
                </a:lnTo>
                <a:lnTo>
                  <a:pt x="50390" y="8730"/>
                </a:lnTo>
                <a:lnTo>
                  <a:pt x="50400" y="8730"/>
                </a:lnTo>
                <a:lnTo>
                  <a:pt x="50410" y="8730"/>
                </a:lnTo>
                <a:lnTo>
                  <a:pt x="50420" y="8730"/>
                </a:lnTo>
                <a:lnTo>
                  <a:pt x="50430" y="8730"/>
                </a:lnTo>
                <a:lnTo>
                  <a:pt x="50440" y="8730"/>
                </a:lnTo>
                <a:lnTo>
                  <a:pt x="50450" y="8730"/>
                </a:lnTo>
                <a:lnTo>
                  <a:pt x="50450" y="8720"/>
                </a:lnTo>
                <a:lnTo>
                  <a:pt x="50460" y="8720"/>
                </a:lnTo>
                <a:lnTo>
                  <a:pt x="50460" y="8710"/>
                </a:lnTo>
                <a:lnTo>
                  <a:pt x="50470" y="8710"/>
                </a:lnTo>
                <a:lnTo>
                  <a:pt x="50460" y="8710"/>
                </a:lnTo>
                <a:lnTo>
                  <a:pt x="50460" y="8700"/>
                </a:lnTo>
                <a:lnTo>
                  <a:pt x="50450" y="8690"/>
                </a:lnTo>
                <a:lnTo>
                  <a:pt x="50470" y="8660"/>
                </a:lnTo>
                <a:lnTo>
                  <a:pt x="50470" y="8640"/>
                </a:lnTo>
                <a:lnTo>
                  <a:pt x="50510" y="8630"/>
                </a:lnTo>
                <a:lnTo>
                  <a:pt x="50550" y="8610"/>
                </a:lnTo>
                <a:lnTo>
                  <a:pt x="50550" y="8620"/>
                </a:lnTo>
                <a:lnTo>
                  <a:pt x="50550" y="8630"/>
                </a:lnTo>
                <a:lnTo>
                  <a:pt x="50550" y="8640"/>
                </a:lnTo>
                <a:lnTo>
                  <a:pt x="50550" y="8650"/>
                </a:lnTo>
                <a:lnTo>
                  <a:pt x="50540" y="8660"/>
                </a:lnTo>
                <a:lnTo>
                  <a:pt x="50540" y="8670"/>
                </a:lnTo>
                <a:lnTo>
                  <a:pt x="50530" y="8670"/>
                </a:lnTo>
                <a:lnTo>
                  <a:pt x="50530" y="8680"/>
                </a:lnTo>
                <a:lnTo>
                  <a:pt x="50530" y="8690"/>
                </a:lnTo>
                <a:lnTo>
                  <a:pt x="50530" y="8700"/>
                </a:lnTo>
                <a:lnTo>
                  <a:pt x="50540" y="8700"/>
                </a:lnTo>
                <a:lnTo>
                  <a:pt x="50540" y="8710"/>
                </a:lnTo>
                <a:lnTo>
                  <a:pt x="50540" y="8720"/>
                </a:lnTo>
                <a:lnTo>
                  <a:pt x="50550" y="8720"/>
                </a:lnTo>
                <a:lnTo>
                  <a:pt x="50560" y="8730"/>
                </a:lnTo>
                <a:lnTo>
                  <a:pt x="50570" y="8730"/>
                </a:lnTo>
                <a:lnTo>
                  <a:pt x="50580" y="8730"/>
                </a:lnTo>
                <a:lnTo>
                  <a:pt x="50590" y="8730"/>
                </a:lnTo>
                <a:lnTo>
                  <a:pt x="50600" y="8730"/>
                </a:lnTo>
                <a:lnTo>
                  <a:pt x="50610" y="8730"/>
                </a:lnTo>
                <a:lnTo>
                  <a:pt x="50610" y="8720"/>
                </a:lnTo>
                <a:lnTo>
                  <a:pt x="50610" y="8710"/>
                </a:lnTo>
                <a:lnTo>
                  <a:pt x="50610" y="8700"/>
                </a:lnTo>
                <a:lnTo>
                  <a:pt x="50620" y="8700"/>
                </a:lnTo>
                <a:lnTo>
                  <a:pt x="50620" y="8690"/>
                </a:lnTo>
                <a:lnTo>
                  <a:pt x="50620" y="8680"/>
                </a:lnTo>
                <a:lnTo>
                  <a:pt x="50620" y="8670"/>
                </a:lnTo>
                <a:lnTo>
                  <a:pt x="50630" y="8670"/>
                </a:lnTo>
                <a:lnTo>
                  <a:pt x="50650" y="8630"/>
                </a:lnTo>
                <a:lnTo>
                  <a:pt x="50680" y="8600"/>
                </a:lnTo>
                <a:lnTo>
                  <a:pt x="50690" y="8600"/>
                </a:lnTo>
                <a:lnTo>
                  <a:pt x="50690" y="8590"/>
                </a:lnTo>
                <a:lnTo>
                  <a:pt x="50700" y="8590"/>
                </a:lnTo>
                <a:lnTo>
                  <a:pt x="50710" y="8590"/>
                </a:lnTo>
                <a:lnTo>
                  <a:pt x="50710" y="8600"/>
                </a:lnTo>
                <a:lnTo>
                  <a:pt x="50720" y="8600"/>
                </a:lnTo>
                <a:lnTo>
                  <a:pt x="50730" y="8600"/>
                </a:lnTo>
                <a:lnTo>
                  <a:pt x="50730" y="8590"/>
                </a:lnTo>
                <a:lnTo>
                  <a:pt x="50740" y="8600"/>
                </a:lnTo>
                <a:lnTo>
                  <a:pt x="50750" y="8600"/>
                </a:lnTo>
                <a:lnTo>
                  <a:pt x="50760" y="8600"/>
                </a:lnTo>
                <a:lnTo>
                  <a:pt x="50770" y="8600"/>
                </a:lnTo>
                <a:lnTo>
                  <a:pt x="50780" y="8600"/>
                </a:lnTo>
                <a:lnTo>
                  <a:pt x="50790" y="8600"/>
                </a:lnTo>
                <a:lnTo>
                  <a:pt x="50800" y="8600"/>
                </a:lnTo>
                <a:lnTo>
                  <a:pt x="50800" y="8590"/>
                </a:lnTo>
                <a:lnTo>
                  <a:pt x="50810" y="8590"/>
                </a:lnTo>
                <a:lnTo>
                  <a:pt x="50810" y="8600"/>
                </a:lnTo>
                <a:lnTo>
                  <a:pt x="50820" y="8600"/>
                </a:lnTo>
                <a:lnTo>
                  <a:pt x="50830" y="8600"/>
                </a:lnTo>
                <a:lnTo>
                  <a:pt x="50830" y="8610"/>
                </a:lnTo>
                <a:lnTo>
                  <a:pt x="50840" y="8610"/>
                </a:lnTo>
                <a:lnTo>
                  <a:pt x="50840" y="8600"/>
                </a:lnTo>
                <a:lnTo>
                  <a:pt x="50850" y="8600"/>
                </a:lnTo>
                <a:lnTo>
                  <a:pt x="50860" y="8600"/>
                </a:lnTo>
                <a:lnTo>
                  <a:pt x="50870" y="8600"/>
                </a:lnTo>
                <a:lnTo>
                  <a:pt x="50880" y="8600"/>
                </a:lnTo>
                <a:lnTo>
                  <a:pt x="50890" y="8600"/>
                </a:lnTo>
                <a:lnTo>
                  <a:pt x="50900" y="8600"/>
                </a:lnTo>
                <a:lnTo>
                  <a:pt x="50910" y="8600"/>
                </a:lnTo>
                <a:lnTo>
                  <a:pt x="50900" y="8590"/>
                </a:lnTo>
                <a:lnTo>
                  <a:pt x="50910" y="8590"/>
                </a:lnTo>
                <a:lnTo>
                  <a:pt x="50910" y="8580"/>
                </a:lnTo>
                <a:lnTo>
                  <a:pt x="50910" y="8570"/>
                </a:lnTo>
                <a:lnTo>
                  <a:pt x="50920" y="8570"/>
                </a:lnTo>
                <a:lnTo>
                  <a:pt x="50930" y="8570"/>
                </a:lnTo>
                <a:lnTo>
                  <a:pt x="50930" y="8560"/>
                </a:lnTo>
                <a:lnTo>
                  <a:pt x="50930" y="8550"/>
                </a:lnTo>
                <a:lnTo>
                  <a:pt x="50930" y="8540"/>
                </a:lnTo>
                <a:lnTo>
                  <a:pt x="50960" y="8520"/>
                </a:lnTo>
                <a:lnTo>
                  <a:pt x="50970" y="8510"/>
                </a:lnTo>
                <a:lnTo>
                  <a:pt x="50980" y="8510"/>
                </a:lnTo>
                <a:lnTo>
                  <a:pt x="50980" y="8500"/>
                </a:lnTo>
                <a:lnTo>
                  <a:pt x="50980" y="8490"/>
                </a:lnTo>
                <a:lnTo>
                  <a:pt x="50990" y="8490"/>
                </a:lnTo>
                <a:lnTo>
                  <a:pt x="50990" y="8480"/>
                </a:lnTo>
                <a:lnTo>
                  <a:pt x="51000" y="8480"/>
                </a:lnTo>
                <a:lnTo>
                  <a:pt x="51010" y="8480"/>
                </a:lnTo>
                <a:lnTo>
                  <a:pt x="51010" y="8470"/>
                </a:lnTo>
                <a:lnTo>
                  <a:pt x="51010" y="8460"/>
                </a:lnTo>
                <a:lnTo>
                  <a:pt x="51020" y="8460"/>
                </a:lnTo>
                <a:lnTo>
                  <a:pt x="51020" y="8450"/>
                </a:lnTo>
                <a:lnTo>
                  <a:pt x="51020" y="8440"/>
                </a:lnTo>
                <a:lnTo>
                  <a:pt x="51020" y="8430"/>
                </a:lnTo>
                <a:lnTo>
                  <a:pt x="51020" y="8420"/>
                </a:lnTo>
                <a:lnTo>
                  <a:pt x="51030" y="8410"/>
                </a:lnTo>
                <a:lnTo>
                  <a:pt x="51030" y="8400"/>
                </a:lnTo>
                <a:lnTo>
                  <a:pt x="51020" y="8400"/>
                </a:lnTo>
                <a:lnTo>
                  <a:pt x="51030" y="8390"/>
                </a:lnTo>
                <a:lnTo>
                  <a:pt x="51020" y="8370"/>
                </a:lnTo>
                <a:lnTo>
                  <a:pt x="51010" y="8340"/>
                </a:lnTo>
                <a:lnTo>
                  <a:pt x="51020" y="8340"/>
                </a:lnTo>
                <a:lnTo>
                  <a:pt x="51020" y="8330"/>
                </a:lnTo>
                <a:lnTo>
                  <a:pt x="51020" y="8320"/>
                </a:lnTo>
                <a:lnTo>
                  <a:pt x="51030" y="8310"/>
                </a:lnTo>
                <a:lnTo>
                  <a:pt x="51040" y="8300"/>
                </a:lnTo>
                <a:lnTo>
                  <a:pt x="51030" y="8290"/>
                </a:lnTo>
                <a:lnTo>
                  <a:pt x="51040" y="8290"/>
                </a:lnTo>
                <a:lnTo>
                  <a:pt x="51040" y="8270"/>
                </a:lnTo>
                <a:lnTo>
                  <a:pt x="51040" y="8260"/>
                </a:lnTo>
                <a:lnTo>
                  <a:pt x="51050" y="8260"/>
                </a:lnTo>
                <a:lnTo>
                  <a:pt x="51050" y="8250"/>
                </a:lnTo>
                <a:lnTo>
                  <a:pt x="51060" y="8200"/>
                </a:lnTo>
                <a:lnTo>
                  <a:pt x="51070" y="8190"/>
                </a:lnTo>
                <a:lnTo>
                  <a:pt x="51080" y="8190"/>
                </a:lnTo>
                <a:lnTo>
                  <a:pt x="51080" y="8180"/>
                </a:lnTo>
                <a:lnTo>
                  <a:pt x="51090" y="8180"/>
                </a:lnTo>
                <a:lnTo>
                  <a:pt x="51100" y="8180"/>
                </a:lnTo>
                <a:lnTo>
                  <a:pt x="51100" y="8170"/>
                </a:lnTo>
                <a:lnTo>
                  <a:pt x="51110" y="8170"/>
                </a:lnTo>
                <a:lnTo>
                  <a:pt x="51110" y="8160"/>
                </a:lnTo>
                <a:lnTo>
                  <a:pt x="51120" y="8150"/>
                </a:lnTo>
                <a:lnTo>
                  <a:pt x="51120" y="8140"/>
                </a:lnTo>
                <a:lnTo>
                  <a:pt x="51120" y="8130"/>
                </a:lnTo>
                <a:lnTo>
                  <a:pt x="51140" y="8050"/>
                </a:lnTo>
                <a:lnTo>
                  <a:pt x="51140" y="8060"/>
                </a:lnTo>
                <a:lnTo>
                  <a:pt x="51150" y="8060"/>
                </a:lnTo>
                <a:lnTo>
                  <a:pt x="51160" y="8060"/>
                </a:lnTo>
                <a:lnTo>
                  <a:pt x="51170" y="8060"/>
                </a:lnTo>
                <a:lnTo>
                  <a:pt x="51180" y="8060"/>
                </a:lnTo>
                <a:lnTo>
                  <a:pt x="51190" y="8060"/>
                </a:lnTo>
                <a:lnTo>
                  <a:pt x="51190" y="8070"/>
                </a:lnTo>
                <a:lnTo>
                  <a:pt x="51200" y="8070"/>
                </a:lnTo>
                <a:lnTo>
                  <a:pt x="51210" y="8070"/>
                </a:lnTo>
                <a:lnTo>
                  <a:pt x="51210" y="8080"/>
                </a:lnTo>
                <a:lnTo>
                  <a:pt x="51220" y="8080"/>
                </a:lnTo>
                <a:lnTo>
                  <a:pt x="51230" y="8080"/>
                </a:lnTo>
                <a:lnTo>
                  <a:pt x="51260" y="8090"/>
                </a:lnTo>
                <a:lnTo>
                  <a:pt x="51290" y="8070"/>
                </a:lnTo>
                <a:lnTo>
                  <a:pt x="51390" y="7990"/>
                </a:lnTo>
                <a:lnTo>
                  <a:pt x="51400" y="7990"/>
                </a:lnTo>
                <a:lnTo>
                  <a:pt x="51400" y="8000"/>
                </a:lnTo>
                <a:lnTo>
                  <a:pt x="51410" y="8000"/>
                </a:lnTo>
                <a:lnTo>
                  <a:pt x="51420" y="8000"/>
                </a:lnTo>
                <a:lnTo>
                  <a:pt x="51420" y="8010"/>
                </a:lnTo>
                <a:lnTo>
                  <a:pt x="51430" y="8010"/>
                </a:lnTo>
                <a:lnTo>
                  <a:pt x="51430" y="8020"/>
                </a:lnTo>
                <a:lnTo>
                  <a:pt x="51430" y="8030"/>
                </a:lnTo>
                <a:lnTo>
                  <a:pt x="51430" y="8040"/>
                </a:lnTo>
                <a:lnTo>
                  <a:pt x="51440" y="8040"/>
                </a:lnTo>
                <a:lnTo>
                  <a:pt x="51440" y="8050"/>
                </a:lnTo>
                <a:lnTo>
                  <a:pt x="51440" y="8060"/>
                </a:lnTo>
                <a:lnTo>
                  <a:pt x="51450" y="8060"/>
                </a:lnTo>
                <a:lnTo>
                  <a:pt x="51450" y="8070"/>
                </a:lnTo>
                <a:lnTo>
                  <a:pt x="51450" y="8080"/>
                </a:lnTo>
                <a:lnTo>
                  <a:pt x="51450" y="8090"/>
                </a:lnTo>
                <a:lnTo>
                  <a:pt x="51460" y="8090"/>
                </a:lnTo>
                <a:lnTo>
                  <a:pt x="51470" y="8090"/>
                </a:lnTo>
                <a:lnTo>
                  <a:pt x="51470" y="8100"/>
                </a:lnTo>
                <a:lnTo>
                  <a:pt x="51480" y="8090"/>
                </a:lnTo>
                <a:lnTo>
                  <a:pt x="51490" y="8090"/>
                </a:lnTo>
                <a:lnTo>
                  <a:pt x="51490" y="8100"/>
                </a:lnTo>
                <a:lnTo>
                  <a:pt x="51500" y="8100"/>
                </a:lnTo>
                <a:lnTo>
                  <a:pt x="51510" y="8100"/>
                </a:lnTo>
                <a:lnTo>
                  <a:pt x="51510" y="8110"/>
                </a:lnTo>
                <a:lnTo>
                  <a:pt x="51520" y="8110"/>
                </a:lnTo>
                <a:lnTo>
                  <a:pt x="51520" y="8100"/>
                </a:lnTo>
                <a:lnTo>
                  <a:pt x="51530" y="8100"/>
                </a:lnTo>
                <a:lnTo>
                  <a:pt x="51540" y="8100"/>
                </a:lnTo>
                <a:lnTo>
                  <a:pt x="51540" y="8090"/>
                </a:lnTo>
                <a:lnTo>
                  <a:pt x="51550" y="8090"/>
                </a:lnTo>
                <a:lnTo>
                  <a:pt x="51550" y="8080"/>
                </a:lnTo>
                <a:lnTo>
                  <a:pt x="51560" y="8070"/>
                </a:lnTo>
                <a:lnTo>
                  <a:pt x="51570" y="8070"/>
                </a:lnTo>
                <a:lnTo>
                  <a:pt x="51590" y="8040"/>
                </a:lnTo>
                <a:lnTo>
                  <a:pt x="51630" y="7930"/>
                </a:lnTo>
                <a:lnTo>
                  <a:pt x="51640" y="7930"/>
                </a:lnTo>
                <a:lnTo>
                  <a:pt x="51650" y="7930"/>
                </a:lnTo>
                <a:lnTo>
                  <a:pt x="51650" y="7920"/>
                </a:lnTo>
                <a:lnTo>
                  <a:pt x="51660" y="7920"/>
                </a:lnTo>
                <a:lnTo>
                  <a:pt x="51660" y="7910"/>
                </a:lnTo>
                <a:lnTo>
                  <a:pt x="51670" y="7900"/>
                </a:lnTo>
                <a:lnTo>
                  <a:pt x="51670" y="7890"/>
                </a:lnTo>
                <a:lnTo>
                  <a:pt x="51680" y="7880"/>
                </a:lnTo>
                <a:lnTo>
                  <a:pt x="51670" y="7870"/>
                </a:lnTo>
                <a:lnTo>
                  <a:pt x="51660" y="7850"/>
                </a:lnTo>
                <a:lnTo>
                  <a:pt x="51650" y="7850"/>
                </a:lnTo>
                <a:lnTo>
                  <a:pt x="51650" y="7830"/>
                </a:lnTo>
                <a:lnTo>
                  <a:pt x="51630" y="7810"/>
                </a:lnTo>
                <a:lnTo>
                  <a:pt x="51630" y="7780"/>
                </a:lnTo>
                <a:lnTo>
                  <a:pt x="51630" y="7770"/>
                </a:lnTo>
                <a:lnTo>
                  <a:pt x="51640" y="7770"/>
                </a:lnTo>
                <a:lnTo>
                  <a:pt x="51640" y="7780"/>
                </a:lnTo>
                <a:lnTo>
                  <a:pt x="51650" y="7780"/>
                </a:lnTo>
                <a:lnTo>
                  <a:pt x="51650" y="7790"/>
                </a:lnTo>
                <a:lnTo>
                  <a:pt x="51650" y="7800"/>
                </a:lnTo>
                <a:lnTo>
                  <a:pt x="51650" y="7810"/>
                </a:lnTo>
                <a:lnTo>
                  <a:pt x="51660" y="7810"/>
                </a:lnTo>
                <a:lnTo>
                  <a:pt x="51670" y="7810"/>
                </a:lnTo>
                <a:lnTo>
                  <a:pt x="51680" y="7810"/>
                </a:lnTo>
                <a:lnTo>
                  <a:pt x="51690" y="7810"/>
                </a:lnTo>
                <a:lnTo>
                  <a:pt x="51690" y="7800"/>
                </a:lnTo>
                <a:lnTo>
                  <a:pt x="51700" y="7790"/>
                </a:lnTo>
                <a:lnTo>
                  <a:pt x="51710" y="7790"/>
                </a:lnTo>
                <a:lnTo>
                  <a:pt x="51720" y="7790"/>
                </a:lnTo>
                <a:lnTo>
                  <a:pt x="51730" y="7790"/>
                </a:lnTo>
                <a:lnTo>
                  <a:pt x="51740" y="7790"/>
                </a:lnTo>
                <a:lnTo>
                  <a:pt x="51740" y="7780"/>
                </a:lnTo>
                <a:lnTo>
                  <a:pt x="51740" y="7770"/>
                </a:lnTo>
                <a:lnTo>
                  <a:pt x="51750" y="7770"/>
                </a:lnTo>
                <a:lnTo>
                  <a:pt x="51760" y="7770"/>
                </a:lnTo>
                <a:lnTo>
                  <a:pt x="51770" y="7760"/>
                </a:lnTo>
                <a:lnTo>
                  <a:pt x="51770" y="7750"/>
                </a:lnTo>
                <a:lnTo>
                  <a:pt x="51780" y="7750"/>
                </a:lnTo>
                <a:lnTo>
                  <a:pt x="51760" y="7690"/>
                </a:lnTo>
                <a:lnTo>
                  <a:pt x="51770" y="7690"/>
                </a:lnTo>
                <a:lnTo>
                  <a:pt x="51770" y="7700"/>
                </a:lnTo>
                <a:lnTo>
                  <a:pt x="51780" y="7700"/>
                </a:lnTo>
                <a:lnTo>
                  <a:pt x="51790" y="7700"/>
                </a:lnTo>
                <a:lnTo>
                  <a:pt x="51800" y="7700"/>
                </a:lnTo>
                <a:lnTo>
                  <a:pt x="51810" y="7700"/>
                </a:lnTo>
                <a:lnTo>
                  <a:pt x="51820" y="7700"/>
                </a:lnTo>
                <a:lnTo>
                  <a:pt x="51830" y="7700"/>
                </a:lnTo>
                <a:lnTo>
                  <a:pt x="51830" y="7690"/>
                </a:lnTo>
                <a:lnTo>
                  <a:pt x="51840" y="7690"/>
                </a:lnTo>
                <a:lnTo>
                  <a:pt x="51850" y="7690"/>
                </a:lnTo>
                <a:lnTo>
                  <a:pt x="51860" y="7690"/>
                </a:lnTo>
                <a:lnTo>
                  <a:pt x="51860" y="7680"/>
                </a:lnTo>
                <a:lnTo>
                  <a:pt x="51870" y="7680"/>
                </a:lnTo>
                <a:lnTo>
                  <a:pt x="51870" y="7670"/>
                </a:lnTo>
                <a:lnTo>
                  <a:pt x="51880" y="7670"/>
                </a:lnTo>
                <a:lnTo>
                  <a:pt x="51890" y="7670"/>
                </a:lnTo>
                <a:lnTo>
                  <a:pt x="51900" y="7670"/>
                </a:lnTo>
                <a:lnTo>
                  <a:pt x="51900" y="7660"/>
                </a:lnTo>
                <a:lnTo>
                  <a:pt x="51910" y="7660"/>
                </a:lnTo>
                <a:lnTo>
                  <a:pt x="51920" y="7660"/>
                </a:lnTo>
                <a:lnTo>
                  <a:pt x="51920" y="7650"/>
                </a:lnTo>
                <a:lnTo>
                  <a:pt x="51930" y="7650"/>
                </a:lnTo>
                <a:lnTo>
                  <a:pt x="51940" y="7650"/>
                </a:lnTo>
                <a:lnTo>
                  <a:pt x="51950" y="7650"/>
                </a:lnTo>
                <a:lnTo>
                  <a:pt x="51950" y="7640"/>
                </a:lnTo>
                <a:lnTo>
                  <a:pt x="51960" y="7640"/>
                </a:lnTo>
                <a:lnTo>
                  <a:pt x="51960" y="7630"/>
                </a:lnTo>
                <a:lnTo>
                  <a:pt x="51970" y="7630"/>
                </a:lnTo>
                <a:lnTo>
                  <a:pt x="51980" y="7630"/>
                </a:lnTo>
                <a:lnTo>
                  <a:pt x="51980" y="7620"/>
                </a:lnTo>
                <a:lnTo>
                  <a:pt x="51990" y="7620"/>
                </a:lnTo>
                <a:lnTo>
                  <a:pt x="51990" y="7610"/>
                </a:lnTo>
                <a:lnTo>
                  <a:pt x="52000" y="7610"/>
                </a:lnTo>
                <a:lnTo>
                  <a:pt x="52010" y="7600"/>
                </a:lnTo>
                <a:lnTo>
                  <a:pt x="52020" y="7600"/>
                </a:lnTo>
                <a:lnTo>
                  <a:pt x="52030" y="7600"/>
                </a:lnTo>
                <a:lnTo>
                  <a:pt x="52040" y="7600"/>
                </a:lnTo>
                <a:lnTo>
                  <a:pt x="52040" y="7590"/>
                </a:lnTo>
                <a:lnTo>
                  <a:pt x="52050" y="7590"/>
                </a:lnTo>
                <a:lnTo>
                  <a:pt x="52050" y="7580"/>
                </a:lnTo>
                <a:lnTo>
                  <a:pt x="52060" y="7580"/>
                </a:lnTo>
                <a:lnTo>
                  <a:pt x="52060" y="7570"/>
                </a:lnTo>
                <a:lnTo>
                  <a:pt x="52070" y="7570"/>
                </a:lnTo>
                <a:lnTo>
                  <a:pt x="52070" y="7560"/>
                </a:lnTo>
                <a:lnTo>
                  <a:pt x="52080" y="7550"/>
                </a:lnTo>
                <a:lnTo>
                  <a:pt x="52090" y="7540"/>
                </a:lnTo>
                <a:lnTo>
                  <a:pt x="52090" y="7530"/>
                </a:lnTo>
                <a:lnTo>
                  <a:pt x="52100" y="7530"/>
                </a:lnTo>
                <a:lnTo>
                  <a:pt x="52110" y="7530"/>
                </a:lnTo>
                <a:lnTo>
                  <a:pt x="52110" y="7520"/>
                </a:lnTo>
                <a:lnTo>
                  <a:pt x="52120" y="7510"/>
                </a:lnTo>
                <a:lnTo>
                  <a:pt x="52120" y="7500"/>
                </a:lnTo>
                <a:lnTo>
                  <a:pt x="52130" y="7500"/>
                </a:lnTo>
                <a:lnTo>
                  <a:pt x="52130" y="7490"/>
                </a:lnTo>
                <a:lnTo>
                  <a:pt x="52130" y="7480"/>
                </a:lnTo>
                <a:lnTo>
                  <a:pt x="52130" y="7470"/>
                </a:lnTo>
                <a:lnTo>
                  <a:pt x="52140" y="7460"/>
                </a:lnTo>
                <a:lnTo>
                  <a:pt x="52140" y="7450"/>
                </a:lnTo>
                <a:lnTo>
                  <a:pt x="52130" y="7360"/>
                </a:lnTo>
                <a:lnTo>
                  <a:pt x="52130" y="7350"/>
                </a:lnTo>
                <a:lnTo>
                  <a:pt x="52130" y="7340"/>
                </a:lnTo>
                <a:lnTo>
                  <a:pt x="52130" y="7330"/>
                </a:lnTo>
                <a:lnTo>
                  <a:pt x="52130" y="7320"/>
                </a:lnTo>
                <a:lnTo>
                  <a:pt x="52130" y="7310"/>
                </a:lnTo>
                <a:lnTo>
                  <a:pt x="52130" y="7300"/>
                </a:lnTo>
                <a:lnTo>
                  <a:pt x="52130" y="7290"/>
                </a:lnTo>
                <a:lnTo>
                  <a:pt x="52120" y="7280"/>
                </a:lnTo>
                <a:lnTo>
                  <a:pt x="52120" y="7270"/>
                </a:lnTo>
                <a:lnTo>
                  <a:pt x="52120" y="7240"/>
                </a:lnTo>
                <a:lnTo>
                  <a:pt x="52140" y="7220"/>
                </a:lnTo>
                <a:lnTo>
                  <a:pt x="52150" y="7230"/>
                </a:lnTo>
                <a:lnTo>
                  <a:pt x="52160" y="7230"/>
                </a:lnTo>
                <a:lnTo>
                  <a:pt x="52170" y="7230"/>
                </a:lnTo>
                <a:lnTo>
                  <a:pt x="52180" y="7230"/>
                </a:lnTo>
                <a:lnTo>
                  <a:pt x="52190" y="7220"/>
                </a:lnTo>
                <a:lnTo>
                  <a:pt x="52190" y="7210"/>
                </a:lnTo>
                <a:lnTo>
                  <a:pt x="52200" y="7210"/>
                </a:lnTo>
                <a:lnTo>
                  <a:pt x="52210" y="7200"/>
                </a:lnTo>
                <a:lnTo>
                  <a:pt x="52220" y="7200"/>
                </a:lnTo>
                <a:lnTo>
                  <a:pt x="52230" y="7190"/>
                </a:lnTo>
                <a:lnTo>
                  <a:pt x="52240" y="7190"/>
                </a:lnTo>
                <a:lnTo>
                  <a:pt x="52240" y="7180"/>
                </a:lnTo>
                <a:lnTo>
                  <a:pt x="52270" y="7170"/>
                </a:lnTo>
                <a:lnTo>
                  <a:pt x="52330" y="7140"/>
                </a:lnTo>
                <a:lnTo>
                  <a:pt x="52370" y="7120"/>
                </a:lnTo>
                <a:lnTo>
                  <a:pt x="52410" y="7070"/>
                </a:lnTo>
                <a:lnTo>
                  <a:pt x="52420" y="7070"/>
                </a:lnTo>
                <a:lnTo>
                  <a:pt x="52420" y="7060"/>
                </a:lnTo>
                <a:lnTo>
                  <a:pt x="52430" y="7050"/>
                </a:lnTo>
                <a:lnTo>
                  <a:pt x="52430" y="7040"/>
                </a:lnTo>
                <a:lnTo>
                  <a:pt x="52440" y="7030"/>
                </a:lnTo>
                <a:lnTo>
                  <a:pt x="52450" y="7000"/>
                </a:lnTo>
                <a:lnTo>
                  <a:pt x="52460" y="6930"/>
                </a:lnTo>
                <a:lnTo>
                  <a:pt x="52440" y="6860"/>
                </a:lnTo>
                <a:lnTo>
                  <a:pt x="52440" y="6830"/>
                </a:lnTo>
                <a:lnTo>
                  <a:pt x="52500" y="6800"/>
                </a:lnTo>
                <a:lnTo>
                  <a:pt x="52570" y="6780"/>
                </a:lnTo>
                <a:lnTo>
                  <a:pt x="52610" y="6760"/>
                </a:lnTo>
                <a:lnTo>
                  <a:pt x="52620" y="6740"/>
                </a:lnTo>
                <a:lnTo>
                  <a:pt x="52640" y="6700"/>
                </a:lnTo>
                <a:lnTo>
                  <a:pt x="52640" y="6690"/>
                </a:lnTo>
                <a:lnTo>
                  <a:pt x="52650" y="6690"/>
                </a:lnTo>
                <a:lnTo>
                  <a:pt x="52650" y="6680"/>
                </a:lnTo>
                <a:lnTo>
                  <a:pt x="52650" y="6670"/>
                </a:lnTo>
                <a:lnTo>
                  <a:pt x="52660" y="6670"/>
                </a:lnTo>
                <a:lnTo>
                  <a:pt x="52660" y="6660"/>
                </a:lnTo>
                <a:lnTo>
                  <a:pt x="52670" y="6660"/>
                </a:lnTo>
                <a:lnTo>
                  <a:pt x="52670" y="6650"/>
                </a:lnTo>
                <a:lnTo>
                  <a:pt x="52680" y="6650"/>
                </a:lnTo>
                <a:lnTo>
                  <a:pt x="52690" y="6650"/>
                </a:lnTo>
                <a:lnTo>
                  <a:pt x="52700" y="6650"/>
                </a:lnTo>
                <a:lnTo>
                  <a:pt x="52700" y="6640"/>
                </a:lnTo>
                <a:lnTo>
                  <a:pt x="52710" y="6640"/>
                </a:lnTo>
                <a:lnTo>
                  <a:pt x="52720" y="6640"/>
                </a:lnTo>
                <a:lnTo>
                  <a:pt x="52720" y="6630"/>
                </a:lnTo>
                <a:lnTo>
                  <a:pt x="52730" y="6630"/>
                </a:lnTo>
                <a:lnTo>
                  <a:pt x="52740" y="6630"/>
                </a:lnTo>
                <a:lnTo>
                  <a:pt x="52740" y="6620"/>
                </a:lnTo>
                <a:lnTo>
                  <a:pt x="52750" y="6620"/>
                </a:lnTo>
                <a:lnTo>
                  <a:pt x="52750" y="6610"/>
                </a:lnTo>
                <a:lnTo>
                  <a:pt x="52750" y="6600"/>
                </a:lnTo>
                <a:lnTo>
                  <a:pt x="52760" y="6600"/>
                </a:lnTo>
                <a:lnTo>
                  <a:pt x="52760" y="6590"/>
                </a:lnTo>
                <a:lnTo>
                  <a:pt x="52770" y="6590"/>
                </a:lnTo>
                <a:lnTo>
                  <a:pt x="52770" y="6580"/>
                </a:lnTo>
                <a:lnTo>
                  <a:pt x="52780" y="6580"/>
                </a:lnTo>
                <a:lnTo>
                  <a:pt x="52780" y="6570"/>
                </a:lnTo>
                <a:lnTo>
                  <a:pt x="52790" y="6570"/>
                </a:lnTo>
                <a:lnTo>
                  <a:pt x="52790" y="6560"/>
                </a:lnTo>
                <a:lnTo>
                  <a:pt x="52790" y="6550"/>
                </a:lnTo>
                <a:lnTo>
                  <a:pt x="52790" y="6540"/>
                </a:lnTo>
                <a:lnTo>
                  <a:pt x="52790" y="6530"/>
                </a:lnTo>
                <a:lnTo>
                  <a:pt x="52790" y="6520"/>
                </a:lnTo>
                <a:lnTo>
                  <a:pt x="52790" y="6510"/>
                </a:lnTo>
                <a:lnTo>
                  <a:pt x="52790" y="6500"/>
                </a:lnTo>
                <a:lnTo>
                  <a:pt x="52780" y="6500"/>
                </a:lnTo>
                <a:lnTo>
                  <a:pt x="52780" y="6490"/>
                </a:lnTo>
                <a:lnTo>
                  <a:pt x="52780" y="6480"/>
                </a:lnTo>
                <a:lnTo>
                  <a:pt x="52780" y="6470"/>
                </a:lnTo>
                <a:lnTo>
                  <a:pt x="52770" y="6470"/>
                </a:lnTo>
                <a:lnTo>
                  <a:pt x="52780" y="6450"/>
                </a:lnTo>
                <a:lnTo>
                  <a:pt x="52780" y="6430"/>
                </a:lnTo>
                <a:lnTo>
                  <a:pt x="52790" y="6430"/>
                </a:lnTo>
                <a:lnTo>
                  <a:pt x="52790" y="6420"/>
                </a:lnTo>
                <a:lnTo>
                  <a:pt x="52800" y="6420"/>
                </a:lnTo>
                <a:lnTo>
                  <a:pt x="52800" y="6410"/>
                </a:lnTo>
                <a:lnTo>
                  <a:pt x="52810" y="6400"/>
                </a:lnTo>
                <a:lnTo>
                  <a:pt x="52820" y="6390"/>
                </a:lnTo>
                <a:lnTo>
                  <a:pt x="52820" y="6380"/>
                </a:lnTo>
                <a:lnTo>
                  <a:pt x="52830" y="6380"/>
                </a:lnTo>
                <a:lnTo>
                  <a:pt x="52830" y="6370"/>
                </a:lnTo>
                <a:lnTo>
                  <a:pt x="52840" y="6370"/>
                </a:lnTo>
                <a:lnTo>
                  <a:pt x="52840" y="6360"/>
                </a:lnTo>
                <a:lnTo>
                  <a:pt x="52850" y="6350"/>
                </a:lnTo>
                <a:lnTo>
                  <a:pt x="52850" y="6340"/>
                </a:lnTo>
                <a:lnTo>
                  <a:pt x="52860" y="6340"/>
                </a:lnTo>
                <a:lnTo>
                  <a:pt x="52870" y="6330"/>
                </a:lnTo>
                <a:lnTo>
                  <a:pt x="52880" y="6330"/>
                </a:lnTo>
                <a:lnTo>
                  <a:pt x="52880" y="6320"/>
                </a:lnTo>
                <a:lnTo>
                  <a:pt x="52890" y="6320"/>
                </a:lnTo>
                <a:lnTo>
                  <a:pt x="52890" y="6310"/>
                </a:lnTo>
                <a:lnTo>
                  <a:pt x="52900" y="6310"/>
                </a:lnTo>
                <a:lnTo>
                  <a:pt x="52900" y="6300"/>
                </a:lnTo>
                <a:lnTo>
                  <a:pt x="52910" y="6290"/>
                </a:lnTo>
                <a:lnTo>
                  <a:pt x="52920" y="6280"/>
                </a:lnTo>
                <a:lnTo>
                  <a:pt x="52930" y="6280"/>
                </a:lnTo>
                <a:lnTo>
                  <a:pt x="52930" y="6270"/>
                </a:lnTo>
                <a:lnTo>
                  <a:pt x="52940" y="6270"/>
                </a:lnTo>
                <a:lnTo>
                  <a:pt x="52950" y="6270"/>
                </a:lnTo>
                <a:lnTo>
                  <a:pt x="52960" y="6270"/>
                </a:lnTo>
                <a:lnTo>
                  <a:pt x="53020" y="6260"/>
                </a:lnTo>
                <a:lnTo>
                  <a:pt x="53050" y="6240"/>
                </a:lnTo>
                <a:lnTo>
                  <a:pt x="53080" y="6200"/>
                </a:lnTo>
                <a:lnTo>
                  <a:pt x="53090" y="6200"/>
                </a:lnTo>
                <a:lnTo>
                  <a:pt x="53090" y="6190"/>
                </a:lnTo>
                <a:lnTo>
                  <a:pt x="53100" y="6190"/>
                </a:lnTo>
                <a:lnTo>
                  <a:pt x="53100" y="6180"/>
                </a:lnTo>
                <a:lnTo>
                  <a:pt x="53110" y="6180"/>
                </a:lnTo>
                <a:lnTo>
                  <a:pt x="53110" y="6170"/>
                </a:lnTo>
                <a:lnTo>
                  <a:pt x="53150" y="6120"/>
                </a:lnTo>
                <a:lnTo>
                  <a:pt x="53170" y="6100"/>
                </a:lnTo>
                <a:lnTo>
                  <a:pt x="53180" y="6100"/>
                </a:lnTo>
                <a:lnTo>
                  <a:pt x="53190" y="6090"/>
                </a:lnTo>
                <a:lnTo>
                  <a:pt x="53200" y="6090"/>
                </a:lnTo>
                <a:lnTo>
                  <a:pt x="53200" y="6100"/>
                </a:lnTo>
                <a:lnTo>
                  <a:pt x="53210" y="6090"/>
                </a:lnTo>
                <a:lnTo>
                  <a:pt x="53220" y="6090"/>
                </a:lnTo>
                <a:lnTo>
                  <a:pt x="53230" y="6080"/>
                </a:lnTo>
                <a:lnTo>
                  <a:pt x="53240" y="6080"/>
                </a:lnTo>
                <a:lnTo>
                  <a:pt x="53240" y="6070"/>
                </a:lnTo>
                <a:lnTo>
                  <a:pt x="53250" y="6070"/>
                </a:lnTo>
                <a:lnTo>
                  <a:pt x="53250" y="6060"/>
                </a:lnTo>
                <a:lnTo>
                  <a:pt x="53260" y="6060"/>
                </a:lnTo>
                <a:lnTo>
                  <a:pt x="53270" y="6060"/>
                </a:lnTo>
                <a:lnTo>
                  <a:pt x="53270" y="6050"/>
                </a:lnTo>
                <a:lnTo>
                  <a:pt x="53280" y="6050"/>
                </a:lnTo>
                <a:lnTo>
                  <a:pt x="53280" y="6040"/>
                </a:lnTo>
                <a:lnTo>
                  <a:pt x="53290" y="6040"/>
                </a:lnTo>
                <a:lnTo>
                  <a:pt x="53290" y="6030"/>
                </a:lnTo>
                <a:lnTo>
                  <a:pt x="53300" y="6030"/>
                </a:lnTo>
                <a:lnTo>
                  <a:pt x="53300" y="6020"/>
                </a:lnTo>
                <a:lnTo>
                  <a:pt x="53310" y="6020"/>
                </a:lnTo>
                <a:lnTo>
                  <a:pt x="53420" y="5980"/>
                </a:lnTo>
                <a:lnTo>
                  <a:pt x="53540" y="5980"/>
                </a:lnTo>
                <a:lnTo>
                  <a:pt x="53550" y="5980"/>
                </a:lnTo>
                <a:lnTo>
                  <a:pt x="53560" y="5980"/>
                </a:lnTo>
                <a:lnTo>
                  <a:pt x="53570" y="5980"/>
                </a:lnTo>
                <a:lnTo>
                  <a:pt x="53580" y="5970"/>
                </a:lnTo>
                <a:lnTo>
                  <a:pt x="53590" y="5970"/>
                </a:lnTo>
                <a:lnTo>
                  <a:pt x="53640" y="5970"/>
                </a:lnTo>
                <a:lnTo>
                  <a:pt x="53650" y="5970"/>
                </a:lnTo>
                <a:lnTo>
                  <a:pt x="53650" y="5980"/>
                </a:lnTo>
                <a:lnTo>
                  <a:pt x="53660" y="5980"/>
                </a:lnTo>
                <a:lnTo>
                  <a:pt x="53670" y="5980"/>
                </a:lnTo>
                <a:lnTo>
                  <a:pt x="53680" y="5980"/>
                </a:lnTo>
                <a:lnTo>
                  <a:pt x="53690" y="5970"/>
                </a:lnTo>
                <a:lnTo>
                  <a:pt x="53780" y="6000"/>
                </a:lnTo>
                <a:lnTo>
                  <a:pt x="53790" y="6000"/>
                </a:lnTo>
                <a:lnTo>
                  <a:pt x="53790" y="6010"/>
                </a:lnTo>
                <a:lnTo>
                  <a:pt x="53800" y="6010"/>
                </a:lnTo>
                <a:lnTo>
                  <a:pt x="53800" y="6020"/>
                </a:lnTo>
                <a:lnTo>
                  <a:pt x="53810" y="6030"/>
                </a:lnTo>
                <a:lnTo>
                  <a:pt x="53820" y="6030"/>
                </a:lnTo>
                <a:lnTo>
                  <a:pt x="53830" y="6030"/>
                </a:lnTo>
                <a:lnTo>
                  <a:pt x="53840" y="6020"/>
                </a:lnTo>
                <a:lnTo>
                  <a:pt x="53850" y="6020"/>
                </a:lnTo>
                <a:lnTo>
                  <a:pt x="53860" y="6020"/>
                </a:lnTo>
                <a:lnTo>
                  <a:pt x="53860" y="6010"/>
                </a:lnTo>
                <a:lnTo>
                  <a:pt x="53870" y="6010"/>
                </a:lnTo>
                <a:lnTo>
                  <a:pt x="53880" y="6010"/>
                </a:lnTo>
                <a:lnTo>
                  <a:pt x="53890" y="6010"/>
                </a:lnTo>
                <a:lnTo>
                  <a:pt x="53890" y="6000"/>
                </a:lnTo>
                <a:lnTo>
                  <a:pt x="53900" y="6000"/>
                </a:lnTo>
                <a:lnTo>
                  <a:pt x="53910" y="6000"/>
                </a:lnTo>
                <a:lnTo>
                  <a:pt x="53910" y="5990"/>
                </a:lnTo>
                <a:lnTo>
                  <a:pt x="53920" y="5990"/>
                </a:lnTo>
                <a:lnTo>
                  <a:pt x="53930" y="5980"/>
                </a:lnTo>
                <a:lnTo>
                  <a:pt x="53940" y="5970"/>
                </a:lnTo>
                <a:lnTo>
                  <a:pt x="53940" y="5960"/>
                </a:lnTo>
                <a:lnTo>
                  <a:pt x="53950" y="5960"/>
                </a:lnTo>
                <a:lnTo>
                  <a:pt x="53960" y="5960"/>
                </a:lnTo>
                <a:lnTo>
                  <a:pt x="53960" y="5950"/>
                </a:lnTo>
                <a:lnTo>
                  <a:pt x="53970" y="5950"/>
                </a:lnTo>
                <a:lnTo>
                  <a:pt x="54010" y="5940"/>
                </a:lnTo>
                <a:lnTo>
                  <a:pt x="54020" y="5940"/>
                </a:lnTo>
                <a:lnTo>
                  <a:pt x="54030" y="5940"/>
                </a:lnTo>
                <a:lnTo>
                  <a:pt x="54040" y="5940"/>
                </a:lnTo>
                <a:lnTo>
                  <a:pt x="54050" y="5940"/>
                </a:lnTo>
                <a:lnTo>
                  <a:pt x="54060" y="5940"/>
                </a:lnTo>
                <a:lnTo>
                  <a:pt x="54070" y="5940"/>
                </a:lnTo>
                <a:lnTo>
                  <a:pt x="54080" y="5940"/>
                </a:lnTo>
                <a:lnTo>
                  <a:pt x="54090" y="5940"/>
                </a:lnTo>
                <a:lnTo>
                  <a:pt x="54100" y="5940"/>
                </a:lnTo>
                <a:lnTo>
                  <a:pt x="54110" y="5940"/>
                </a:lnTo>
                <a:lnTo>
                  <a:pt x="54110" y="5950"/>
                </a:lnTo>
                <a:lnTo>
                  <a:pt x="54120" y="5950"/>
                </a:lnTo>
                <a:lnTo>
                  <a:pt x="54130" y="5950"/>
                </a:lnTo>
                <a:lnTo>
                  <a:pt x="54130" y="5940"/>
                </a:lnTo>
                <a:lnTo>
                  <a:pt x="54140" y="5940"/>
                </a:lnTo>
                <a:lnTo>
                  <a:pt x="54150" y="5940"/>
                </a:lnTo>
                <a:lnTo>
                  <a:pt x="54160" y="5940"/>
                </a:lnTo>
                <a:lnTo>
                  <a:pt x="54170" y="5940"/>
                </a:lnTo>
                <a:lnTo>
                  <a:pt x="54180" y="5930"/>
                </a:lnTo>
                <a:lnTo>
                  <a:pt x="54190" y="5930"/>
                </a:lnTo>
                <a:lnTo>
                  <a:pt x="54200" y="5930"/>
                </a:lnTo>
                <a:lnTo>
                  <a:pt x="54210" y="5930"/>
                </a:lnTo>
                <a:lnTo>
                  <a:pt x="54220" y="5930"/>
                </a:lnTo>
                <a:lnTo>
                  <a:pt x="54220" y="5920"/>
                </a:lnTo>
                <a:lnTo>
                  <a:pt x="54230" y="5920"/>
                </a:lnTo>
                <a:lnTo>
                  <a:pt x="54260" y="5910"/>
                </a:lnTo>
                <a:lnTo>
                  <a:pt x="54470" y="5790"/>
                </a:lnTo>
                <a:lnTo>
                  <a:pt x="54600" y="5750"/>
                </a:lnTo>
                <a:lnTo>
                  <a:pt x="54670" y="5740"/>
                </a:lnTo>
                <a:lnTo>
                  <a:pt x="54730" y="5720"/>
                </a:lnTo>
                <a:lnTo>
                  <a:pt x="54740" y="5720"/>
                </a:lnTo>
                <a:lnTo>
                  <a:pt x="54740" y="5710"/>
                </a:lnTo>
                <a:lnTo>
                  <a:pt x="54750" y="5710"/>
                </a:lnTo>
                <a:lnTo>
                  <a:pt x="54760" y="5710"/>
                </a:lnTo>
                <a:lnTo>
                  <a:pt x="54770" y="5710"/>
                </a:lnTo>
                <a:lnTo>
                  <a:pt x="54770" y="5700"/>
                </a:lnTo>
                <a:lnTo>
                  <a:pt x="54780" y="5690"/>
                </a:lnTo>
                <a:lnTo>
                  <a:pt x="54780" y="5680"/>
                </a:lnTo>
                <a:lnTo>
                  <a:pt x="54780" y="5670"/>
                </a:lnTo>
                <a:lnTo>
                  <a:pt x="54770" y="5670"/>
                </a:lnTo>
                <a:lnTo>
                  <a:pt x="54790" y="5630"/>
                </a:lnTo>
                <a:lnTo>
                  <a:pt x="54800" y="5610"/>
                </a:lnTo>
                <a:lnTo>
                  <a:pt x="54810" y="5610"/>
                </a:lnTo>
                <a:lnTo>
                  <a:pt x="54810" y="5600"/>
                </a:lnTo>
                <a:lnTo>
                  <a:pt x="54820" y="5600"/>
                </a:lnTo>
                <a:lnTo>
                  <a:pt x="54830" y="5600"/>
                </a:lnTo>
                <a:lnTo>
                  <a:pt x="54830" y="5590"/>
                </a:lnTo>
                <a:lnTo>
                  <a:pt x="54840" y="5590"/>
                </a:lnTo>
                <a:lnTo>
                  <a:pt x="54850" y="5580"/>
                </a:lnTo>
                <a:lnTo>
                  <a:pt x="54860" y="5580"/>
                </a:lnTo>
                <a:lnTo>
                  <a:pt x="54880" y="5580"/>
                </a:lnTo>
                <a:lnTo>
                  <a:pt x="54950" y="5590"/>
                </a:lnTo>
                <a:lnTo>
                  <a:pt x="54960" y="5590"/>
                </a:lnTo>
                <a:lnTo>
                  <a:pt x="54970" y="5590"/>
                </a:lnTo>
                <a:lnTo>
                  <a:pt x="54980" y="5590"/>
                </a:lnTo>
                <a:lnTo>
                  <a:pt x="54980" y="5600"/>
                </a:lnTo>
                <a:lnTo>
                  <a:pt x="54990" y="5600"/>
                </a:lnTo>
                <a:lnTo>
                  <a:pt x="54990" y="5610"/>
                </a:lnTo>
                <a:lnTo>
                  <a:pt x="55000" y="5610"/>
                </a:lnTo>
                <a:lnTo>
                  <a:pt x="55000" y="5620"/>
                </a:lnTo>
                <a:lnTo>
                  <a:pt x="55010" y="5620"/>
                </a:lnTo>
                <a:lnTo>
                  <a:pt x="55020" y="5620"/>
                </a:lnTo>
                <a:lnTo>
                  <a:pt x="55030" y="5620"/>
                </a:lnTo>
                <a:lnTo>
                  <a:pt x="55030" y="5610"/>
                </a:lnTo>
                <a:lnTo>
                  <a:pt x="55040" y="5610"/>
                </a:lnTo>
                <a:lnTo>
                  <a:pt x="55040" y="5600"/>
                </a:lnTo>
                <a:lnTo>
                  <a:pt x="55050" y="5600"/>
                </a:lnTo>
                <a:lnTo>
                  <a:pt x="55050" y="5590"/>
                </a:lnTo>
                <a:lnTo>
                  <a:pt x="55050" y="5580"/>
                </a:lnTo>
                <a:lnTo>
                  <a:pt x="55060" y="5580"/>
                </a:lnTo>
                <a:lnTo>
                  <a:pt x="55060" y="5570"/>
                </a:lnTo>
                <a:lnTo>
                  <a:pt x="55070" y="5570"/>
                </a:lnTo>
                <a:lnTo>
                  <a:pt x="55070" y="5560"/>
                </a:lnTo>
                <a:lnTo>
                  <a:pt x="55080" y="5560"/>
                </a:lnTo>
                <a:lnTo>
                  <a:pt x="55080" y="5550"/>
                </a:lnTo>
                <a:lnTo>
                  <a:pt x="55090" y="5550"/>
                </a:lnTo>
                <a:lnTo>
                  <a:pt x="55090" y="5540"/>
                </a:lnTo>
                <a:lnTo>
                  <a:pt x="55100" y="5540"/>
                </a:lnTo>
                <a:lnTo>
                  <a:pt x="55100" y="5530"/>
                </a:lnTo>
                <a:lnTo>
                  <a:pt x="55110" y="5530"/>
                </a:lnTo>
                <a:lnTo>
                  <a:pt x="55110" y="5520"/>
                </a:lnTo>
                <a:lnTo>
                  <a:pt x="55110" y="5510"/>
                </a:lnTo>
                <a:lnTo>
                  <a:pt x="55110" y="5500"/>
                </a:lnTo>
                <a:lnTo>
                  <a:pt x="55110" y="5490"/>
                </a:lnTo>
                <a:lnTo>
                  <a:pt x="55120" y="5490"/>
                </a:lnTo>
                <a:lnTo>
                  <a:pt x="55120" y="5480"/>
                </a:lnTo>
                <a:lnTo>
                  <a:pt x="55130" y="5470"/>
                </a:lnTo>
                <a:lnTo>
                  <a:pt x="55130" y="5460"/>
                </a:lnTo>
                <a:lnTo>
                  <a:pt x="55130" y="5450"/>
                </a:lnTo>
                <a:lnTo>
                  <a:pt x="55130" y="5440"/>
                </a:lnTo>
                <a:lnTo>
                  <a:pt x="55130" y="5430"/>
                </a:lnTo>
                <a:lnTo>
                  <a:pt x="55140" y="5430"/>
                </a:lnTo>
                <a:lnTo>
                  <a:pt x="55140" y="5420"/>
                </a:lnTo>
                <a:lnTo>
                  <a:pt x="55140" y="5410"/>
                </a:lnTo>
                <a:lnTo>
                  <a:pt x="55150" y="5410"/>
                </a:lnTo>
                <a:lnTo>
                  <a:pt x="55150" y="5400"/>
                </a:lnTo>
                <a:lnTo>
                  <a:pt x="55160" y="5400"/>
                </a:lnTo>
                <a:lnTo>
                  <a:pt x="55160" y="5390"/>
                </a:lnTo>
                <a:lnTo>
                  <a:pt x="55170" y="5380"/>
                </a:lnTo>
                <a:lnTo>
                  <a:pt x="55170" y="5370"/>
                </a:lnTo>
                <a:lnTo>
                  <a:pt x="55180" y="5370"/>
                </a:lnTo>
                <a:lnTo>
                  <a:pt x="55180" y="5360"/>
                </a:lnTo>
                <a:lnTo>
                  <a:pt x="55180" y="5350"/>
                </a:lnTo>
                <a:lnTo>
                  <a:pt x="55190" y="5350"/>
                </a:lnTo>
                <a:lnTo>
                  <a:pt x="55190" y="5340"/>
                </a:lnTo>
                <a:lnTo>
                  <a:pt x="55190" y="5330"/>
                </a:lnTo>
                <a:lnTo>
                  <a:pt x="55190" y="5320"/>
                </a:lnTo>
                <a:lnTo>
                  <a:pt x="55190" y="5310"/>
                </a:lnTo>
                <a:lnTo>
                  <a:pt x="55180" y="5310"/>
                </a:lnTo>
                <a:lnTo>
                  <a:pt x="55180" y="5300"/>
                </a:lnTo>
                <a:lnTo>
                  <a:pt x="55180" y="5290"/>
                </a:lnTo>
                <a:lnTo>
                  <a:pt x="55180" y="5280"/>
                </a:lnTo>
                <a:lnTo>
                  <a:pt x="55170" y="5270"/>
                </a:lnTo>
                <a:lnTo>
                  <a:pt x="55170" y="5260"/>
                </a:lnTo>
                <a:lnTo>
                  <a:pt x="55160" y="5240"/>
                </a:lnTo>
                <a:lnTo>
                  <a:pt x="55160" y="5230"/>
                </a:lnTo>
                <a:lnTo>
                  <a:pt x="55170" y="5230"/>
                </a:lnTo>
                <a:lnTo>
                  <a:pt x="55160" y="5220"/>
                </a:lnTo>
                <a:lnTo>
                  <a:pt x="55160" y="5210"/>
                </a:lnTo>
                <a:lnTo>
                  <a:pt x="55160" y="5200"/>
                </a:lnTo>
                <a:lnTo>
                  <a:pt x="55160" y="5190"/>
                </a:lnTo>
                <a:lnTo>
                  <a:pt x="55160" y="5180"/>
                </a:lnTo>
                <a:lnTo>
                  <a:pt x="55160" y="5170"/>
                </a:lnTo>
                <a:lnTo>
                  <a:pt x="55160" y="5160"/>
                </a:lnTo>
                <a:lnTo>
                  <a:pt x="55160" y="5150"/>
                </a:lnTo>
                <a:lnTo>
                  <a:pt x="55170" y="5150"/>
                </a:lnTo>
                <a:lnTo>
                  <a:pt x="55170" y="5140"/>
                </a:lnTo>
                <a:lnTo>
                  <a:pt x="55170" y="5130"/>
                </a:lnTo>
                <a:lnTo>
                  <a:pt x="55170" y="5120"/>
                </a:lnTo>
                <a:lnTo>
                  <a:pt x="55180" y="5120"/>
                </a:lnTo>
                <a:lnTo>
                  <a:pt x="55190" y="5110"/>
                </a:lnTo>
                <a:lnTo>
                  <a:pt x="55200" y="5100"/>
                </a:lnTo>
                <a:lnTo>
                  <a:pt x="55210" y="5090"/>
                </a:lnTo>
                <a:lnTo>
                  <a:pt x="55200" y="5090"/>
                </a:lnTo>
                <a:lnTo>
                  <a:pt x="55200" y="5080"/>
                </a:lnTo>
                <a:lnTo>
                  <a:pt x="55200" y="5070"/>
                </a:lnTo>
                <a:lnTo>
                  <a:pt x="55210" y="5070"/>
                </a:lnTo>
                <a:lnTo>
                  <a:pt x="55210" y="5060"/>
                </a:lnTo>
                <a:lnTo>
                  <a:pt x="55220" y="5060"/>
                </a:lnTo>
                <a:lnTo>
                  <a:pt x="55220" y="5050"/>
                </a:lnTo>
                <a:lnTo>
                  <a:pt x="55230" y="5050"/>
                </a:lnTo>
                <a:lnTo>
                  <a:pt x="55240" y="5050"/>
                </a:lnTo>
                <a:lnTo>
                  <a:pt x="55250" y="5050"/>
                </a:lnTo>
                <a:lnTo>
                  <a:pt x="55250" y="5040"/>
                </a:lnTo>
                <a:lnTo>
                  <a:pt x="55260" y="5040"/>
                </a:lnTo>
                <a:lnTo>
                  <a:pt x="55270" y="5030"/>
                </a:lnTo>
                <a:lnTo>
                  <a:pt x="55270" y="5020"/>
                </a:lnTo>
                <a:lnTo>
                  <a:pt x="55280" y="5020"/>
                </a:lnTo>
                <a:lnTo>
                  <a:pt x="55280" y="5010"/>
                </a:lnTo>
                <a:lnTo>
                  <a:pt x="55280" y="5000"/>
                </a:lnTo>
                <a:lnTo>
                  <a:pt x="55280" y="4990"/>
                </a:lnTo>
                <a:lnTo>
                  <a:pt x="55280" y="4980"/>
                </a:lnTo>
                <a:lnTo>
                  <a:pt x="55320" y="4960"/>
                </a:lnTo>
                <a:lnTo>
                  <a:pt x="55320" y="4940"/>
                </a:lnTo>
                <a:lnTo>
                  <a:pt x="55390" y="4860"/>
                </a:lnTo>
                <a:lnTo>
                  <a:pt x="55410" y="4850"/>
                </a:lnTo>
                <a:lnTo>
                  <a:pt x="55490" y="4840"/>
                </a:lnTo>
                <a:lnTo>
                  <a:pt x="55500" y="4840"/>
                </a:lnTo>
                <a:lnTo>
                  <a:pt x="55500" y="4850"/>
                </a:lnTo>
                <a:lnTo>
                  <a:pt x="55510" y="4850"/>
                </a:lnTo>
                <a:lnTo>
                  <a:pt x="55520" y="4850"/>
                </a:lnTo>
                <a:lnTo>
                  <a:pt x="55530" y="4850"/>
                </a:lnTo>
                <a:lnTo>
                  <a:pt x="55540" y="4840"/>
                </a:lnTo>
                <a:lnTo>
                  <a:pt x="55550" y="4840"/>
                </a:lnTo>
                <a:lnTo>
                  <a:pt x="55690" y="4830"/>
                </a:lnTo>
                <a:lnTo>
                  <a:pt x="55700" y="4830"/>
                </a:lnTo>
                <a:lnTo>
                  <a:pt x="55710" y="4830"/>
                </a:lnTo>
                <a:lnTo>
                  <a:pt x="55720" y="4830"/>
                </a:lnTo>
                <a:lnTo>
                  <a:pt x="55730" y="4830"/>
                </a:lnTo>
                <a:lnTo>
                  <a:pt x="55770" y="4830"/>
                </a:lnTo>
                <a:lnTo>
                  <a:pt x="55830" y="4810"/>
                </a:lnTo>
                <a:lnTo>
                  <a:pt x="55870" y="4760"/>
                </a:lnTo>
                <a:lnTo>
                  <a:pt x="55930" y="4720"/>
                </a:lnTo>
                <a:lnTo>
                  <a:pt x="55970" y="4720"/>
                </a:lnTo>
                <a:lnTo>
                  <a:pt x="55980" y="4720"/>
                </a:lnTo>
                <a:lnTo>
                  <a:pt x="55980" y="4730"/>
                </a:lnTo>
                <a:lnTo>
                  <a:pt x="55990" y="4730"/>
                </a:lnTo>
                <a:lnTo>
                  <a:pt x="56000" y="4740"/>
                </a:lnTo>
                <a:lnTo>
                  <a:pt x="56010" y="4740"/>
                </a:lnTo>
                <a:lnTo>
                  <a:pt x="56020" y="4740"/>
                </a:lnTo>
                <a:lnTo>
                  <a:pt x="56020" y="4750"/>
                </a:lnTo>
                <a:lnTo>
                  <a:pt x="56030" y="4750"/>
                </a:lnTo>
                <a:lnTo>
                  <a:pt x="56030" y="4760"/>
                </a:lnTo>
                <a:lnTo>
                  <a:pt x="56040" y="4760"/>
                </a:lnTo>
                <a:lnTo>
                  <a:pt x="56050" y="4760"/>
                </a:lnTo>
                <a:lnTo>
                  <a:pt x="56050" y="4750"/>
                </a:lnTo>
                <a:lnTo>
                  <a:pt x="56060" y="4750"/>
                </a:lnTo>
                <a:lnTo>
                  <a:pt x="56070" y="4750"/>
                </a:lnTo>
                <a:lnTo>
                  <a:pt x="56070" y="4760"/>
                </a:lnTo>
                <a:lnTo>
                  <a:pt x="56080" y="4760"/>
                </a:lnTo>
                <a:lnTo>
                  <a:pt x="56090" y="4760"/>
                </a:lnTo>
                <a:lnTo>
                  <a:pt x="56100" y="4760"/>
                </a:lnTo>
                <a:lnTo>
                  <a:pt x="56100" y="4750"/>
                </a:lnTo>
                <a:lnTo>
                  <a:pt x="56100" y="4740"/>
                </a:lnTo>
                <a:lnTo>
                  <a:pt x="56110" y="4740"/>
                </a:lnTo>
                <a:lnTo>
                  <a:pt x="56130" y="4740"/>
                </a:lnTo>
                <a:lnTo>
                  <a:pt x="56140" y="4740"/>
                </a:lnTo>
                <a:lnTo>
                  <a:pt x="56170" y="4750"/>
                </a:lnTo>
                <a:lnTo>
                  <a:pt x="56240" y="4760"/>
                </a:lnTo>
                <a:lnTo>
                  <a:pt x="56240" y="4770"/>
                </a:lnTo>
                <a:lnTo>
                  <a:pt x="56240" y="4780"/>
                </a:lnTo>
                <a:lnTo>
                  <a:pt x="56250" y="4780"/>
                </a:lnTo>
                <a:lnTo>
                  <a:pt x="56250" y="4790"/>
                </a:lnTo>
                <a:lnTo>
                  <a:pt x="56260" y="4790"/>
                </a:lnTo>
                <a:lnTo>
                  <a:pt x="56260" y="4800"/>
                </a:lnTo>
                <a:lnTo>
                  <a:pt x="56270" y="4800"/>
                </a:lnTo>
                <a:lnTo>
                  <a:pt x="56270" y="4790"/>
                </a:lnTo>
                <a:lnTo>
                  <a:pt x="56280" y="4790"/>
                </a:lnTo>
                <a:lnTo>
                  <a:pt x="56280" y="4780"/>
                </a:lnTo>
                <a:lnTo>
                  <a:pt x="56290" y="4780"/>
                </a:lnTo>
                <a:lnTo>
                  <a:pt x="56290" y="4770"/>
                </a:lnTo>
                <a:lnTo>
                  <a:pt x="56300" y="4760"/>
                </a:lnTo>
                <a:lnTo>
                  <a:pt x="56310" y="4760"/>
                </a:lnTo>
                <a:lnTo>
                  <a:pt x="56310" y="4770"/>
                </a:lnTo>
                <a:lnTo>
                  <a:pt x="56320" y="4770"/>
                </a:lnTo>
                <a:lnTo>
                  <a:pt x="56330" y="4780"/>
                </a:lnTo>
                <a:lnTo>
                  <a:pt x="56340" y="4780"/>
                </a:lnTo>
                <a:lnTo>
                  <a:pt x="56350" y="4780"/>
                </a:lnTo>
                <a:lnTo>
                  <a:pt x="56360" y="4780"/>
                </a:lnTo>
                <a:lnTo>
                  <a:pt x="56360" y="4770"/>
                </a:lnTo>
                <a:lnTo>
                  <a:pt x="56370" y="4770"/>
                </a:lnTo>
                <a:lnTo>
                  <a:pt x="56380" y="4770"/>
                </a:lnTo>
                <a:lnTo>
                  <a:pt x="56390" y="4770"/>
                </a:lnTo>
                <a:lnTo>
                  <a:pt x="56380" y="4770"/>
                </a:lnTo>
                <a:lnTo>
                  <a:pt x="56380" y="4760"/>
                </a:lnTo>
                <a:lnTo>
                  <a:pt x="56370" y="4760"/>
                </a:lnTo>
                <a:lnTo>
                  <a:pt x="56360" y="4760"/>
                </a:lnTo>
                <a:lnTo>
                  <a:pt x="56350" y="4760"/>
                </a:lnTo>
                <a:lnTo>
                  <a:pt x="56390" y="4760"/>
                </a:lnTo>
                <a:lnTo>
                  <a:pt x="56460" y="4720"/>
                </a:lnTo>
                <a:lnTo>
                  <a:pt x="56570" y="4660"/>
                </a:lnTo>
                <a:lnTo>
                  <a:pt x="56630" y="4650"/>
                </a:lnTo>
                <a:lnTo>
                  <a:pt x="56780" y="4690"/>
                </a:lnTo>
                <a:lnTo>
                  <a:pt x="56850" y="4690"/>
                </a:lnTo>
                <a:lnTo>
                  <a:pt x="56880" y="4660"/>
                </a:lnTo>
                <a:lnTo>
                  <a:pt x="56910" y="4610"/>
                </a:lnTo>
                <a:lnTo>
                  <a:pt x="56960" y="4600"/>
                </a:lnTo>
                <a:lnTo>
                  <a:pt x="57060" y="4610"/>
                </a:lnTo>
                <a:lnTo>
                  <a:pt x="57170" y="4550"/>
                </a:lnTo>
                <a:lnTo>
                  <a:pt x="57230" y="4550"/>
                </a:lnTo>
                <a:lnTo>
                  <a:pt x="57290" y="4580"/>
                </a:lnTo>
                <a:lnTo>
                  <a:pt x="57320" y="4570"/>
                </a:lnTo>
                <a:lnTo>
                  <a:pt x="57520" y="4560"/>
                </a:lnTo>
                <a:lnTo>
                  <a:pt x="57580" y="4580"/>
                </a:lnTo>
                <a:lnTo>
                  <a:pt x="57760" y="4690"/>
                </a:lnTo>
                <a:lnTo>
                  <a:pt x="57860" y="4710"/>
                </a:lnTo>
                <a:lnTo>
                  <a:pt x="57930" y="4750"/>
                </a:lnTo>
                <a:lnTo>
                  <a:pt x="58040" y="4760"/>
                </a:lnTo>
                <a:lnTo>
                  <a:pt x="58080" y="4780"/>
                </a:lnTo>
                <a:lnTo>
                  <a:pt x="58160" y="4830"/>
                </a:lnTo>
                <a:lnTo>
                  <a:pt x="58190" y="4840"/>
                </a:lnTo>
                <a:lnTo>
                  <a:pt x="58250" y="4850"/>
                </a:lnTo>
                <a:lnTo>
                  <a:pt x="58290" y="4870"/>
                </a:lnTo>
                <a:lnTo>
                  <a:pt x="58340" y="4930"/>
                </a:lnTo>
                <a:lnTo>
                  <a:pt x="58350" y="4940"/>
                </a:lnTo>
                <a:lnTo>
                  <a:pt x="58350" y="4950"/>
                </a:lnTo>
                <a:lnTo>
                  <a:pt x="58440" y="4960"/>
                </a:lnTo>
                <a:lnTo>
                  <a:pt x="58480" y="4980"/>
                </a:lnTo>
                <a:lnTo>
                  <a:pt x="58570" y="5050"/>
                </a:lnTo>
                <a:lnTo>
                  <a:pt x="58640" y="5080"/>
                </a:lnTo>
                <a:lnTo>
                  <a:pt x="58690" y="5090"/>
                </a:lnTo>
                <a:lnTo>
                  <a:pt x="58820" y="5070"/>
                </a:lnTo>
                <a:lnTo>
                  <a:pt x="58900" y="5070"/>
                </a:lnTo>
                <a:lnTo>
                  <a:pt x="58950" y="5090"/>
                </a:lnTo>
                <a:lnTo>
                  <a:pt x="59000" y="5120"/>
                </a:lnTo>
                <a:lnTo>
                  <a:pt x="59040" y="5150"/>
                </a:lnTo>
                <a:lnTo>
                  <a:pt x="59130" y="5220"/>
                </a:lnTo>
                <a:lnTo>
                  <a:pt x="59230" y="5250"/>
                </a:lnTo>
                <a:lnTo>
                  <a:pt x="59340" y="5240"/>
                </a:lnTo>
                <a:lnTo>
                  <a:pt x="59460" y="5220"/>
                </a:lnTo>
                <a:lnTo>
                  <a:pt x="59520" y="5200"/>
                </a:lnTo>
                <a:lnTo>
                  <a:pt x="59630" y="5150"/>
                </a:lnTo>
                <a:lnTo>
                  <a:pt x="59690" y="5130"/>
                </a:lnTo>
                <a:lnTo>
                  <a:pt x="59750" y="5130"/>
                </a:lnTo>
                <a:lnTo>
                  <a:pt x="59940" y="5160"/>
                </a:lnTo>
                <a:lnTo>
                  <a:pt x="60020" y="5150"/>
                </a:lnTo>
                <a:lnTo>
                  <a:pt x="60050" y="5160"/>
                </a:lnTo>
                <a:lnTo>
                  <a:pt x="60100" y="5190"/>
                </a:lnTo>
                <a:lnTo>
                  <a:pt x="60120" y="5200"/>
                </a:lnTo>
                <a:lnTo>
                  <a:pt x="60160" y="5190"/>
                </a:lnTo>
                <a:lnTo>
                  <a:pt x="60240" y="5130"/>
                </a:lnTo>
                <a:lnTo>
                  <a:pt x="60300" y="5110"/>
                </a:lnTo>
                <a:lnTo>
                  <a:pt x="60630" y="5080"/>
                </a:lnTo>
                <a:lnTo>
                  <a:pt x="60730" y="5050"/>
                </a:lnTo>
                <a:lnTo>
                  <a:pt x="60810" y="5070"/>
                </a:lnTo>
                <a:lnTo>
                  <a:pt x="60990" y="5090"/>
                </a:lnTo>
                <a:lnTo>
                  <a:pt x="61310" y="5160"/>
                </a:lnTo>
                <a:lnTo>
                  <a:pt x="61420" y="5210"/>
                </a:lnTo>
                <a:lnTo>
                  <a:pt x="61470" y="5220"/>
                </a:lnTo>
                <a:lnTo>
                  <a:pt x="61500" y="5210"/>
                </a:lnTo>
                <a:lnTo>
                  <a:pt x="61520" y="5210"/>
                </a:lnTo>
                <a:lnTo>
                  <a:pt x="61620" y="5160"/>
                </a:lnTo>
                <a:lnTo>
                  <a:pt x="61660" y="5150"/>
                </a:lnTo>
                <a:lnTo>
                  <a:pt x="61690" y="5170"/>
                </a:lnTo>
                <a:lnTo>
                  <a:pt x="61750" y="5250"/>
                </a:lnTo>
                <a:lnTo>
                  <a:pt x="61770" y="5260"/>
                </a:lnTo>
                <a:lnTo>
                  <a:pt x="61790" y="5270"/>
                </a:lnTo>
                <a:lnTo>
                  <a:pt x="61840" y="5300"/>
                </a:lnTo>
                <a:lnTo>
                  <a:pt x="61860" y="5310"/>
                </a:lnTo>
                <a:lnTo>
                  <a:pt x="61890" y="5310"/>
                </a:lnTo>
                <a:lnTo>
                  <a:pt x="61940" y="5290"/>
                </a:lnTo>
                <a:lnTo>
                  <a:pt x="61970" y="5290"/>
                </a:lnTo>
                <a:lnTo>
                  <a:pt x="62000" y="5310"/>
                </a:lnTo>
                <a:lnTo>
                  <a:pt x="62060" y="5410"/>
                </a:lnTo>
                <a:lnTo>
                  <a:pt x="62040" y="5470"/>
                </a:lnTo>
                <a:lnTo>
                  <a:pt x="62170" y="5880"/>
                </a:lnTo>
                <a:lnTo>
                  <a:pt x="62320" y="6360"/>
                </a:lnTo>
                <a:lnTo>
                  <a:pt x="62470" y="6840"/>
                </a:lnTo>
                <a:lnTo>
                  <a:pt x="62600" y="7220"/>
                </a:lnTo>
                <a:lnTo>
                  <a:pt x="62800" y="7860"/>
                </a:lnTo>
                <a:lnTo>
                  <a:pt x="62820" y="7960"/>
                </a:lnTo>
                <a:lnTo>
                  <a:pt x="62750" y="8690"/>
                </a:lnTo>
                <a:lnTo>
                  <a:pt x="62770" y="8830"/>
                </a:lnTo>
                <a:lnTo>
                  <a:pt x="62830" y="8940"/>
                </a:lnTo>
                <a:lnTo>
                  <a:pt x="63110" y="9250"/>
                </a:lnTo>
                <a:lnTo>
                  <a:pt x="63170" y="9370"/>
                </a:lnTo>
                <a:lnTo>
                  <a:pt x="63290" y="9780"/>
                </a:lnTo>
                <a:lnTo>
                  <a:pt x="63410" y="10060"/>
                </a:lnTo>
                <a:lnTo>
                  <a:pt x="63450" y="10130"/>
                </a:lnTo>
                <a:lnTo>
                  <a:pt x="63500" y="10180"/>
                </a:lnTo>
                <a:lnTo>
                  <a:pt x="63700" y="10320"/>
                </a:lnTo>
                <a:lnTo>
                  <a:pt x="63730" y="10360"/>
                </a:lnTo>
                <a:lnTo>
                  <a:pt x="63750" y="10420"/>
                </a:lnTo>
                <a:lnTo>
                  <a:pt x="63750" y="10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North W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440" y="24030"/>
                </a:moveTo>
                <a:lnTo>
                  <a:pt x="43410" y="24040"/>
                </a:lnTo>
                <a:lnTo>
                  <a:pt x="43380" y="24040"/>
                </a:lnTo>
                <a:lnTo>
                  <a:pt x="43360" y="24050"/>
                </a:lnTo>
                <a:lnTo>
                  <a:pt x="43290" y="24110"/>
                </a:lnTo>
                <a:lnTo>
                  <a:pt x="43250" y="24130"/>
                </a:lnTo>
                <a:lnTo>
                  <a:pt x="43220" y="24130"/>
                </a:lnTo>
                <a:lnTo>
                  <a:pt x="43200" y="24130"/>
                </a:lnTo>
                <a:lnTo>
                  <a:pt x="42880" y="23500"/>
                </a:lnTo>
                <a:lnTo>
                  <a:pt x="42930" y="23490"/>
                </a:lnTo>
                <a:lnTo>
                  <a:pt x="43480" y="22820"/>
                </a:lnTo>
                <a:lnTo>
                  <a:pt x="43440" y="22780"/>
                </a:lnTo>
                <a:lnTo>
                  <a:pt x="43410" y="22760"/>
                </a:lnTo>
                <a:lnTo>
                  <a:pt x="43370" y="22750"/>
                </a:lnTo>
                <a:lnTo>
                  <a:pt x="43320" y="22750"/>
                </a:lnTo>
                <a:lnTo>
                  <a:pt x="42850" y="22750"/>
                </a:lnTo>
                <a:lnTo>
                  <a:pt x="42770" y="22730"/>
                </a:lnTo>
                <a:lnTo>
                  <a:pt x="42750" y="22690"/>
                </a:lnTo>
                <a:lnTo>
                  <a:pt x="42760" y="22590"/>
                </a:lnTo>
                <a:lnTo>
                  <a:pt x="42790" y="22500"/>
                </a:lnTo>
                <a:lnTo>
                  <a:pt x="42690" y="22500"/>
                </a:lnTo>
                <a:lnTo>
                  <a:pt x="42640" y="22580"/>
                </a:lnTo>
                <a:lnTo>
                  <a:pt x="42490" y="22610"/>
                </a:lnTo>
                <a:lnTo>
                  <a:pt x="42470" y="22630"/>
                </a:lnTo>
                <a:lnTo>
                  <a:pt x="42450" y="22640"/>
                </a:lnTo>
                <a:lnTo>
                  <a:pt x="42420" y="22700"/>
                </a:lnTo>
                <a:lnTo>
                  <a:pt x="42420" y="22730"/>
                </a:lnTo>
                <a:lnTo>
                  <a:pt x="42420" y="22760"/>
                </a:lnTo>
                <a:lnTo>
                  <a:pt x="42440" y="22830"/>
                </a:lnTo>
                <a:lnTo>
                  <a:pt x="42450" y="22840"/>
                </a:lnTo>
                <a:lnTo>
                  <a:pt x="42460" y="22850"/>
                </a:lnTo>
                <a:lnTo>
                  <a:pt x="42490" y="22870"/>
                </a:lnTo>
                <a:lnTo>
                  <a:pt x="42500" y="22880"/>
                </a:lnTo>
                <a:lnTo>
                  <a:pt x="42510" y="22900"/>
                </a:lnTo>
                <a:lnTo>
                  <a:pt x="42450" y="22970"/>
                </a:lnTo>
                <a:lnTo>
                  <a:pt x="42440" y="23090"/>
                </a:lnTo>
                <a:lnTo>
                  <a:pt x="42490" y="23130"/>
                </a:lnTo>
                <a:lnTo>
                  <a:pt x="42490" y="23190"/>
                </a:lnTo>
                <a:lnTo>
                  <a:pt x="42480" y="23220"/>
                </a:lnTo>
                <a:lnTo>
                  <a:pt x="42460" y="23270"/>
                </a:lnTo>
                <a:lnTo>
                  <a:pt x="42450" y="23290"/>
                </a:lnTo>
                <a:lnTo>
                  <a:pt x="42430" y="23310"/>
                </a:lnTo>
                <a:lnTo>
                  <a:pt x="42400" y="23320"/>
                </a:lnTo>
                <a:lnTo>
                  <a:pt x="42370" y="23330"/>
                </a:lnTo>
                <a:lnTo>
                  <a:pt x="42350" y="23350"/>
                </a:lnTo>
                <a:lnTo>
                  <a:pt x="42330" y="23420"/>
                </a:lnTo>
                <a:lnTo>
                  <a:pt x="42280" y="23480"/>
                </a:lnTo>
                <a:lnTo>
                  <a:pt x="42260" y="23570"/>
                </a:lnTo>
                <a:lnTo>
                  <a:pt x="42270" y="23590"/>
                </a:lnTo>
                <a:lnTo>
                  <a:pt x="42280" y="23670"/>
                </a:lnTo>
                <a:lnTo>
                  <a:pt x="42270" y="23700"/>
                </a:lnTo>
                <a:lnTo>
                  <a:pt x="42270" y="23730"/>
                </a:lnTo>
                <a:lnTo>
                  <a:pt x="42250" y="23800"/>
                </a:lnTo>
                <a:lnTo>
                  <a:pt x="42130" y="23910"/>
                </a:lnTo>
                <a:lnTo>
                  <a:pt x="42100" y="23940"/>
                </a:lnTo>
                <a:lnTo>
                  <a:pt x="42090" y="23980"/>
                </a:lnTo>
                <a:lnTo>
                  <a:pt x="42080" y="24010"/>
                </a:lnTo>
                <a:lnTo>
                  <a:pt x="42050" y="24050"/>
                </a:lnTo>
                <a:lnTo>
                  <a:pt x="41970" y="24140"/>
                </a:lnTo>
                <a:lnTo>
                  <a:pt x="41730" y="23930"/>
                </a:lnTo>
                <a:lnTo>
                  <a:pt x="41730" y="23880"/>
                </a:lnTo>
                <a:lnTo>
                  <a:pt x="41750" y="23830"/>
                </a:lnTo>
                <a:lnTo>
                  <a:pt x="41770" y="23790"/>
                </a:lnTo>
                <a:lnTo>
                  <a:pt x="41760" y="23730"/>
                </a:lnTo>
                <a:lnTo>
                  <a:pt x="41680" y="23620"/>
                </a:lnTo>
                <a:lnTo>
                  <a:pt x="41630" y="23590"/>
                </a:lnTo>
                <a:lnTo>
                  <a:pt x="41560" y="23570"/>
                </a:lnTo>
                <a:lnTo>
                  <a:pt x="41530" y="23530"/>
                </a:lnTo>
                <a:lnTo>
                  <a:pt x="41510" y="23460"/>
                </a:lnTo>
                <a:lnTo>
                  <a:pt x="41540" y="23390"/>
                </a:lnTo>
                <a:lnTo>
                  <a:pt x="41570" y="23320"/>
                </a:lnTo>
                <a:lnTo>
                  <a:pt x="41670" y="23230"/>
                </a:lnTo>
                <a:lnTo>
                  <a:pt x="41690" y="23170"/>
                </a:lnTo>
                <a:lnTo>
                  <a:pt x="41750" y="23070"/>
                </a:lnTo>
                <a:lnTo>
                  <a:pt x="41660" y="23000"/>
                </a:lnTo>
                <a:lnTo>
                  <a:pt x="41740" y="22800"/>
                </a:lnTo>
                <a:lnTo>
                  <a:pt x="41640" y="22740"/>
                </a:lnTo>
                <a:lnTo>
                  <a:pt x="40770" y="22940"/>
                </a:lnTo>
                <a:lnTo>
                  <a:pt x="40700" y="22780"/>
                </a:lnTo>
                <a:lnTo>
                  <a:pt x="40770" y="22550"/>
                </a:lnTo>
                <a:lnTo>
                  <a:pt x="40560" y="22410"/>
                </a:lnTo>
                <a:lnTo>
                  <a:pt x="40540" y="22220"/>
                </a:lnTo>
                <a:lnTo>
                  <a:pt x="40530" y="22160"/>
                </a:lnTo>
                <a:lnTo>
                  <a:pt x="40530" y="22100"/>
                </a:lnTo>
                <a:lnTo>
                  <a:pt x="40540" y="22040"/>
                </a:lnTo>
                <a:lnTo>
                  <a:pt x="40680" y="21650"/>
                </a:lnTo>
                <a:lnTo>
                  <a:pt x="40470" y="21580"/>
                </a:lnTo>
                <a:lnTo>
                  <a:pt x="40400" y="21500"/>
                </a:lnTo>
                <a:lnTo>
                  <a:pt x="40120" y="21320"/>
                </a:lnTo>
                <a:lnTo>
                  <a:pt x="40320" y="20790"/>
                </a:lnTo>
                <a:lnTo>
                  <a:pt x="40460" y="20670"/>
                </a:lnTo>
                <a:lnTo>
                  <a:pt x="40500" y="20510"/>
                </a:lnTo>
                <a:lnTo>
                  <a:pt x="40400" y="20160"/>
                </a:lnTo>
                <a:lnTo>
                  <a:pt x="40210" y="20010"/>
                </a:lnTo>
                <a:lnTo>
                  <a:pt x="40050" y="20000"/>
                </a:lnTo>
                <a:lnTo>
                  <a:pt x="39970" y="20080"/>
                </a:lnTo>
                <a:lnTo>
                  <a:pt x="38930" y="19580"/>
                </a:lnTo>
                <a:lnTo>
                  <a:pt x="39190" y="19180"/>
                </a:lnTo>
                <a:lnTo>
                  <a:pt x="38820" y="18890"/>
                </a:lnTo>
                <a:lnTo>
                  <a:pt x="38270" y="18730"/>
                </a:lnTo>
                <a:lnTo>
                  <a:pt x="38310" y="18280"/>
                </a:lnTo>
                <a:lnTo>
                  <a:pt x="38120" y="18030"/>
                </a:lnTo>
                <a:lnTo>
                  <a:pt x="38360" y="17610"/>
                </a:lnTo>
                <a:lnTo>
                  <a:pt x="38120" y="17540"/>
                </a:lnTo>
                <a:lnTo>
                  <a:pt x="38140" y="17340"/>
                </a:lnTo>
                <a:lnTo>
                  <a:pt x="38510" y="17400"/>
                </a:lnTo>
                <a:lnTo>
                  <a:pt x="38570" y="17190"/>
                </a:lnTo>
                <a:lnTo>
                  <a:pt x="37760" y="17100"/>
                </a:lnTo>
                <a:lnTo>
                  <a:pt x="37630" y="17470"/>
                </a:lnTo>
                <a:lnTo>
                  <a:pt x="37440" y="17450"/>
                </a:lnTo>
                <a:lnTo>
                  <a:pt x="37420" y="17670"/>
                </a:lnTo>
                <a:lnTo>
                  <a:pt x="37210" y="17650"/>
                </a:lnTo>
                <a:lnTo>
                  <a:pt x="37020" y="18460"/>
                </a:lnTo>
                <a:lnTo>
                  <a:pt x="36920" y="18620"/>
                </a:lnTo>
                <a:lnTo>
                  <a:pt x="36580" y="18500"/>
                </a:lnTo>
                <a:lnTo>
                  <a:pt x="36590" y="17570"/>
                </a:lnTo>
                <a:lnTo>
                  <a:pt x="36390" y="17520"/>
                </a:lnTo>
                <a:lnTo>
                  <a:pt x="36390" y="17510"/>
                </a:lnTo>
                <a:lnTo>
                  <a:pt x="36380" y="17510"/>
                </a:lnTo>
                <a:lnTo>
                  <a:pt x="36380" y="17500"/>
                </a:lnTo>
                <a:lnTo>
                  <a:pt x="36370" y="17500"/>
                </a:lnTo>
                <a:lnTo>
                  <a:pt x="36370" y="17490"/>
                </a:lnTo>
                <a:lnTo>
                  <a:pt x="36370" y="17480"/>
                </a:lnTo>
                <a:lnTo>
                  <a:pt x="36360" y="17480"/>
                </a:lnTo>
                <a:lnTo>
                  <a:pt x="36360" y="17470"/>
                </a:lnTo>
                <a:lnTo>
                  <a:pt x="36380" y="17440"/>
                </a:lnTo>
                <a:lnTo>
                  <a:pt x="36390" y="17440"/>
                </a:lnTo>
                <a:lnTo>
                  <a:pt x="36400" y="17440"/>
                </a:lnTo>
                <a:lnTo>
                  <a:pt x="36400" y="17430"/>
                </a:lnTo>
                <a:lnTo>
                  <a:pt x="36410" y="17430"/>
                </a:lnTo>
                <a:lnTo>
                  <a:pt x="36420" y="17430"/>
                </a:lnTo>
                <a:lnTo>
                  <a:pt x="36430" y="17420"/>
                </a:lnTo>
                <a:lnTo>
                  <a:pt x="36440" y="17420"/>
                </a:lnTo>
                <a:lnTo>
                  <a:pt x="36440" y="17410"/>
                </a:lnTo>
                <a:lnTo>
                  <a:pt x="36450" y="17410"/>
                </a:lnTo>
                <a:lnTo>
                  <a:pt x="36460" y="17400"/>
                </a:lnTo>
                <a:lnTo>
                  <a:pt x="36470" y="17400"/>
                </a:lnTo>
                <a:lnTo>
                  <a:pt x="36480" y="17400"/>
                </a:lnTo>
                <a:lnTo>
                  <a:pt x="36480" y="17390"/>
                </a:lnTo>
                <a:lnTo>
                  <a:pt x="36490" y="17390"/>
                </a:lnTo>
                <a:lnTo>
                  <a:pt x="36490" y="17380"/>
                </a:lnTo>
                <a:lnTo>
                  <a:pt x="36490" y="17370"/>
                </a:lnTo>
                <a:lnTo>
                  <a:pt x="36490" y="17360"/>
                </a:lnTo>
                <a:lnTo>
                  <a:pt x="36490" y="17350"/>
                </a:lnTo>
                <a:lnTo>
                  <a:pt x="36490" y="17340"/>
                </a:lnTo>
                <a:lnTo>
                  <a:pt x="36480" y="17330"/>
                </a:lnTo>
                <a:lnTo>
                  <a:pt x="36480" y="17320"/>
                </a:lnTo>
                <a:lnTo>
                  <a:pt x="36490" y="17320"/>
                </a:lnTo>
                <a:lnTo>
                  <a:pt x="36490" y="17310"/>
                </a:lnTo>
                <a:lnTo>
                  <a:pt x="36490" y="17300"/>
                </a:lnTo>
                <a:lnTo>
                  <a:pt x="36490" y="17290"/>
                </a:lnTo>
                <a:lnTo>
                  <a:pt x="36490" y="17280"/>
                </a:lnTo>
                <a:lnTo>
                  <a:pt x="36490" y="17270"/>
                </a:lnTo>
                <a:lnTo>
                  <a:pt x="36480" y="17270"/>
                </a:lnTo>
                <a:lnTo>
                  <a:pt x="36480" y="17260"/>
                </a:lnTo>
                <a:lnTo>
                  <a:pt x="36480" y="17250"/>
                </a:lnTo>
                <a:lnTo>
                  <a:pt x="36480" y="17240"/>
                </a:lnTo>
                <a:lnTo>
                  <a:pt x="36470" y="17240"/>
                </a:lnTo>
                <a:lnTo>
                  <a:pt x="36470" y="17230"/>
                </a:lnTo>
                <a:lnTo>
                  <a:pt x="36470" y="17220"/>
                </a:lnTo>
                <a:lnTo>
                  <a:pt x="36470" y="17210"/>
                </a:lnTo>
                <a:lnTo>
                  <a:pt x="36470" y="17200"/>
                </a:lnTo>
                <a:lnTo>
                  <a:pt x="36490" y="17180"/>
                </a:lnTo>
                <a:lnTo>
                  <a:pt x="36500" y="17180"/>
                </a:lnTo>
                <a:lnTo>
                  <a:pt x="36510" y="17180"/>
                </a:lnTo>
                <a:lnTo>
                  <a:pt x="36520" y="17190"/>
                </a:lnTo>
                <a:lnTo>
                  <a:pt x="36530" y="17190"/>
                </a:lnTo>
                <a:lnTo>
                  <a:pt x="36540" y="17190"/>
                </a:lnTo>
                <a:lnTo>
                  <a:pt x="36550" y="17200"/>
                </a:lnTo>
                <a:lnTo>
                  <a:pt x="36560" y="17200"/>
                </a:lnTo>
                <a:lnTo>
                  <a:pt x="36570" y="17200"/>
                </a:lnTo>
                <a:lnTo>
                  <a:pt x="36580" y="17200"/>
                </a:lnTo>
                <a:lnTo>
                  <a:pt x="36590" y="17200"/>
                </a:lnTo>
                <a:lnTo>
                  <a:pt x="36590" y="17210"/>
                </a:lnTo>
                <a:lnTo>
                  <a:pt x="36600" y="17210"/>
                </a:lnTo>
                <a:lnTo>
                  <a:pt x="36610" y="17210"/>
                </a:lnTo>
                <a:lnTo>
                  <a:pt x="36620" y="17200"/>
                </a:lnTo>
                <a:lnTo>
                  <a:pt x="36630" y="17200"/>
                </a:lnTo>
                <a:lnTo>
                  <a:pt x="36640" y="17200"/>
                </a:lnTo>
                <a:lnTo>
                  <a:pt x="36640" y="17190"/>
                </a:lnTo>
                <a:lnTo>
                  <a:pt x="36650" y="17190"/>
                </a:lnTo>
                <a:lnTo>
                  <a:pt x="36650" y="17180"/>
                </a:lnTo>
                <a:lnTo>
                  <a:pt x="36650" y="17170"/>
                </a:lnTo>
                <a:lnTo>
                  <a:pt x="36650" y="17160"/>
                </a:lnTo>
                <a:lnTo>
                  <a:pt x="36650" y="17150"/>
                </a:lnTo>
                <a:lnTo>
                  <a:pt x="36650" y="17140"/>
                </a:lnTo>
                <a:lnTo>
                  <a:pt x="36650" y="17130"/>
                </a:lnTo>
                <a:lnTo>
                  <a:pt x="36650" y="17120"/>
                </a:lnTo>
                <a:lnTo>
                  <a:pt x="36650" y="17110"/>
                </a:lnTo>
                <a:lnTo>
                  <a:pt x="36650" y="17100"/>
                </a:lnTo>
                <a:lnTo>
                  <a:pt x="36650" y="17090"/>
                </a:lnTo>
                <a:lnTo>
                  <a:pt x="36660" y="17080"/>
                </a:lnTo>
                <a:lnTo>
                  <a:pt x="36660" y="17070"/>
                </a:lnTo>
                <a:lnTo>
                  <a:pt x="36660" y="17060"/>
                </a:lnTo>
                <a:lnTo>
                  <a:pt x="36660" y="17050"/>
                </a:lnTo>
                <a:lnTo>
                  <a:pt x="36660" y="17040"/>
                </a:lnTo>
                <a:lnTo>
                  <a:pt x="36660" y="17030"/>
                </a:lnTo>
                <a:lnTo>
                  <a:pt x="36650" y="17030"/>
                </a:lnTo>
                <a:lnTo>
                  <a:pt x="36650" y="17020"/>
                </a:lnTo>
                <a:lnTo>
                  <a:pt x="36650" y="17010"/>
                </a:lnTo>
                <a:lnTo>
                  <a:pt x="36650" y="16950"/>
                </a:lnTo>
                <a:lnTo>
                  <a:pt x="36650" y="16940"/>
                </a:lnTo>
                <a:lnTo>
                  <a:pt x="36660" y="16940"/>
                </a:lnTo>
                <a:lnTo>
                  <a:pt x="36660" y="16930"/>
                </a:lnTo>
                <a:lnTo>
                  <a:pt x="36670" y="16930"/>
                </a:lnTo>
                <a:lnTo>
                  <a:pt x="36670" y="16920"/>
                </a:lnTo>
                <a:lnTo>
                  <a:pt x="36680" y="16920"/>
                </a:lnTo>
                <a:lnTo>
                  <a:pt x="36680" y="16910"/>
                </a:lnTo>
                <a:lnTo>
                  <a:pt x="36690" y="16910"/>
                </a:lnTo>
                <a:lnTo>
                  <a:pt x="36690" y="16900"/>
                </a:lnTo>
                <a:lnTo>
                  <a:pt x="36700" y="16900"/>
                </a:lnTo>
                <a:lnTo>
                  <a:pt x="36700" y="16890"/>
                </a:lnTo>
                <a:lnTo>
                  <a:pt x="36710" y="16890"/>
                </a:lnTo>
                <a:lnTo>
                  <a:pt x="36720" y="16890"/>
                </a:lnTo>
                <a:lnTo>
                  <a:pt x="36720" y="16880"/>
                </a:lnTo>
                <a:lnTo>
                  <a:pt x="36720" y="16870"/>
                </a:lnTo>
                <a:lnTo>
                  <a:pt x="36720" y="16860"/>
                </a:lnTo>
                <a:lnTo>
                  <a:pt x="36710" y="16860"/>
                </a:lnTo>
                <a:lnTo>
                  <a:pt x="36710" y="16850"/>
                </a:lnTo>
                <a:lnTo>
                  <a:pt x="36700" y="16850"/>
                </a:lnTo>
                <a:lnTo>
                  <a:pt x="36690" y="16850"/>
                </a:lnTo>
                <a:lnTo>
                  <a:pt x="36680" y="16850"/>
                </a:lnTo>
                <a:lnTo>
                  <a:pt x="36670" y="16850"/>
                </a:lnTo>
                <a:lnTo>
                  <a:pt x="36670" y="16840"/>
                </a:lnTo>
                <a:lnTo>
                  <a:pt x="36660" y="16840"/>
                </a:lnTo>
                <a:lnTo>
                  <a:pt x="36650" y="16840"/>
                </a:lnTo>
                <a:lnTo>
                  <a:pt x="36640" y="16840"/>
                </a:lnTo>
                <a:lnTo>
                  <a:pt x="36640" y="16830"/>
                </a:lnTo>
                <a:lnTo>
                  <a:pt x="36630" y="16830"/>
                </a:lnTo>
                <a:lnTo>
                  <a:pt x="36610" y="16790"/>
                </a:lnTo>
                <a:lnTo>
                  <a:pt x="36610" y="16780"/>
                </a:lnTo>
                <a:lnTo>
                  <a:pt x="36620" y="16770"/>
                </a:lnTo>
                <a:lnTo>
                  <a:pt x="36630" y="16770"/>
                </a:lnTo>
                <a:lnTo>
                  <a:pt x="36640" y="16770"/>
                </a:lnTo>
                <a:lnTo>
                  <a:pt x="36650" y="16760"/>
                </a:lnTo>
                <a:lnTo>
                  <a:pt x="36660" y="16760"/>
                </a:lnTo>
                <a:lnTo>
                  <a:pt x="36670" y="16760"/>
                </a:lnTo>
                <a:lnTo>
                  <a:pt x="36680" y="16750"/>
                </a:lnTo>
                <a:lnTo>
                  <a:pt x="36690" y="16750"/>
                </a:lnTo>
                <a:lnTo>
                  <a:pt x="36690" y="16740"/>
                </a:lnTo>
                <a:lnTo>
                  <a:pt x="36690" y="16730"/>
                </a:lnTo>
                <a:lnTo>
                  <a:pt x="36700" y="16730"/>
                </a:lnTo>
                <a:lnTo>
                  <a:pt x="36690" y="16720"/>
                </a:lnTo>
                <a:lnTo>
                  <a:pt x="36690" y="16710"/>
                </a:lnTo>
                <a:lnTo>
                  <a:pt x="36680" y="16710"/>
                </a:lnTo>
                <a:lnTo>
                  <a:pt x="36680" y="16700"/>
                </a:lnTo>
                <a:lnTo>
                  <a:pt x="36680" y="16690"/>
                </a:lnTo>
                <a:lnTo>
                  <a:pt x="36680" y="16680"/>
                </a:lnTo>
                <a:lnTo>
                  <a:pt x="36690" y="16670"/>
                </a:lnTo>
                <a:lnTo>
                  <a:pt x="36710" y="16660"/>
                </a:lnTo>
                <a:lnTo>
                  <a:pt x="36710" y="16650"/>
                </a:lnTo>
                <a:lnTo>
                  <a:pt x="36720" y="16650"/>
                </a:lnTo>
                <a:lnTo>
                  <a:pt x="36730" y="16650"/>
                </a:lnTo>
                <a:lnTo>
                  <a:pt x="36740" y="16650"/>
                </a:lnTo>
                <a:lnTo>
                  <a:pt x="36740" y="16640"/>
                </a:lnTo>
                <a:lnTo>
                  <a:pt x="36750" y="16640"/>
                </a:lnTo>
                <a:lnTo>
                  <a:pt x="36760" y="16630"/>
                </a:lnTo>
                <a:lnTo>
                  <a:pt x="36770" y="16630"/>
                </a:lnTo>
                <a:lnTo>
                  <a:pt x="36770" y="16620"/>
                </a:lnTo>
                <a:lnTo>
                  <a:pt x="36780" y="16620"/>
                </a:lnTo>
                <a:lnTo>
                  <a:pt x="36790" y="16620"/>
                </a:lnTo>
                <a:lnTo>
                  <a:pt x="36790" y="16610"/>
                </a:lnTo>
                <a:lnTo>
                  <a:pt x="36800" y="16610"/>
                </a:lnTo>
                <a:lnTo>
                  <a:pt x="36800" y="16600"/>
                </a:lnTo>
                <a:lnTo>
                  <a:pt x="36810" y="16590"/>
                </a:lnTo>
                <a:lnTo>
                  <a:pt x="36810" y="16580"/>
                </a:lnTo>
                <a:lnTo>
                  <a:pt x="36810" y="16570"/>
                </a:lnTo>
                <a:lnTo>
                  <a:pt x="36820" y="16570"/>
                </a:lnTo>
                <a:lnTo>
                  <a:pt x="36820" y="16560"/>
                </a:lnTo>
                <a:lnTo>
                  <a:pt x="36820" y="16550"/>
                </a:lnTo>
                <a:lnTo>
                  <a:pt x="36810" y="16550"/>
                </a:lnTo>
                <a:lnTo>
                  <a:pt x="36810" y="16540"/>
                </a:lnTo>
                <a:lnTo>
                  <a:pt x="36810" y="16530"/>
                </a:lnTo>
                <a:lnTo>
                  <a:pt x="36800" y="16530"/>
                </a:lnTo>
                <a:lnTo>
                  <a:pt x="36790" y="16520"/>
                </a:lnTo>
                <a:lnTo>
                  <a:pt x="36780" y="16520"/>
                </a:lnTo>
                <a:lnTo>
                  <a:pt x="36770" y="16520"/>
                </a:lnTo>
                <a:lnTo>
                  <a:pt x="36760" y="16520"/>
                </a:lnTo>
                <a:lnTo>
                  <a:pt x="36760" y="16510"/>
                </a:lnTo>
                <a:lnTo>
                  <a:pt x="36750" y="16510"/>
                </a:lnTo>
                <a:lnTo>
                  <a:pt x="36750" y="16500"/>
                </a:lnTo>
                <a:lnTo>
                  <a:pt x="36720" y="16470"/>
                </a:lnTo>
                <a:lnTo>
                  <a:pt x="36710" y="16460"/>
                </a:lnTo>
                <a:lnTo>
                  <a:pt x="36700" y="16450"/>
                </a:lnTo>
                <a:lnTo>
                  <a:pt x="36700" y="16440"/>
                </a:lnTo>
                <a:lnTo>
                  <a:pt x="36710" y="16440"/>
                </a:lnTo>
                <a:lnTo>
                  <a:pt x="36720" y="16440"/>
                </a:lnTo>
                <a:lnTo>
                  <a:pt x="36730" y="16450"/>
                </a:lnTo>
                <a:lnTo>
                  <a:pt x="36740" y="16450"/>
                </a:lnTo>
                <a:lnTo>
                  <a:pt x="36750" y="16450"/>
                </a:lnTo>
                <a:lnTo>
                  <a:pt x="36750" y="16440"/>
                </a:lnTo>
                <a:lnTo>
                  <a:pt x="36750" y="16430"/>
                </a:lnTo>
                <a:lnTo>
                  <a:pt x="36760" y="16430"/>
                </a:lnTo>
                <a:lnTo>
                  <a:pt x="36760" y="16420"/>
                </a:lnTo>
                <a:lnTo>
                  <a:pt x="36760" y="16410"/>
                </a:lnTo>
                <a:lnTo>
                  <a:pt x="36760" y="16400"/>
                </a:lnTo>
                <a:lnTo>
                  <a:pt x="36760" y="16390"/>
                </a:lnTo>
                <a:lnTo>
                  <a:pt x="36760" y="16380"/>
                </a:lnTo>
                <a:lnTo>
                  <a:pt x="36760" y="16370"/>
                </a:lnTo>
                <a:lnTo>
                  <a:pt x="36760" y="16360"/>
                </a:lnTo>
                <a:lnTo>
                  <a:pt x="36760" y="16350"/>
                </a:lnTo>
                <a:lnTo>
                  <a:pt x="36760" y="16340"/>
                </a:lnTo>
                <a:lnTo>
                  <a:pt x="36760" y="16330"/>
                </a:lnTo>
                <a:lnTo>
                  <a:pt x="36770" y="16320"/>
                </a:lnTo>
                <a:lnTo>
                  <a:pt x="36770" y="16310"/>
                </a:lnTo>
                <a:lnTo>
                  <a:pt x="36770" y="16300"/>
                </a:lnTo>
                <a:lnTo>
                  <a:pt x="36770" y="16290"/>
                </a:lnTo>
                <a:lnTo>
                  <a:pt x="36770" y="16280"/>
                </a:lnTo>
                <a:lnTo>
                  <a:pt x="36770" y="16270"/>
                </a:lnTo>
                <a:lnTo>
                  <a:pt x="36780" y="16270"/>
                </a:lnTo>
                <a:lnTo>
                  <a:pt x="36780" y="16260"/>
                </a:lnTo>
                <a:lnTo>
                  <a:pt x="36780" y="16250"/>
                </a:lnTo>
                <a:lnTo>
                  <a:pt x="36790" y="16250"/>
                </a:lnTo>
                <a:lnTo>
                  <a:pt x="36800" y="16250"/>
                </a:lnTo>
                <a:lnTo>
                  <a:pt x="36810" y="16250"/>
                </a:lnTo>
                <a:lnTo>
                  <a:pt x="36820" y="16250"/>
                </a:lnTo>
                <a:lnTo>
                  <a:pt x="36830" y="16240"/>
                </a:lnTo>
                <a:lnTo>
                  <a:pt x="36840" y="16240"/>
                </a:lnTo>
                <a:lnTo>
                  <a:pt x="36850" y="16240"/>
                </a:lnTo>
                <a:lnTo>
                  <a:pt x="36860" y="16240"/>
                </a:lnTo>
                <a:lnTo>
                  <a:pt x="36860" y="16230"/>
                </a:lnTo>
                <a:lnTo>
                  <a:pt x="36870" y="16230"/>
                </a:lnTo>
                <a:lnTo>
                  <a:pt x="36870" y="16220"/>
                </a:lnTo>
                <a:lnTo>
                  <a:pt x="36880" y="16220"/>
                </a:lnTo>
                <a:lnTo>
                  <a:pt x="36880" y="16210"/>
                </a:lnTo>
                <a:lnTo>
                  <a:pt x="36890" y="16200"/>
                </a:lnTo>
                <a:lnTo>
                  <a:pt x="36890" y="16190"/>
                </a:lnTo>
                <a:lnTo>
                  <a:pt x="36900" y="16190"/>
                </a:lnTo>
                <a:lnTo>
                  <a:pt x="36900" y="16180"/>
                </a:lnTo>
                <a:lnTo>
                  <a:pt x="36900" y="16170"/>
                </a:lnTo>
                <a:lnTo>
                  <a:pt x="36910" y="16170"/>
                </a:lnTo>
                <a:lnTo>
                  <a:pt x="36910" y="16160"/>
                </a:lnTo>
                <a:lnTo>
                  <a:pt x="36910" y="16150"/>
                </a:lnTo>
                <a:lnTo>
                  <a:pt x="36920" y="16150"/>
                </a:lnTo>
                <a:lnTo>
                  <a:pt x="36920" y="16140"/>
                </a:lnTo>
                <a:lnTo>
                  <a:pt x="36930" y="16130"/>
                </a:lnTo>
                <a:lnTo>
                  <a:pt x="36930" y="16120"/>
                </a:lnTo>
                <a:lnTo>
                  <a:pt x="36930" y="16110"/>
                </a:lnTo>
                <a:lnTo>
                  <a:pt x="36940" y="16110"/>
                </a:lnTo>
                <a:lnTo>
                  <a:pt x="36940" y="16100"/>
                </a:lnTo>
                <a:lnTo>
                  <a:pt x="36930" y="16100"/>
                </a:lnTo>
                <a:lnTo>
                  <a:pt x="36930" y="16090"/>
                </a:lnTo>
                <a:lnTo>
                  <a:pt x="36930" y="16080"/>
                </a:lnTo>
                <a:lnTo>
                  <a:pt x="36930" y="16070"/>
                </a:lnTo>
                <a:lnTo>
                  <a:pt x="36940" y="16070"/>
                </a:lnTo>
                <a:lnTo>
                  <a:pt x="36940" y="16060"/>
                </a:lnTo>
                <a:lnTo>
                  <a:pt x="36940" y="16050"/>
                </a:lnTo>
                <a:lnTo>
                  <a:pt x="36950" y="16050"/>
                </a:lnTo>
                <a:lnTo>
                  <a:pt x="36950" y="16040"/>
                </a:lnTo>
                <a:lnTo>
                  <a:pt x="36960" y="16030"/>
                </a:lnTo>
                <a:lnTo>
                  <a:pt x="36960" y="16020"/>
                </a:lnTo>
                <a:lnTo>
                  <a:pt x="36960" y="16010"/>
                </a:lnTo>
                <a:lnTo>
                  <a:pt x="36960" y="16000"/>
                </a:lnTo>
                <a:lnTo>
                  <a:pt x="36950" y="16000"/>
                </a:lnTo>
                <a:lnTo>
                  <a:pt x="36940" y="16000"/>
                </a:lnTo>
                <a:lnTo>
                  <a:pt x="36930" y="16000"/>
                </a:lnTo>
                <a:lnTo>
                  <a:pt x="36920" y="16000"/>
                </a:lnTo>
                <a:lnTo>
                  <a:pt x="36910" y="16000"/>
                </a:lnTo>
                <a:lnTo>
                  <a:pt x="36910" y="15990"/>
                </a:lnTo>
                <a:lnTo>
                  <a:pt x="36910" y="15960"/>
                </a:lnTo>
                <a:lnTo>
                  <a:pt x="36900" y="15930"/>
                </a:lnTo>
                <a:lnTo>
                  <a:pt x="36900" y="15910"/>
                </a:lnTo>
                <a:lnTo>
                  <a:pt x="36910" y="15910"/>
                </a:lnTo>
                <a:lnTo>
                  <a:pt x="36920" y="15910"/>
                </a:lnTo>
                <a:lnTo>
                  <a:pt x="36920" y="15900"/>
                </a:lnTo>
                <a:lnTo>
                  <a:pt x="36930" y="15900"/>
                </a:lnTo>
                <a:lnTo>
                  <a:pt x="36940" y="15900"/>
                </a:lnTo>
                <a:lnTo>
                  <a:pt x="36950" y="15890"/>
                </a:lnTo>
                <a:lnTo>
                  <a:pt x="36960" y="15890"/>
                </a:lnTo>
                <a:lnTo>
                  <a:pt x="36970" y="15890"/>
                </a:lnTo>
                <a:lnTo>
                  <a:pt x="36980" y="15890"/>
                </a:lnTo>
                <a:lnTo>
                  <a:pt x="36990" y="15890"/>
                </a:lnTo>
                <a:lnTo>
                  <a:pt x="37000" y="15890"/>
                </a:lnTo>
                <a:lnTo>
                  <a:pt x="37010" y="15890"/>
                </a:lnTo>
                <a:lnTo>
                  <a:pt x="37020" y="15890"/>
                </a:lnTo>
                <a:lnTo>
                  <a:pt x="37020" y="15880"/>
                </a:lnTo>
                <a:lnTo>
                  <a:pt x="37030" y="15880"/>
                </a:lnTo>
                <a:lnTo>
                  <a:pt x="37030" y="15870"/>
                </a:lnTo>
                <a:lnTo>
                  <a:pt x="37030" y="15860"/>
                </a:lnTo>
                <a:lnTo>
                  <a:pt x="37020" y="15850"/>
                </a:lnTo>
                <a:lnTo>
                  <a:pt x="37010" y="15840"/>
                </a:lnTo>
                <a:lnTo>
                  <a:pt x="37000" y="15830"/>
                </a:lnTo>
                <a:lnTo>
                  <a:pt x="36990" y="15830"/>
                </a:lnTo>
                <a:lnTo>
                  <a:pt x="36990" y="15820"/>
                </a:lnTo>
                <a:lnTo>
                  <a:pt x="36980" y="15820"/>
                </a:lnTo>
                <a:lnTo>
                  <a:pt x="36980" y="15810"/>
                </a:lnTo>
                <a:lnTo>
                  <a:pt x="36970" y="15810"/>
                </a:lnTo>
                <a:lnTo>
                  <a:pt x="36970" y="15800"/>
                </a:lnTo>
                <a:lnTo>
                  <a:pt x="36960" y="15800"/>
                </a:lnTo>
                <a:lnTo>
                  <a:pt x="36950" y="15790"/>
                </a:lnTo>
                <a:lnTo>
                  <a:pt x="36950" y="15780"/>
                </a:lnTo>
                <a:lnTo>
                  <a:pt x="36940" y="15780"/>
                </a:lnTo>
                <a:lnTo>
                  <a:pt x="36930" y="15770"/>
                </a:lnTo>
                <a:lnTo>
                  <a:pt x="36920" y="15750"/>
                </a:lnTo>
                <a:lnTo>
                  <a:pt x="36920" y="15740"/>
                </a:lnTo>
                <a:lnTo>
                  <a:pt x="36930" y="15740"/>
                </a:lnTo>
                <a:lnTo>
                  <a:pt x="36940" y="15740"/>
                </a:lnTo>
                <a:lnTo>
                  <a:pt x="36950" y="15730"/>
                </a:lnTo>
                <a:lnTo>
                  <a:pt x="36960" y="15720"/>
                </a:lnTo>
                <a:lnTo>
                  <a:pt x="36960" y="15710"/>
                </a:lnTo>
                <a:lnTo>
                  <a:pt x="36960" y="15700"/>
                </a:lnTo>
                <a:lnTo>
                  <a:pt x="36970" y="15700"/>
                </a:lnTo>
                <a:lnTo>
                  <a:pt x="36970" y="15690"/>
                </a:lnTo>
                <a:lnTo>
                  <a:pt x="36970" y="15680"/>
                </a:lnTo>
                <a:lnTo>
                  <a:pt x="36980" y="15670"/>
                </a:lnTo>
                <a:lnTo>
                  <a:pt x="36980" y="15660"/>
                </a:lnTo>
                <a:lnTo>
                  <a:pt x="36980" y="15650"/>
                </a:lnTo>
                <a:lnTo>
                  <a:pt x="36990" y="15640"/>
                </a:lnTo>
                <a:lnTo>
                  <a:pt x="36990" y="15630"/>
                </a:lnTo>
                <a:lnTo>
                  <a:pt x="37000" y="15630"/>
                </a:lnTo>
                <a:lnTo>
                  <a:pt x="37010" y="15620"/>
                </a:lnTo>
                <a:lnTo>
                  <a:pt x="37020" y="15620"/>
                </a:lnTo>
                <a:lnTo>
                  <a:pt x="37020" y="15610"/>
                </a:lnTo>
                <a:lnTo>
                  <a:pt x="37030" y="15610"/>
                </a:lnTo>
                <a:lnTo>
                  <a:pt x="37030" y="15600"/>
                </a:lnTo>
                <a:lnTo>
                  <a:pt x="37030" y="15590"/>
                </a:lnTo>
                <a:lnTo>
                  <a:pt x="37030" y="15580"/>
                </a:lnTo>
                <a:lnTo>
                  <a:pt x="37020" y="15580"/>
                </a:lnTo>
                <a:lnTo>
                  <a:pt x="37020" y="15570"/>
                </a:lnTo>
                <a:lnTo>
                  <a:pt x="37020" y="15560"/>
                </a:lnTo>
                <a:lnTo>
                  <a:pt x="37030" y="15560"/>
                </a:lnTo>
                <a:lnTo>
                  <a:pt x="37030" y="15550"/>
                </a:lnTo>
                <a:lnTo>
                  <a:pt x="37030" y="15540"/>
                </a:lnTo>
                <a:lnTo>
                  <a:pt x="37040" y="15540"/>
                </a:lnTo>
                <a:lnTo>
                  <a:pt x="37040" y="15530"/>
                </a:lnTo>
                <a:lnTo>
                  <a:pt x="37050" y="15530"/>
                </a:lnTo>
                <a:lnTo>
                  <a:pt x="37050" y="15520"/>
                </a:lnTo>
                <a:lnTo>
                  <a:pt x="37050" y="15510"/>
                </a:lnTo>
                <a:lnTo>
                  <a:pt x="37040" y="15510"/>
                </a:lnTo>
                <a:lnTo>
                  <a:pt x="37040" y="15500"/>
                </a:lnTo>
                <a:lnTo>
                  <a:pt x="37030" y="15490"/>
                </a:lnTo>
                <a:lnTo>
                  <a:pt x="37020" y="15490"/>
                </a:lnTo>
                <a:lnTo>
                  <a:pt x="37020" y="15480"/>
                </a:lnTo>
                <a:lnTo>
                  <a:pt x="37010" y="15480"/>
                </a:lnTo>
                <a:lnTo>
                  <a:pt x="37010" y="15470"/>
                </a:lnTo>
                <a:lnTo>
                  <a:pt x="37010" y="15460"/>
                </a:lnTo>
                <a:lnTo>
                  <a:pt x="37010" y="15450"/>
                </a:lnTo>
                <a:lnTo>
                  <a:pt x="37020" y="15450"/>
                </a:lnTo>
                <a:lnTo>
                  <a:pt x="37020" y="15440"/>
                </a:lnTo>
                <a:lnTo>
                  <a:pt x="37030" y="15440"/>
                </a:lnTo>
                <a:lnTo>
                  <a:pt x="37040" y="15430"/>
                </a:lnTo>
                <a:lnTo>
                  <a:pt x="37050" y="15430"/>
                </a:lnTo>
                <a:lnTo>
                  <a:pt x="37060" y="15430"/>
                </a:lnTo>
                <a:lnTo>
                  <a:pt x="37060" y="15420"/>
                </a:lnTo>
                <a:lnTo>
                  <a:pt x="37060" y="15430"/>
                </a:lnTo>
                <a:lnTo>
                  <a:pt x="37070" y="15430"/>
                </a:lnTo>
                <a:lnTo>
                  <a:pt x="37080" y="15430"/>
                </a:lnTo>
                <a:lnTo>
                  <a:pt x="37090" y="15430"/>
                </a:lnTo>
                <a:lnTo>
                  <a:pt x="37100" y="15430"/>
                </a:lnTo>
                <a:lnTo>
                  <a:pt x="37110" y="15440"/>
                </a:lnTo>
                <a:lnTo>
                  <a:pt x="37120" y="15440"/>
                </a:lnTo>
                <a:lnTo>
                  <a:pt x="37130" y="15440"/>
                </a:lnTo>
                <a:lnTo>
                  <a:pt x="37130" y="15450"/>
                </a:lnTo>
                <a:lnTo>
                  <a:pt x="37140" y="15450"/>
                </a:lnTo>
                <a:lnTo>
                  <a:pt x="37150" y="15450"/>
                </a:lnTo>
                <a:lnTo>
                  <a:pt x="37150" y="15460"/>
                </a:lnTo>
                <a:lnTo>
                  <a:pt x="37160" y="15450"/>
                </a:lnTo>
                <a:lnTo>
                  <a:pt x="37170" y="15450"/>
                </a:lnTo>
                <a:lnTo>
                  <a:pt x="37170" y="15440"/>
                </a:lnTo>
                <a:lnTo>
                  <a:pt x="37170" y="15430"/>
                </a:lnTo>
                <a:lnTo>
                  <a:pt x="37160" y="15430"/>
                </a:lnTo>
                <a:lnTo>
                  <a:pt x="37150" y="15430"/>
                </a:lnTo>
                <a:lnTo>
                  <a:pt x="37150" y="15420"/>
                </a:lnTo>
                <a:lnTo>
                  <a:pt x="37140" y="15420"/>
                </a:lnTo>
                <a:lnTo>
                  <a:pt x="37130" y="15420"/>
                </a:lnTo>
                <a:lnTo>
                  <a:pt x="37130" y="15410"/>
                </a:lnTo>
                <a:lnTo>
                  <a:pt x="37130" y="15400"/>
                </a:lnTo>
                <a:lnTo>
                  <a:pt x="37120" y="15400"/>
                </a:lnTo>
                <a:lnTo>
                  <a:pt x="37120" y="15390"/>
                </a:lnTo>
                <a:lnTo>
                  <a:pt x="37130" y="15390"/>
                </a:lnTo>
                <a:lnTo>
                  <a:pt x="37130" y="15380"/>
                </a:lnTo>
                <a:lnTo>
                  <a:pt x="37140" y="15370"/>
                </a:lnTo>
                <a:lnTo>
                  <a:pt x="37140" y="15360"/>
                </a:lnTo>
                <a:lnTo>
                  <a:pt x="37150" y="15360"/>
                </a:lnTo>
                <a:lnTo>
                  <a:pt x="37150" y="15350"/>
                </a:lnTo>
                <a:lnTo>
                  <a:pt x="37160" y="15350"/>
                </a:lnTo>
                <a:lnTo>
                  <a:pt x="37160" y="15340"/>
                </a:lnTo>
                <a:lnTo>
                  <a:pt x="37170" y="15340"/>
                </a:lnTo>
                <a:lnTo>
                  <a:pt x="37170" y="15330"/>
                </a:lnTo>
                <a:lnTo>
                  <a:pt x="37170" y="15320"/>
                </a:lnTo>
                <a:lnTo>
                  <a:pt x="37170" y="15310"/>
                </a:lnTo>
                <a:lnTo>
                  <a:pt x="37180" y="15310"/>
                </a:lnTo>
                <a:lnTo>
                  <a:pt x="37180" y="15300"/>
                </a:lnTo>
                <a:lnTo>
                  <a:pt x="37180" y="15290"/>
                </a:lnTo>
                <a:lnTo>
                  <a:pt x="37180" y="15280"/>
                </a:lnTo>
                <a:lnTo>
                  <a:pt x="37190" y="15280"/>
                </a:lnTo>
                <a:lnTo>
                  <a:pt x="37190" y="15270"/>
                </a:lnTo>
                <a:lnTo>
                  <a:pt x="37190" y="15260"/>
                </a:lnTo>
                <a:lnTo>
                  <a:pt x="37190" y="15250"/>
                </a:lnTo>
                <a:lnTo>
                  <a:pt x="37190" y="15240"/>
                </a:lnTo>
                <a:lnTo>
                  <a:pt x="37200" y="15240"/>
                </a:lnTo>
                <a:lnTo>
                  <a:pt x="37200" y="15230"/>
                </a:lnTo>
                <a:lnTo>
                  <a:pt x="37200" y="15220"/>
                </a:lnTo>
                <a:lnTo>
                  <a:pt x="37210" y="15220"/>
                </a:lnTo>
                <a:lnTo>
                  <a:pt x="37210" y="15210"/>
                </a:lnTo>
                <a:lnTo>
                  <a:pt x="37220" y="15210"/>
                </a:lnTo>
                <a:lnTo>
                  <a:pt x="37220" y="15200"/>
                </a:lnTo>
                <a:lnTo>
                  <a:pt x="37230" y="15200"/>
                </a:lnTo>
                <a:lnTo>
                  <a:pt x="37240" y="15200"/>
                </a:lnTo>
                <a:lnTo>
                  <a:pt x="37240" y="15190"/>
                </a:lnTo>
                <a:lnTo>
                  <a:pt x="37250" y="15190"/>
                </a:lnTo>
                <a:lnTo>
                  <a:pt x="37260" y="15180"/>
                </a:lnTo>
                <a:lnTo>
                  <a:pt x="37270" y="15180"/>
                </a:lnTo>
                <a:lnTo>
                  <a:pt x="37280" y="15170"/>
                </a:lnTo>
                <a:lnTo>
                  <a:pt x="37290" y="15160"/>
                </a:lnTo>
                <a:lnTo>
                  <a:pt x="37300" y="15160"/>
                </a:lnTo>
                <a:lnTo>
                  <a:pt x="37300" y="15150"/>
                </a:lnTo>
                <a:lnTo>
                  <a:pt x="37310" y="15150"/>
                </a:lnTo>
                <a:lnTo>
                  <a:pt x="37310" y="15140"/>
                </a:lnTo>
                <a:lnTo>
                  <a:pt x="37320" y="15140"/>
                </a:lnTo>
                <a:lnTo>
                  <a:pt x="37330" y="15140"/>
                </a:lnTo>
                <a:lnTo>
                  <a:pt x="37330" y="15130"/>
                </a:lnTo>
                <a:lnTo>
                  <a:pt x="37340" y="15130"/>
                </a:lnTo>
                <a:lnTo>
                  <a:pt x="37340" y="15120"/>
                </a:lnTo>
                <a:lnTo>
                  <a:pt x="37350" y="15120"/>
                </a:lnTo>
                <a:lnTo>
                  <a:pt x="37360" y="15110"/>
                </a:lnTo>
                <a:lnTo>
                  <a:pt x="37370" y="15110"/>
                </a:lnTo>
                <a:lnTo>
                  <a:pt x="37370" y="15100"/>
                </a:lnTo>
                <a:lnTo>
                  <a:pt x="37380" y="15100"/>
                </a:lnTo>
                <a:lnTo>
                  <a:pt x="37380" y="15090"/>
                </a:lnTo>
                <a:lnTo>
                  <a:pt x="37390" y="15080"/>
                </a:lnTo>
                <a:lnTo>
                  <a:pt x="37390" y="15070"/>
                </a:lnTo>
                <a:lnTo>
                  <a:pt x="37390" y="15060"/>
                </a:lnTo>
                <a:lnTo>
                  <a:pt x="37390" y="15050"/>
                </a:lnTo>
                <a:lnTo>
                  <a:pt x="37390" y="15040"/>
                </a:lnTo>
                <a:lnTo>
                  <a:pt x="37390" y="15030"/>
                </a:lnTo>
                <a:lnTo>
                  <a:pt x="37390" y="15020"/>
                </a:lnTo>
                <a:lnTo>
                  <a:pt x="37390" y="15010"/>
                </a:lnTo>
                <a:lnTo>
                  <a:pt x="37390" y="15000"/>
                </a:lnTo>
                <a:lnTo>
                  <a:pt x="37380" y="15000"/>
                </a:lnTo>
                <a:lnTo>
                  <a:pt x="37380" y="14990"/>
                </a:lnTo>
                <a:lnTo>
                  <a:pt x="37380" y="14980"/>
                </a:lnTo>
                <a:lnTo>
                  <a:pt x="37390" y="14980"/>
                </a:lnTo>
                <a:lnTo>
                  <a:pt x="37390" y="14970"/>
                </a:lnTo>
                <a:lnTo>
                  <a:pt x="37400" y="14970"/>
                </a:lnTo>
                <a:lnTo>
                  <a:pt x="37400" y="14960"/>
                </a:lnTo>
                <a:lnTo>
                  <a:pt x="37410" y="14960"/>
                </a:lnTo>
                <a:lnTo>
                  <a:pt x="37420" y="14960"/>
                </a:lnTo>
                <a:lnTo>
                  <a:pt x="37430" y="14960"/>
                </a:lnTo>
                <a:lnTo>
                  <a:pt x="37440" y="14960"/>
                </a:lnTo>
                <a:lnTo>
                  <a:pt x="37450" y="14960"/>
                </a:lnTo>
                <a:lnTo>
                  <a:pt x="37460" y="14970"/>
                </a:lnTo>
                <a:lnTo>
                  <a:pt x="37470" y="14970"/>
                </a:lnTo>
                <a:lnTo>
                  <a:pt x="37480" y="14970"/>
                </a:lnTo>
                <a:lnTo>
                  <a:pt x="37480" y="14960"/>
                </a:lnTo>
                <a:lnTo>
                  <a:pt x="37490" y="14960"/>
                </a:lnTo>
                <a:lnTo>
                  <a:pt x="37500" y="14950"/>
                </a:lnTo>
                <a:lnTo>
                  <a:pt x="37500" y="14940"/>
                </a:lnTo>
                <a:lnTo>
                  <a:pt x="37500" y="14930"/>
                </a:lnTo>
                <a:lnTo>
                  <a:pt x="37500" y="14920"/>
                </a:lnTo>
                <a:lnTo>
                  <a:pt x="37500" y="14910"/>
                </a:lnTo>
                <a:lnTo>
                  <a:pt x="37500" y="14900"/>
                </a:lnTo>
                <a:lnTo>
                  <a:pt x="37490" y="14890"/>
                </a:lnTo>
                <a:lnTo>
                  <a:pt x="37490" y="14880"/>
                </a:lnTo>
                <a:lnTo>
                  <a:pt x="37490" y="14870"/>
                </a:lnTo>
                <a:lnTo>
                  <a:pt x="37530" y="14850"/>
                </a:lnTo>
                <a:lnTo>
                  <a:pt x="37540" y="14860"/>
                </a:lnTo>
                <a:lnTo>
                  <a:pt x="37540" y="14870"/>
                </a:lnTo>
                <a:lnTo>
                  <a:pt x="37550" y="14870"/>
                </a:lnTo>
                <a:lnTo>
                  <a:pt x="37550" y="14880"/>
                </a:lnTo>
                <a:lnTo>
                  <a:pt x="37560" y="14880"/>
                </a:lnTo>
                <a:lnTo>
                  <a:pt x="37560" y="14870"/>
                </a:lnTo>
                <a:lnTo>
                  <a:pt x="37570" y="14870"/>
                </a:lnTo>
                <a:lnTo>
                  <a:pt x="37570" y="14860"/>
                </a:lnTo>
                <a:lnTo>
                  <a:pt x="37580" y="14860"/>
                </a:lnTo>
                <a:lnTo>
                  <a:pt x="37580" y="14850"/>
                </a:lnTo>
                <a:lnTo>
                  <a:pt x="37590" y="14850"/>
                </a:lnTo>
                <a:lnTo>
                  <a:pt x="37590" y="14840"/>
                </a:lnTo>
                <a:lnTo>
                  <a:pt x="37600" y="14840"/>
                </a:lnTo>
                <a:lnTo>
                  <a:pt x="37630" y="14840"/>
                </a:lnTo>
                <a:lnTo>
                  <a:pt x="37640" y="14860"/>
                </a:lnTo>
                <a:lnTo>
                  <a:pt x="37640" y="14870"/>
                </a:lnTo>
                <a:lnTo>
                  <a:pt x="37630" y="14870"/>
                </a:lnTo>
                <a:lnTo>
                  <a:pt x="37630" y="14880"/>
                </a:lnTo>
                <a:lnTo>
                  <a:pt x="37630" y="14890"/>
                </a:lnTo>
                <a:lnTo>
                  <a:pt x="37620" y="14890"/>
                </a:lnTo>
                <a:lnTo>
                  <a:pt x="37630" y="14900"/>
                </a:lnTo>
                <a:lnTo>
                  <a:pt x="37630" y="14910"/>
                </a:lnTo>
                <a:lnTo>
                  <a:pt x="37640" y="14910"/>
                </a:lnTo>
                <a:lnTo>
                  <a:pt x="37640" y="14920"/>
                </a:lnTo>
                <a:lnTo>
                  <a:pt x="37650" y="14920"/>
                </a:lnTo>
                <a:lnTo>
                  <a:pt x="37650" y="14930"/>
                </a:lnTo>
                <a:lnTo>
                  <a:pt x="37660" y="14930"/>
                </a:lnTo>
                <a:lnTo>
                  <a:pt x="37670" y="14930"/>
                </a:lnTo>
                <a:lnTo>
                  <a:pt x="37680" y="14940"/>
                </a:lnTo>
                <a:lnTo>
                  <a:pt x="37690" y="14940"/>
                </a:lnTo>
                <a:lnTo>
                  <a:pt x="37700" y="14940"/>
                </a:lnTo>
                <a:lnTo>
                  <a:pt x="37710" y="14940"/>
                </a:lnTo>
                <a:lnTo>
                  <a:pt x="37710" y="14930"/>
                </a:lnTo>
                <a:lnTo>
                  <a:pt x="37720" y="14930"/>
                </a:lnTo>
                <a:lnTo>
                  <a:pt x="37720" y="14920"/>
                </a:lnTo>
                <a:lnTo>
                  <a:pt x="37730" y="14910"/>
                </a:lnTo>
                <a:lnTo>
                  <a:pt x="37730" y="14900"/>
                </a:lnTo>
                <a:lnTo>
                  <a:pt x="37720" y="14890"/>
                </a:lnTo>
                <a:lnTo>
                  <a:pt x="37740" y="14880"/>
                </a:lnTo>
                <a:lnTo>
                  <a:pt x="37750" y="14880"/>
                </a:lnTo>
                <a:lnTo>
                  <a:pt x="37750" y="14870"/>
                </a:lnTo>
                <a:lnTo>
                  <a:pt x="37760" y="14870"/>
                </a:lnTo>
                <a:lnTo>
                  <a:pt x="37800" y="14850"/>
                </a:lnTo>
                <a:lnTo>
                  <a:pt x="37810" y="14850"/>
                </a:lnTo>
                <a:lnTo>
                  <a:pt x="37810" y="14860"/>
                </a:lnTo>
                <a:lnTo>
                  <a:pt x="37820" y="14860"/>
                </a:lnTo>
                <a:lnTo>
                  <a:pt x="37830" y="14870"/>
                </a:lnTo>
                <a:lnTo>
                  <a:pt x="37830" y="14880"/>
                </a:lnTo>
                <a:lnTo>
                  <a:pt x="37840" y="14880"/>
                </a:lnTo>
                <a:lnTo>
                  <a:pt x="37840" y="14890"/>
                </a:lnTo>
                <a:lnTo>
                  <a:pt x="37850" y="14890"/>
                </a:lnTo>
                <a:lnTo>
                  <a:pt x="37860" y="14890"/>
                </a:lnTo>
                <a:lnTo>
                  <a:pt x="37870" y="14890"/>
                </a:lnTo>
                <a:lnTo>
                  <a:pt x="37870" y="14880"/>
                </a:lnTo>
                <a:lnTo>
                  <a:pt x="37880" y="14880"/>
                </a:lnTo>
                <a:lnTo>
                  <a:pt x="37880" y="14870"/>
                </a:lnTo>
                <a:lnTo>
                  <a:pt x="37890" y="14860"/>
                </a:lnTo>
                <a:lnTo>
                  <a:pt x="37890" y="14850"/>
                </a:lnTo>
                <a:lnTo>
                  <a:pt x="37900" y="14850"/>
                </a:lnTo>
                <a:lnTo>
                  <a:pt x="37900" y="14840"/>
                </a:lnTo>
                <a:lnTo>
                  <a:pt x="37910" y="14840"/>
                </a:lnTo>
                <a:lnTo>
                  <a:pt x="37920" y="14840"/>
                </a:lnTo>
                <a:lnTo>
                  <a:pt x="37920" y="14850"/>
                </a:lnTo>
                <a:lnTo>
                  <a:pt x="37930" y="14850"/>
                </a:lnTo>
                <a:lnTo>
                  <a:pt x="37940" y="14850"/>
                </a:lnTo>
                <a:lnTo>
                  <a:pt x="37950" y="14850"/>
                </a:lnTo>
                <a:lnTo>
                  <a:pt x="37960" y="14850"/>
                </a:lnTo>
                <a:lnTo>
                  <a:pt x="37960" y="14840"/>
                </a:lnTo>
                <a:lnTo>
                  <a:pt x="37970" y="14840"/>
                </a:lnTo>
                <a:lnTo>
                  <a:pt x="37970" y="14830"/>
                </a:lnTo>
                <a:lnTo>
                  <a:pt x="37970" y="14820"/>
                </a:lnTo>
                <a:lnTo>
                  <a:pt x="37970" y="14810"/>
                </a:lnTo>
                <a:lnTo>
                  <a:pt x="37980" y="14800"/>
                </a:lnTo>
                <a:lnTo>
                  <a:pt x="37980" y="14790"/>
                </a:lnTo>
                <a:lnTo>
                  <a:pt x="37990" y="14790"/>
                </a:lnTo>
                <a:lnTo>
                  <a:pt x="38000" y="14790"/>
                </a:lnTo>
                <a:lnTo>
                  <a:pt x="38000" y="14780"/>
                </a:lnTo>
                <a:lnTo>
                  <a:pt x="38010" y="14780"/>
                </a:lnTo>
                <a:lnTo>
                  <a:pt x="38010" y="14770"/>
                </a:lnTo>
                <a:lnTo>
                  <a:pt x="38020" y="14770"/>
                </a:lnTo>
                <a:lnTo>
                  <a:pt x="38020" y="14760"/>
                </a:lnTo>
                <a:lnTo>
                  <a:pt x="38030" y="14760"/>
                </a:lnTo>
                <a:lnTo>
                  <a:pt x="38040" y="14760"/>
                </a:lnTo>
                <a:lnTo>
                  <a:pt x="38050" y="14760"/>
                </a:lnTo>
                <a:lnTo>
                  <a:pt x="38060" y="14760"/>
                </a:lnTo>
                <a:lnTo>
                  <a:pt x="38070" y="14760"/>
                </a:lnTo>
                <a:lnTo>
                  <a:pt x="38080" y="14760"/>
                </a:lnTo>
                <a:lnTo>
                  <a:pt x="38080" y="14750"/>
                </a:lnTo>
                <a:lnTo>
                  <a:pt x="38090" y="14750"/>
                </a:lnTo>
                <a:lnTo>
                  <a:pt x="38100" y="14750"/>
                </a:lnTo>
                <a:lnTo>
                  <a:pt x="38110" y="14750"/>
                </a:lnTo>
                <a:lnTo>
                  <a:pt x="38120" y="14750"/>
                </a:lnTo>
                <a:lnTo>
                  <a:pt x="38120" y="14760"/>
                </a:lnTo>
                <a:lnTo>
                  <a:pt x="38130" y="14760"/>
                </a:lnTo>
                <a:lnTo>
                  <a:pt x="38140" y="14760"/>
                </a:lnTo>
                <a:lnTo>
                  <a:pt x="38140" y="14770"/>
                </a:lnTo>
                <a:lnTo>
                  <a:pt x="38150" y="14770"/>
                </a:lnTo>
                <a:lnTo>
                  <a:pt x="38160" y="14770"/>
                </a:lnTo>
                <a:lnTo>
                  <a:pt x="38170" y="14770"/>
                </a:lnTo>
                <a:lnTo>
                  <a:pt x="38180" y="14770"/>
                </a:lnTo>
                <a:lnTo>
                  <a:pt x="38180" y="14760"/>
                </a:lnTo>
                <a:lnTo>
                  <a:pt x="38190" y="14760"/>
                </a:lnTo>
                <a:lnTo>
                  <a:pt x="38200" y="14750"/>
                </a:lnTo>
                <a:lnTo>
                  <a:pt x="38200" y="14760"/>
                </a:lnTo>
                <a:lnTo>
                  <a:pt x="38210" y="14760"/>
                </a:lnTo>
                <a:lnTo>
                  <a:pt x="38220" y="14760"/>
                </a:lnTo>
                <a:lnTo>
                  <a:pt x="38220" y="14770"/>
                </a:lnTo>
                <a:lnTo>
                  <a:pt x="38230" y="14770"/>
                </a:lnTo>
                <a:lnTo>
                  <a:pt x="38240" y="14770"/>
                </a:lnTo>
                <a:lnTo>
                  <a:pt x="38250" y="14760"/>
                </a:lnTo>
                <a:lnTo>
                  <a:pt x="38260" y="14760"/>
                </a:lnTo>
                <a:lnTo>
                  <a:pt x="38270" y="14760"/>
                </a:lnTo>
                <a:lnTo>
                  <a:pt x="38270" y="14750"/>
                </a:lnTo>
                <a:lnTo>
                  <a:pt x="38280" y="14750"/>
                </a:lnTo>
                <a:lnTo>
                  <a:pt x="38290" y="14750"/>
                </a:lnTo>
                <a:lnTo>
                  <a:pt x="38300" y="14760"/>
                </a:lnTo>
                <a:lnTo>
                  <a:pt x="38310" y="14760"/>
                </a:lnTo>
                <a:lnTo>
                  <a:pt x="38310" y="14770"/>
                </a:lnTo>
                <a:lnTo>
                  <a:pt x="38310" y="14780"/>
                </a:lnTo>
                <a:lnTo>
                  <a:pt x="38320" y="14780"/>
                </a:lnTo>
                <a:lnTo>
                  <a:pt x="38320" y="14790"/>
                </a:lnTo>
                <a:lnTo>
                  <a:pt x="38320" y="14800"/>
                </a:lnTo>
                <a:lnTo>
                  <a:pt x="38320" y="14810"/>
                </a:lnTo>
                <a:lnTo>
                  <a:pt x="38330" y="14810"/>
                </a:lnTo>
                <a:lnTo>
                  <a:pt x="38340" y="14810"/>
                </a:lnTo>
                <a:lnTo>
                  <a:pt x="38340" y="14820"/>
                </a:lnTo>
                <a:lnTo>
                  <a:pt x="38340" y="14810"/>
                </a:lnTo>
                <a:lnTo>
                  <a:pt x="38350" y="14810"/>
                </a:lnTo>
                <a:lnTo>
                  <a:pt x="38360" y="14810"/>
                </a:lnTo>
                <a:lnTo>
                  <a:pt x="38370" y="14810"/>
                </a:lnTo>
                <a:lnTo>
                  <a:pt x="38370" y="14800"/>
                </a:lnTo>
                <a:lnTo>
                  <a:pt x="38370" y="14790"/>
                </a:lnTo>
                <a:lnTo>
                  <a:pt x="38380" y="14790"/>
                </a:lnTo>
                <a:lnTo>
                  <a:pt x="38380" y="14780"/>
                </a:lnTo>
                <a:lnTo>
                  <a:pt x="38390" y="14780"/>
                </a:lnTo>
                <a:lnTo>
                  <a:pt x="38390" y="14770"/>
                </a:lnTo>
                <a:lnTo>
                  <a:pt x="38400" y="14780"/>
                </a:lnTo>
                <a:lnTo>
                  <a:pt x="38410" y="14790"/>
                </a:lnTo>
                <a:lnTo>
                  <a:pt x="38410" y="14800"/>
                </a:lnTo>
                <a:lnTo>
                  <a:pt x="38420" y="14800"/>
                </a:lnTo>
                <a:lnTo>
                  <a:pt x="38420" y="14810"/>
                </a:lnTo>
                <a:lnTo>
                  <a:pt x="38430" y="14810"/>
                </a:lnTo>
                <a:lnTo>
                  <a:pt x="38440" y="14810"/>
                </a:lnTo>
                <a:lnTo>
                  <a:pt x="38440" y="14800"/>
                </a:lnTo>
                <a:lnTo>
                  <a:pt x="38450" y="14800"/>
                </a:lnTo>
                <a:lnTo>
                  <a:pt x="38460" y="14800"/>
                </a:lnTo>
                <a:lnTo>
                  <a:pt x="38460" y="14790"/>
                </a:lnTo>
                <a:lnTo>
                  <a:pt x="38470" y="14790"/>
                </a:lnTo>
                <a:lnTo>
                  <a:pt x="38480" y="14790"/>
                </a:lnTo>
                <a:lnTo>
                  <a:pt x="38490" y="14790"/>
                </a:lnTo>
                <a:lnTo>
                  <a:pt x="38500" y="14790"/>
                </a:lnTo>
                <a:lnTo>
                  <a:pt x="38510" y="14780"/>
                </a:lnTo>
                <a:lnTo>
                  <a:pt x="38540" y="14800"/>
                </a:lnTo>
                <a:lnTo>
                  <a:pt x="38540" y="14810"/>
                </a:lnTo>
                <a:lnTo>
                  <a:pt x="38550" y="14820"/>
                </a:lnTo>
                <a:lnTo>
                  <a:pt x="38550" y="14830"/>
                </a:lnTo>
                <a:lnTo>
                  <a:pt x="38550" y="14840"/>
                </a:lnTo>
                <a:lnTo>
                  <a:pt x="38560" y="14840"/>
                </a:lnTo>
                <a:lnTo>
                  <a:pt x="38560" y="14850"/>
                </a:lnTo>
                <a:lnTo>
                  <a:pt x="38570" y="14850"/>
                </a:lnTo>
                <a:lnTo>
                  <a:pt x="38580" y="14850"/>
                </a:lnTo>
                <a:lnTo>
                  <a:pt x="38590" y="14850"/>
                </a:lnTo>
                <a:lnTo>
                  <a:pt x="38600" y="14850"/>
                </a:lnTo>
                <a:lnTo>
                  <a:pt x="38610" y="14850"/>
                </a:lnTo>
                <a:lnTo>
                  <a:pt x="38620" y="14850"/>
                </a:lnTo>
                <a:lnTo>
                  <a:pt x="38630" y="14850"/>
                </a:lnTo>
                <a:lnTo>
                  <a:pt x="38640" y="14850"/>
                </a:lnTo>
                <a:lnTo>
                  <a:pt x="38650" y="14860"/>
                </a:lnTo>
                <a:lnTo>
                  <a:pt x="38660" y="14860"/>
                </a:lnTo>
                <a:lnTo>
                  <a:pt x="38670" y="14860"/>
                </a:lnTo>
                <a:lnTo>
                  <a:pt x="38670" y="14870"/>
                </a:lnTo>
                <a:lnTo>
                  <a:pt x="38680" y="14870"/>
                </a:lnTo>
                <a:lnTo>
                  <a:pt x="38680" y="14880"/>
                </a:lnTo>
                <a:lnTo>
                  <a:pt x="38690" y="14890"/>
                </a:lnTo>
                <a:lnTo>
                  <a:pt x="38700" y="14890"/>
                </a:lnTo>
                <a:lnTo>
                  <a:pt x="38700" y="14880"/>
                </a:lnTo>
                <a:lnTo>
                  <a:pt x="38710" y="14880"/>
                </a:lnTo>
                <a:lnTo>
                  <a:pt x="38710" y="14870"/>
                </a:lnTo>
                <a:lnTo>
                  <a:pt x="38720" y="14870"/>
                </a:lnTo>
                <a:lnTo>
                  <a:pt x="38720" y="14860"/>
                </a:lnTo>
                <a:lnTo>
                  <a:pt x="38730" y="14860"/>
                </a:lnTo>
                <a:lnTo>
                  <a:pt x="38730" y="14850"/>
                </a:lnTo>
                <a:lnTo>
                  <a:pt x="38730" y="14840"/>
                </a:lnTo>
                <a:lnTo>
                  <a:pt x="38740" y="14840"/>
                </a:lnTo>
                <a:lnTo>
                  <a:pt x="38740" y="14830"/>
                </a:lnTo>
                <a:lnTo>
                  <a:pt x="38750" y="14830"/>
                </a:lnTo>
                <a:lnTo>
                  <a:pt x="38750" y="14820"/>
                </a:lnTo>
                <a:lnTo>
                  <a:pt x="38750" y="14810"/>
                </a:lnTo>
                <a:lnTo>
                  <a:pt x="38760" y="14800"/>
                </a:lnTo>
                <a:lnTo>
                  <a:pt x="38760" y="14790"/>
                </a:lnTo>
                <a:lnTo>
                  <a:pt x="38770" y="14790"/>
                </a:lnTo>
                <a:lnTo>
                  <a:pt x="38770" y="14780"/>
                </a:lnTo>
                <a:lnTo>
                  <a:pt x="38770" y="14770"/>
                </a:lnTo>
                <a:lnTo>
                  <a:pt x="38780" y="14760"/>
                </a:lnTo>
                <a:lnTo>
                  <a:pt x="38830" y="14780"/>
                </a:lnTo>
                <a:lnTo>
                  <a:pt x="38840" y="14790"/>
                </a:lnTo>
                <a:lnTo>
                  <a:pt x="38840" y="14800"/>
                </a:lnTo>
                <a:lnTo>
                  <a:pt x="38830" y="14800"/>
                </a:lnTo>
                <a:lnTo>
                  <a:pt x="38830" y="14810"/>
                </a:lnTo>
                <a:lnTo>
                  <a:pt x="38820" y="14810"/>
                </a:lnTo>
                <a:lnTo>
                  <a:pt x="38820" y="14820"/>
                </a:lnTo>
                <a:lnTo>
                  <a:pt x="38820" y="14830"/>
                </a:lnTo>
                <a:lnTo>
                  <a:pt x="38830" y="14830"/>
                </a:lnTo>
                <a:lnTo>
                  <a:pt x="38830" y="14840"/>
                </a:lnTo>
                <a:lnTo>
                  <a:pt x="38840" y="14840"/>
                </a:lnTo>
                <a:lnTo>
                  <a:pt x="38850" y="14840"/>
                </a:lnTo>
                <a:lnTo>
                  <a:pt x="38850" y="14830"/>
                </a:lnTo>
                <a:lnTo>
                  <a:pt x="38860" y="14830"/>
                </a:lnTo>
                <a:lnTo>
                  <a:pt x="38870" y="14830"/>
                </a:lnTo>
                <a:lnTo>
                  <a:pt x="38900" y="14870"/>
                </a:lnTo>
                <a:lnTo>
                  <a:pt x="38940" y="14910"/>
                </a:lnTo>
                <a:lnTo>
                  <a:pt x="38940" y="14920"/>
                </a:lnTo>
                <a:lnTo>
                  <a:pt x="38950" y="14930"/>
                </a:lnTo>
                <a:lnTo>
                  <a:pt x="38950" y="14940"/>
                </a:lnTo>
                <a:lnTo>
                  <a:pt x="38950" y="14950"/>
                </a:lnTo>
                <a:lnTo>
                  <a:pt x="38940" y="14960"/>
                </a:lnTo>
                <a:lnTo>
                  <a:pt x="38940" y="14970"/>
                </a:lnTo>
                <a:lnTo>
                  <a:pt x="38940" y="14980"/>
                </a:lnTo>
                <a:lnTo>
                  <a:pt x="38940" y="14990"/>
                </a:lnTo>
                <a:lnTo>
                  <a:pt x="38930" y="14990"/>
                </a:lnTo>
                <a:lnTo>
                  <a:pt x="38940" y="14990"/>
                </a:lnTo>
                <a:lnTo>
                  <a:pt x="38940" y="15000"/>
                </a:lnTo>
                <a:lnTo>
                  <a:pt x="38940" y="15010"/>
                </a:lnTo>
                <a:lnTo>
                  <a:pt x="38950" y="15010"/>
                </a:lnTo>
                <a:lnTo>
                  <a:pt x="38950" y="15000"/>
                </a:lnTo>
                <a:lnTo>
                  <a:pt x="38960" y="15000"/>
                </a:lnTo>
                <a:lnTo>
                  <a:pt x="38970" y="15000"/>
                </a:lnTo>
                <a:lnTo>
                  <a:pt x="38970" y="14990"/>
                </a:lnTo>
                <a:lnTo>
                  <a:pt x="38980" y="14990"/>
                </a:lnTo>
                <a:lnTo>
                  <a:pt x="38990" y="14980"/>
                </a:lnTo>
                <a:lnTo>
                  <a:pt x="39000" y="14980"/>
                </a:lnTo>
                <a:lnTo>
                  <a:pt x="39000" y="14970"/>
                </a:lnTo>
                <a:lnTo>
                  <a:pt x="39010" y="14970"/>
                </a:lnTo>
                <a:lnTo>
                  <a:pt x="39020" y="14970"/>
                </a:lnTo>
                <a:lnTo>
                  <a:pt x="39030" y="14970"/>
                </a:lnTo>
                <a:lnTo>
                  <a:pt x="39030" y="14980"/>
                </a:lnTo>
                <a:lnTo>
                  <a:pt x="39040" y="14980"/>
                </a:lnTo>
                <a:lnTo>
                  <a:pt x="39040" y="14990"/>
                </a:lnTo>
                <a:lnTo>
                  <a:pt x="39040" y="15000"/>
                </a:lnTo>
                <a:lnTo>
                  <a:pt x="39050" y="15000"/>
                </a:lnTo>
                <a:lnTo>
                  <a:pt x="39050" y="15010"/>
                </a:lnTo>
                <a:lnTo>
                  <a:pt x="39060" y="15010"/>
                </a:lnTo>
                <a:lnTo>
                  <a:pt x="39070" y="15010"/>
                </a:lnTo>
                <a:lnTo>
                  <a:pt x="39080" y="15010"/>
                </a:lnTo>
                <a:lnTo>
                  <a:pt x="39090" y="15010"/>
                </a:lnTo>
                <a:lnTo>
                  <a:pt x="39100" y="15010"/>
                </a:lnTo>
                <a:lnTo>
                  <a:pt x="39110" y="15010"/>
                </a:lnTo>
                <a:lnTo>
                  <a:pt x="39130" y="15020"/>
                </a:lnTo>
                <a:lnTo>
                  <a:pt x="39130" y="15030"/>
                </a:lnTo>
                <a:lnTo>
                  <a:pt x="39130" y="15040"/>
                </a:lnTo>
                <a:lnTo>
                  <a:pt x="39120" y="15040"/>
                </a:lnTo>
                <a:lnTo>
                  <a:pt x="39120" y="15050"/>
                </a:lnTo>
                <a:lnTo>
                  <a:pt x="39110" y="15060"/>
                </a:lnTo>
                <a:lnTo>
                  <a:pt x="39110" y="15070"/>
                </a:lnTo>
                <a:lnTo>
                  <a:pt x="39120" y="15070"/>
                </a:lnTo>
                <a:lnTo>
                  <a:pt x="39130" y="15070"/>
                </a:lnTo>
                <a:lnTo>
                  <a:pt x="39140" y="15070"/>
                </a:lnTo>
                <a:lnTo>
                  <a:pt x="39150" y="15070"/>
                </a:lnTo>
                <a:lnTo>
                  <a:pt x="39160" y="15070"/>
                </a:lnTo>
                <a:lnTo>
                  <a:pt x="39170" y="15070"/>
                </a:lnTo>
                <a:lnTo>
                  <a:pt x="39180" y="15080"/>
                </a:lnTo>
                <a:lnTo>
                  <a:pt x="39190" y="15080"/>
                </a:lnTo>
                <a:lnTo>
                  <a:pt x="39200" y="15080"/>
                </a:lnTo>
                <a:lnTo>
                  <a:pt x="39200" y="15090"/>
                </a:lnTo>
                <a:lnTo>
                  <a:pt x="39200" y="15100"/>
                </a:lnTo>
                <a:lnTo>
                  <a:pt x="39200" y="15110"/>
                </a:lnTo>
                <a:lnTo>
                  <a:pt x="39200" y="15120"/>
                </a:lnTo>
                <a:lnTo>
                  <a:pt x="39200" y="15130"/>
                </a:lnTo>
                <a:lnTo>
                  <a:pt x="39200" y="15140"/>
                </a:lnTo>
                <a:lnTo>
                  <a:pt x="39200" y="15150"/>
                </a:lnTo>
                <a:lnTo>
                  <a:pt x="39210" y="15150"/>
                </a:lnTo>
                <a:lnTo>
                  <a:pt x="39220" y="15150"/>
                </a:lnTo>
                <a:lnTo>
                  <a:pt x="39230" y="15150"/>
                </a:lnTo>
                <a:lnTo>
                  <a:pt x="39240" y="15150"/>
                </a:lnTo>
                <a:lnTo>
                  <a:pt x="39240" y="15140"/>
                </a:lnTo>
                <a:lnTo>
                  <a:pt x="39250" y="15140"/>
                </a:lnTo>
                <a:lnTo>
                  <a:pt x="39250" y="15130"/>
                </a:lnTo>
                <a:lnTo>
                  <a:pt x="39250" y="15120"/>
                </a:lnTo>
                <a:lnTo>
                  <a:pt x="39290" y="15150"/>
                </a:lnTo>
                <a:lnTo>
                  <a:pt x="39280" y="15150"/>
                </a:lnTo>
                <a:lnTo>
                  <a:pt x="39280" y="15160"/>
                </a:lnTo>
                <a:lnTo>
                  <a:pt x="39280" y="15170"/>
                </a:lnTo>
                <a:lnTo>
                  <a:pt x="39280" y="15180"/>
                </a:lnTo>
                <a:lnTo>
                  <a:pt x="39290" y="15180"/>
                </a:lnTo>
                <a:lnTo>
                  <a:pt x="39300" y="15180"/>
                </a:lnTo>
                <a:lnTo>
                  <a:pt x="39310" y="15180"/>
                </a:lnTo>
                <a:lnTo>
                  <a:pt x="39310" y="15190"/>
                </a:lnTo>
                <a:lnTo>
                  <a:pt x="39320" y="15190"/>
                </a:lnTo>
                <a:lnTo>
                  <a:pt x="39330" y="15190"/>
                </a:lnTo>
                <a:lnTo>
                  <a:pt x="39340" y="15190"/>
                </a:lnTo>
                <a:lnTo>
                  <a:pt x="39340" y="15200"/>
                </a:lnTo>
                <a:lnTo>
                  <a:pt x="39350" y="15210"/>
                </a:lnTo>
                <a:lnTo>
                  <a:pt x="39350" y="15220"/>
                </a:lnTo>
                <a:lnTo>
                  <a:pt x="39340" y="15220"/>
                </a:lnTo>
                <a:lnTo>
                  <a:pt x="39340" y="15230"/>
                </a:lnTo>
                <a:lnTo>
                  <a:pt x="39340" y="15240"/>
                </a:lnTo>
                <a:lnTo>
                  <a:pt x="39350" y="15240"/>
                </a:lnTo>
                <a:lnTo>
                  <a:pt x="39350" y="15250"/>
                </a:lnTo>
                <a:lnTo>
                  <a:pt x="39350" y="15260"/>
                </a:lnTo>
                <a:lnTo>
                  <a:pt x="39350" y="15270"/>
                </a:lnTo>
                <a:lnTo>
                  <a:pt x="39360" y="15270"/>
                </a:lnTo>
                <a:lnTo>
                  <a:pt x="39370" y="15270"/>
                </a:lnTo>
                <a:lnTo>
                  <a:pt x="39380" y="15270"/>
                </a:lnTo>
                <a:lnTo>
                  <a:pt x="39390" y="15270"/>
                </a:lnTo>
                <a:lnTo>
                  <a:pt x="39400" y="15270"/>
                </a:lnTo>
                <a:lnTo>
                  <a:pt x="39410" y="15260"/>
                </a:lnTo>
                <a:lnTo>
                  <a:pt x="39410" y="15250"/>
                </a:lnTo>
                <a:lnTo>
                  <a:pt x="39420" y="15250"/>
                </a:lnTo>
                <a:lnTo>
                  <a:pt x="39440" y="15270"/>
                </a:lnTo>
                <a:lnTo>
                  <a:pt x="39450" y="15280"/>
                </a:lnTo>
                <a:lnTo>
                  <a:pt x="39440" y="15280"/>
                </a:lnTo>
                <a:lnTo>
                  <a:pt x="39440" y="15290"/>
                </a:lnTo>
                <a:lnTo>
                  <a:pt x="39440" y="15300"/>
                </a:lnTo>
                <a:lnTo>
                  <a:pt x="39450" y="15300"/>
                </a:lnTo>
                <a:lnTo>
                  <a:pt x="39450" y="15310"/>
                </a:lnTo>
                <a:lnTo>
                  <a:pt x="39460" y="15310"/>
                </a:lnTo>
                <a:lnTo>
                  <a:pt x="39470" y="15320"/>
                </a:lnTo>
                <a:lnTo>
                  <a:pt x="39480" y="15320"/>
                </a:lnTo>
                <a:lnTo>
                  <a:pt x="39500" y="15340"/>
                </a:lnTo>
                <a:lnTo>
                  <a:pt x="39550" y="15360"/>
                </a:lnTo>
                <a:lnTo>
                  <a:pt x="39550" y="15370"/>
                </a:lnTo>
                <a:lnTo>
                  <a:pt x="39560" y="15370"/>
                </a:lnTo>
                <a:lnTo>
                  <a:pt x="39560" y="15360"/>
                </a:lnTo>
                <a:lnTo>
                  <a:pt x="39570" y="15360"/>
                </a:lnTo>
                <a:lnTo>
                  <a:pt x="39670" y="15390"/>
                </a:lnTo>
                <a:lnTo>
                  <a:pt x="39700" y="15420"/>
                </a:lnTo>
                <a:lnTo>
                  <a:pt x="39700" y="15430"/>
                </a:lnTo>
                <a:lnTo>
                  <a:pt x="39700" y="15440"/>
                </a:lnTo>
                <a:lnTo>
                  <a:pt x="39710" y="15440"/>
                </a:lnTo>
                <a:lnTo>
                  <a:pt x="39730" y="15490"/>
                </a:lnTo>
                <a:lnTo>
                  <a:pt x="39720" y="15490"/>
                </a:lnTo>
                <a:lnTo>
                  <a:pt x="39720" y="15500"/>
                </a:lnTo>
                <a:lnTo>
                  <a:pt x="39730" y="15500"/>
                </a:lnTo>
                <a:lnTo>
                  <a:pt x="39740" y="15500"/>
                </a:lnTo>
                <a:lnTo>
                  <a:pt x="39750" y="15520"/>
                </a:lnTo>
                <a:lnTo>
                  <a:pt x="39770" y="15530"/>
                </a:lnTo>
                <a:lnTo>
                  <a:pt x="39830" y="15550"/>
                </a:lnTo>
                <a:lnTo>
                  <a:pt x="39860" y="15570"/>
                </a:lnTo>
                <a:lnTo>
                  <a:pt x="39870" y="15580"/>
                </a:lnTo>
                <a:lnTo>
                  <a:pt x="39860" y="15580"/>
                </a:lnTo>
                <a:lnTo>
                  <a:pt x="39860" y="15590"/>
                </a:lnTo>
                <a:lnTo>
                  <a:pt x="39850" y="15600"/>
                </a:lnTo>
                <a:lnTo>
                  <a:pt x="39850" y="15610"/>
                </a:lnTo>
                <a:lnTo>
                  <a:pt x="39850" y="15620"/>
                </a:lnTo>
                <a:lnTo>
                  <a:pt x="39860" y="15620"/>
                </a:lnTo>
                <a:lnTo>
                  <a:pt x="39860" y="15630"/>
                </a:lnTo>
                <a:lnTo>
                  <a:pt x="39860" y="15640"/>
                </a:lnTo>
                <a:lnTo>
                  <a:pt x="39870" y="15640"/>
                </a:lnTo>
                <a:lnTo>
                  <a:pt x="39870" y="15650"/>
                </a:lnTo>
                <a:lnTo>
                  <a:pt x="39880" y="15650"/>
                </a:lnTo>
                <a:lnTo>
                  <a:pt x="39890" y="15660"/>
                </a:lnTo>
                <a:lnTo>
                  <a:pt x="39900" y="15660"/>
                </a:lnTo>
                <a:lnTo>
                  <a:pt x="39910" y="15650"/>
                </a:lnTo>
                <a:lnTo>
                  <a:pt x="39920" y="15640"/>
                </a:lnTo>
                <a:lnTo>
                  <a:pt x="39950" y="15690"/>
                </a:lnTo>
                <a:lnTo>
                  <a:pt x="39950" y="15700"/>
                </a:lnTo>
                <a:lnTo>
                  <a:pt x="39950" y="15710"/>
                </a:lnTo>
                <a:lnTo>
                  <a:pt x="39960" y="15720"/>
                </a:lnTo>
                <a:lnTo>
                  <a:pt x="39970" y="15720"/>
                </a:lnTo>
                <a:lnTo>
                  <a:pt x="39970" y="15730"/>
                </a:lnTo>
                <a:lnTo>
                  <a:pt x="39980" y="15730"/>
                </a:lnTo>
                <a:lnTo>
                  <a:pt x="40080" y="15790"/>
                </a:lnTo>
                <a:lnTo>
                  <a:pt x="40080" y="15800"/>
                </a:lnTo>
                <a:lnTo>
                  <a:pt x="40090" y="15810"/>
                </a:lnTo>
                <a:lnTo>
                  <a:pt x="40100" y="15810"/>
                </a:lnTo>
                <a:lnTo>
                  <a:pt x="40100" y="15820"/>
                </a:lnTo>
                <a:lnTo>
                  <a:pt x="40110" y="15820"/>
                </a:lnTo>
                <a:lnTo>
                  <a:pt x="40150" y="15870"/>
                </a:lnTo>
                <a:lnTo>
                  <a:pt x="40140" y="15870"/>
                </a:lnTo>
                <a:lnTo>
                  <a:pt x="40140" y="15880"/>
                </a:lnTo>
                <a:lnTo>
                  <a:pt x="40140" y="15890"/>
                </a:lnTo>
                <a:lnTo>
                  <a:pt x="40140" y="15900"/>
                </a:lnTo>
                <a:lnTo>
                  <a:pt x="40140" y="15910"/>
                </a:lnTo>
                <a:lnTo>
                  <a:pt x="40150" y="15910"/>
                </a:lnTo>
                <a:lnTo>
                  <a:pt x="40160" y="15910"/>
                </a:lnTo>
                <a:lnTo>
                  <a:pt x="40170" y="15910"/>
                </a:lnTo>
                <a:lnTo>
                  <a:pt x="40180" y="15920"/>
                </a:lnTo>
                <a:lnTo>
                  <a:pt x="40190" y="15920"/>
                </a:lnTo>
                <a:lnTo>
                  <a:pt x="40200" y="15920"/>
                </a:lnTo>
                <a:lnTo>
                  <a:pt x="40200" y="15930"/>
                </a:lnTo>
                <a:lnTo>
                  <a:pt x="40200" y="15940"/>
                </a:lnTo>
                <a:lnTo>
                  <a:pt x="40210" y="15940"/>
                </a:lnTo>
                <a:lnTo>
                  <a:pt x="40220" y="15950"/>
                </a:lnTo>
                <a:lnTo>
                  <a:pt x="40230" y="15950"/>
                </a:lnTo>
                <a:lnTo>
                  <a:pt x="40230" y="15940"/>
                </a:lnTo>
                <a:lnTo>
                  <a:pt x="40240" y="15940"/>
                </a:lnTo>
                <a:lnTo>
                  <a:pt x="40250" y="15940"/>
                </a:lnTo>
                <a:lnTo>
                  <a:pt x="40250" y="15950"/>
                </a:lnTo>
                <a:lnTo>
                  <a:pt x="40250" y="15940"/>
                </a:lnTo>
                <a:lnTo>
                  <a:pt x="40260" y="15940"/>
                </a:lnTo>
                <a:lnTo>
                  <a:pt x="40260" y="15950"/>
                </a:lnTo>
                <a:lnTo>
                  <a:pt x="40270" y="15950"/>
                </a:lnTo>
                <a:lnTo>
                  <a:pt x="40280" y="15950"/>
                </a:lnTo>
                <a:lnTo>
                  <a:pt x="40280" y="15940"/>
                </a:lnTo>
                <a:lnTo>
                  <a:pt x="40290" y="15940"/>
                </a:lnTo>
                <a:lnTo>
                  <a:pt x="40290" y="15930"/>
                </a:lnTo>
                <a:lnTo>
                  <a:pt x="40290" y="15920"/>
                </a:lnTo>
                <a:lnTo>
                  <a:pt x="40290" y="15910"/>
                </a:lnTo>
                <a:lnTo>
                  <a:pt x="40280" y="15910"/>
                </a:lnTo>
                <a:lnTo>
                  <a:pt x="40280" y="15900"/>
                </a:lnTo>
                <a:lnTo>
                  <a:pt x="40300" y="15890"/>
                </a:lnTo>
                <a:lnTo>
                  <a:pt x="40300" y="15900"/>
                </a:lnTo>
                <a:lnTo>
                  <a:pt x="40310" y="15900"/>
                </a:lnTo>
                <a:lnTo>
                  <a:pt x="40320" y="15900"/>
                </a:lnTo>
                <a:lnTo>
                  <a:pt x="40320" y="15890"/>
                </a:lnTo>
                <a:lnTo>
                  <a:pt x="40360" y="15880"/>
                </a:lnTo>
                <a:lnTo>
                  <a:pt x="40370" y="15880"/>
                </a:lnTo>
                <a:lnTo>
                  <a:pt x="40370" y="15890"/>
                </a:lnTo>
                <a:lnTo>
                  <a:pt x="40380" y="15890"/>
                </a:lnTo>
                <a:lnTo>
                  <a:pt x="40390" y="15890"/>
                </a:lnTo>
                <a:lnTo>
                  <a:pt x="40400" y="15890"/>
                </a:lnTo>
                <a:lnTo>
                  <a:pt x="40410" y="15890"/>
                </a:lnTo>
                <a:lnTo>
                  <a:pt x="40430" y="15900"/>
                </a:lnTo>
                <a:lnTo>
                  <a:pt x="40450" y="15920"/>
                </a:lnTo>
                <a:lnTo>
                  <a:pt x="40450" y="15930"/>
                </a:lnTo>
                <a:lnTo>
                  <a:pt x="40440" y="15930"/>
                </a:lnTo>
                <a:lnTo>
                  <a:pt x="40440" y="15940"/>
                </a:lnTo>
                <a:lnTo>
                  <a:pt x="40440" y="15950"/>
                </a:lnTo>
                <a:lnTo>
                  <a:pt x="40440" y="15960"/>
                </a:lnTo>
                <a:lnTo>
                  <a:pt x="40440" y="15970"/>
                </a:lnTo>
                <a:lnTo>
                  <a:pt x="40440" y="15980"/>
                </a:lnTo>
                <a:lnTo>
                  <a:pt x="40440" y="15990"/>
                </a:lnTo>
                <a:lnTo>
                  <a:pt x="40450" y="15990"/>
                </a:lnTo>
                <a:lnTo>
                  <a:pt x="40450" y="16000"/>
                </a:lnTo>
                <a:lnTo>
                  <a:pt x="40510" y="15990"/>
                </a:lnTo>
                <a:lnTo>
                  <a:pt x="40570" y="15980"/>
                </a:lnTo>
                <a:lnTo>
                  <a:pt x="40580" y="15980"/>
                </a:lnTo>
                <a:lnTo>
                  <a:pt x="40580" y="15990"/>
                </a:lnTo>
                <a:lnTo>
                  <a:pt x="40590" y="15990"/>
                </a:lnTo>
                <a:lnTo>
                  <a:pt x="40600" y="15990"/>
                </a:lnTo>
                <a:lnTo>
                  <a:pt x="40610" y="15990"/>
                </a:lnTo>
                <a:lnTo>
                  <a:pt x="40620" y="15990"/>
                </a:lnTo>
                <a:lnTo>
                  <a:pt x="40630" y="15990"/>
                </a:lnTo>
                <a:lnTo>
                  <a:pt x="40630" y="15980"/>
                </a:lnTo>
                <a:lnTo>
                  <a:pt x="40630" y="15970"/>
                </a:lnTo>
                <a:lnTo>
                  <a:pt x="40630" y="15960"/>
                </a:lnTo>
                <a:lnTo>
                  <a:pt x="40670" y="15950"/>
                </a:lnTo>
                <a:lnTo>
                  <a:pt x="40670" y="15960"/>
                </a:lnTo>
                <a:lnTo>
                  <a:pt x="40680" y="15960"/>
                </a:lnTo>
                <a:lnTo>
                  <a:pt x="40690" y="15960"/>
                </a:lnTo>
                <a:lnTo>
                  <a:pt x="40690" y="15950"/>
                </a:lnTo>
                <a:lnTo>
                  <a:pt x="40700" y="15950"/>
                </a:lnTo>
                <a:lnTo>
                  <a:pt x="40700" y="15940"/>
                </a:lnTo>
                <a:lnTo>
                  <a:pt x="40760" y="15920"/>
                </a:lnTo>
                <a:lnTo>
                  <a:pt x="40770" y="15920"/>
                </a:lnTo>
                <a:lnTo>
                  <a:pt x="40770" y="15930"/>
                </a:lnTo>
                <a:lnTo>
                  <a:pt x="40770" y="15920"/>
                </a:lnTo>
                <a:lnTo>
                  <a:pt x="40780" y="15920"/>
                </a:lnTo>
                <a:lnTo>
                  <a:pt x="40790" y="15920"/>
                </a:lnTo>
                <a:lnTo>
                  <a:pt x="40800" y="15920"/>
                </a:lnTo>
                <a:lnTo>
                  <a:pt x="40800" y="15910"/>
                </a:lnTo>
                <a:lnTo>
                  <a:pt x="40810" y="15910"/>
                </a:lnTo>
                <a:lnTo>
                  <a:pt x="40820" y="15910"/>
                </a:lnTo>
                <a:lnTo>
                  <a:pt x="40830" y="15910"/>
                </a:lnTo>
                <a:lnTo>
                  <a:pt x="40840" y="15910"/>
                </a:lnTo>
                <a:lnTo>
                  <a:pt x="40850" y="15910"/>
                </a:lnTo>
                <a:lnTo>
                  <a:pt x="40900" y="15910"/>
                </a:lnTo>
                <a:lnTo>
                  <a:pt x="40900" y="15920"/>
                </a:lnTo>
                <a:lnTo>
                  <a:pt x="40910" y="15920"/>
                </a:lnTo>
                <a:lnTo>
                  <a:pt x="40920" y="15920"/>
                </a:lnTo>
                <a:lnTo>
                  <a:pt x="40930" y="15920"/>
                </a:lnTo>
                <a:lnTo>
                  <a:pt x="40930" y="15930"/>
                </a:lnTo>
                <a:lnTo>
                  <a:pt x="40930" y="15920"/>
                </a:lnTo>
                <a:lnTo>
                  <a:pt x="40940" y="15920"/>
                </a:lnTo>
                <a:lnTo>
                  <a:pt x="40950" y="15920"/>
                </a:lnTo>
                <a:lnTo>
                  <a:pt x="40950" y="15910"/>
                </a:lnTo>
                <a:lnTo>
                  <a:pt x="40960" y="15910"/>
                </a:lnTo>
                <a:lnTo>
                  <a:pt x="40970" y="15910"/>
                </a:lnTo>
                <a:lnTo>
                  <a:pt x="40980" y="15910"/>
                </a:lnTo>
                <a:lnTo>
                  <a:pt x="41060" y="15950"/>
                </a:lnTo>
                <a:lnTo>
                  <a:pt x="41060" y="15960"/>
                </a:lnTo>
                <a:lnTo>
                  <a:pt x="41070" y="15960"/>
                </a:lnTo>
                <a:lnTo>
                  <a:pt x="41070" y="15970"/>
                </a:lnTo>
                <a:lnTo>
                  <a:pt x="41080" y="15970"/>
                </a:lnTo>
                <a:lnTo>
                  <a:pt x="41110" y="15980"/>
                </a:lnTo>
                <a:lnTo>
                  <a:pt x="41110" y="15990"/>
                </a:lnTo>
                <a:lnTo>
                  <a:pt x="41100" y="15990"/>
                </a:lnTo>
                <a:lnTo>
                  <a:pt x="41100" y="16000"/>
                </a:lnTo>
                <a:lnTo>
                  <a:pt x="41100" y="16010"/>
                </a:lnTo>
                <a:lnTo>
                  <a:pt x="41110" y="16010"/>
                </a:lnTo>
                <a:lnTo>
                  <a:pt x="41110" y="16020"/>
                </a:lnTo>
                <a:lnTo>
                  <a:pt x="41120" y="16020"/>
                </a:lnTo>
                <a:lnTo>
                  <a:pt x="41120" y="16030"/>
                </a:lnTo>
                <a:lnTo>
                  <a:pt x="41130" y="16030"/>
                </a:lnTo>
                <a:lnTo>
                  <a:pt x="41130" y="16040"/>
                </a:lnTo>
                <a:lnTo>
                  <a:pt x="41130" y="16050"/>
                </a:lnTo>
                <a:lnTo>
                  <a:pt x="41140" y="16050"/>
                </a:lnTo>
                <a:lnTo>
                  <a:pt x="41140" y="16060"/>
                </a:lnTo>
                <a:lnTo>
                  <a:pt x="41150" y="16060"/>
                </a:lnTo>
                <a:lnTo>
                  <a:pt x="41160" y="16060"/>
                </a:lnTo>
                <a:lnTo>
                  <a:pt x="41170" y="16060"/>
                </a:lnTo>
                <a:lnTo>
                  <a:pt x="41180" y="16060"/>
                </a:lnTo>
                <a:lnTo>
                  <a:pt x="41180" y="16070"/>
                </a:lnTo>
                <a:lnTo>
                  <a:pt x="41180" y="16080"/>
                </a:lnTo>
                <a:lnTo>
                  <a:pt x="41170" y="16080"/>
                </a:lnTo>
                <a:lnTo>
                  <a:pt x="41170" y="16090"/>
                </a:lnTo>
                <a:lnTo>
                  <a:pt x="41170" y="16100"/>
                </a:lnTo>
                <a:lnTo>
                  <a:pt x="41160" y="16100"/>
                </a:lnTo>
                <a:lnTo>
                  <a:pt x="41170" y="16100"/>
                </a:lnTo>
                <a:lnTo>
                  <a:pt x="41170" y="16110"/>
                </a:lnTo>
                <a:lnTo>
                  <a:pt x="41180" y="16110"/>
                </a:lnTo>
                <a:lnTo>
                  <a:pt x="41190" y="16110"/>
                </a:lnTo>
                <a:lnTo>
                  <a:pt x="41200" y="16120"/>
                </a:lnTo>
                <a:lnTo>
                  <a:pt x="41210" y="16120"/>
                </a:lnTo>
                <a:lnTo>
                  <a:pt x="41210" y="16130"/>
                </a:lnTo>
                <a:lnTo>
                  <a:pt x="41200" y="16140"/>
                </a:lnTo>
                <a:lnTo>
                  <a:pt x="41200" y="16150"/>
                </a:lnTo>
                <a:lnTo>
                  <a:pt x="41200" y="16160"/>
                </a:lnTo>
                <a:lnTo>
                  <a:pt x="41200" y="16170"/>
                </a:lnTo>
                <a:lnTo>
                  <a:pt x="41210" y="16170"/>
                </a:lnTo>
                <a:lnTo>
                  <a:pt x="41210" y="16180"/>
                </a:lnTo>
                <a:lnTo>
                  <a:pt x="41220" y="16180"/>
                </a:lnTo>
                <a:lnTo>
                  <a:pt x="41230" y="16170"/>
                </a:lnTo>
                <a:lnTo>
                  <a:pt x="41240" y="16170"/>
                </a:lnTo>
                <a:lnTo>
                  <a:pt x="41240" y="16160"/>
                </a:lnTo>
                <a:lnTo>
                  <a:pt x="41250" y="16160"/>
                </a:lnTo>
                <a:lnTo>
                  <a:pt x="41250" y="16150"/>
                </a:lnTo>
                <a:lnTo>
                  <a:pt x="41270" y="16180"/>
                </a:lnTo>
                <a:lnTo>
                  <a:pt x="41270" y="16190"/>
                </a:lnTo>
                <a:lnTo>
                  <a:pt x="41260" y="16190"/>
                </a:lnTo>
                <a:lnTo>
                  <a:pt x="41260" y="16200"/>
                </a:lnTo>
                <a:lnTo>
                  <a:pt x="41260" y="16210"/>
                </a:lnTo>
                <a:lnTo>
                  <a:pt x="41260" y="16220"/>
                </a:lnTo>
                <a:lnTo>
                  <a:pt x="41270" y="16220"/>
                </a:lnTo>
                <a:lnTo>
                  <a:pt x="41270" y="16230"/>
                </a:lnTo>
                <a:lnTo>
                  <a:pt x="41280" y="16230"/>
                </a:lnTo>
                <a:lnTo>
                  <a:pt x="41280" y="16240"/>
                </a:lnTo>
                <a:lnTo>
                  <a:pt x="41290" y="16240"/>
                </a:lnTo>
                <a:lnTo>
                  <a:pt x="41290" y="16230"/>
                </a:lnTo>
                <a:lnTo>
                  <a:pt x="41300" y="16230"/>
                </a:lnTo>
                <a:lnTo>
                  <a:pt x="41300" y="16220"/>
                </a:lnTo>
                <a:lnTo>
                  <a:pt x="41310" y="16230"/>
                </a:lnTo>
                <a:lnTo>
                  <a:pt x="41440" y="16320"/>
                </a:lnTo>
                <a:lnTo>
                  <a:pt x="41480" y="16330"/>
                </a:lnTo>
                <a:lnTo>
                  <a:pt x="41480" y="16340"/>
                </a:lnTo>
                <a:lnTo>
                  <a:pt x="41490" y="16340"/>
                </a:lnTo>
                <a:lnTo>
                  <a:pt x="41500" y="16340"/>
                </a:lnTo>
                <a:lnTo>
                  <a:pt x="41510" y="16340"/>
                </a:lnTo>
                <a:lnTo>
                  <a:pt x="41510" y="16350"/>
                </a:lnTo>
                <a:lnTo>
                  <a:pt x="41520" y="16350"/>
                </a:lnTo>
                <a:lnTo>
                  <a:pt x="41530" y="16350"/>
                </a:lnTo>
                <a:lnTo>
                  <a:pt x="41530" y="16360"/>
                </a:lnTo>
                <a:lnTo>
                  <a:pt x="41540" y="16360"/>
                </a:lnTo>
                <a:lnTo>
                  <a:pt x="41550" y="16360"/>
                </a:lnTo>
                <a:lnTo>
                  <a:pt x="41560" y="16360"/>
                </a:lnTo>
                <a:lnTo>
                  <a:pt x="41570" y="16360"/>
                </a:lnTo>
                <a:lnTo>
                  <a:pt x="41570" y="16350"/>
                </a:lnTo>
                <a:lnTo>
                  <a:pt x="41580" y="16340"/>
                </a:lnTo>
                <a:lnTo>
                  <a:pt x="41590" y="16350"/>
                </a:lnTo>
                <a:lnTo>
                  <a:pt x="41600" y="16340"/>
                </a:lnTo>
                <a:lnTo>
                  <a:pt x="41610" y="16350"/>
                </a:lnTo>
                <a:lnTo>
                  <a:pt x="41610" y="16360"/>
                </a:lnTo>
                <a:lnTo>
                  <a:pt x="41620" y="16360"/>
                </a:lnTo>
                <a:lnTo>
                  <a:pt x="41620" y="16350"/>
                </a:lnTo>
                <a:lnTo>
                  <a:pt x="41630" y="16350"/>
                </a:lnTo>
                <a:lnTo>
                  <a:pt x="41630" y="16340"/>
                </a:lnTo>
                <a:lnTo>
                  <a:pt x="41630" y="16330"/>
                </a:lnTo>
                <a:lnTo>
                  <a:pt x="41670" y="16320"/>
                </a:lnTo>
                <a:lnTo>
                  <a:pt x="41690" y="16320"/>
                </a:lnTo>
                <a:lnTo>
                  <a:pt x="41700" y="16320"/>
                </a:lnTo>
                <a:lnTo>
                  <a:pt x="41700" y="16310"/>
                </a:lnTo>
                <a:lnTo>
                  <a:pt x="41710" y="16310"/>
                </a:lnTo>
                <a:lnTo>
                  <a:pt x="41710" y="16300"/>
                </a:lnTo>
                <a:lnTo>
                  <a:pt x="41720" y="16300"/>
                </a:lnTo>
                <a:lnTo>
                  <a:pt x="41720" y="16290"/>
                </a:lnTo>
                <a:lnTo>
                  <a:pt x="41720" y="16280"/>
                </a:lnTo>
                <a:lnTo>
                  <a:pt x="41710" y="16280"/>
                </a:lnTo>
                <a:lnTo>
                  <a:pt x="41710" y="16270"/>
                </a:lnTo>
                <a:lnTo>
                  <a:pt x="41710" y="16260"/>
                </a:lnTo>
                <a:lnTo>
                  <a:pt x="41720" y="16260"/>
                </a:lnTo>
                <a:lnTo>
                  <a:pt x="41730" y="16260"/>
                </a:lnTo>
                <a:lnTo>
                  <a:pt x="41730" y="16270"/>
                </a:lnTo>
                <a:lnTo>
                  <a:pt x="41730" y="16280"/>
                </a:lnTo>
                <a:lnTo>
                  <a:pt x="41740" y="16280"/>
                </a:lnTo>
                <a:lnTo>
                  <a:pt x="41750" y="16280"/>
                </a:lnTo>
                <a:lnTo>
                  <a:pt x="41750" y="16270"/>
                </a:lnTo>
                <a:lnTo>
                  <a:pt x="41750" y="16260"/>
                </a:lnTo>
                <a:lnTo>
                  <a:pt x="41760" y="16260"/>
                </a:lnTo>
                <a:lnTo>
                  <a:pt x="41770" y="16270"/>
                </a:lnTo>
                <a:lnTo>
                  <a:pt x="41770" y="16280"/>
                </a:lnTo>
                <a:lnTo>
                  <a:pt x="41780" y="16280"/>
                </a:lnTo>
                <a:lnTo>
                  <a:pt x="41780" y="16290"/>
                </a:lnTo>
                <a:lnTo>
                  <a:pt x="41790" y="16290"/>
                </a:lnTo>
                <a:lnTo>
                  <a:pt x="41800" y="16290"/>
                </a:lnTo>
                <a:lnTo>
                  <a:pt x="41810" y="16290"/>
                </a:lnTo>
                <a:lnTo>
                  <a:pt x="41810" y="16280"/>
                </a:lnTo>
                <a:lnTo>
                  <a:pt x="41810" y="16270"/>
                </a:lnTo>
                <a:lnTo>
                  <a:pt x="41820" y="16270"/>
                </a:lnTo>
                <a:lnTo>
                  <a:pt x="41820" y="16280"/>
                </a:lnTo>
                <a:lnTo>
                  <a:pt x="41830" y="16280"/>
                </a:lnTo>
                <a:lnTo>
                  <a:pt x="41830" y="16290"/>
                </a:lnTo>
                <a:lnTo>
                  <a:pt x="41830" y="16300"/>
                </a:lnTo>
                <a:lnTo>
                  <a:pt x="41830" y="16310"/>
                </a:lnTo>
                <a:lnTo>
                  <a:pt x="41840" y="16310"/>
                </a:lnTo>
                <a:lnTo>
                  <a:pt x="41850" y="16310"/>
                </a:lnTo>
                <a:lnTo>
                  <a:pt x="41860" y="16310"/>
                </a:lnTo>
                <a:lnTo>
                  <a:pt x="41870" y="16310"/>
                </a:lnTo>
                <a:lnTo>
                  <a:pt x="41880" y="16310"/>
                </a:lnTo>
                <a:lnTo>
                  <a:pt x="41880" y="16320"/>
                </a:lnTo>
                <a:lnTo>
                  <a:pt x="41890" y="16320"/>
                </a:lnTo>
                <a:lnTo>
                  <a:pt x="41900" y="16320"/>
                </a:lnTo>
                <a:lnTo>
                  <a:pt x="41900" y="16330"/>
                </a:lnTo>
                <a:lnTo>
                  <a:pt x="41910" y="16330"/>
                </a:lnTo>
                <a:lnTo>
                  <a:pt x="41920" y="16330"/>
                </a:lnTo>
                <a:lnTo>
                  <a:pt x="41930" y="16340"/>
                </a:lnTo>
                <a:lnTo>
                  <a:pt x="41940" y="16340"/>
                </a:lnTo>
                <a:lnTo>
                  <a:pt x="41950" y="16340"/>
                </a:lnTo>
                <a:lnTo>
                  <a:pt x="41950" y="16350"/>
                </a:lnTo>
                <a:lnTo>
                  <a:pt x="41960" y="16350"/>
                </a:lnTo>
                <a:lnTo>
                  <a:pt x="41970" y="16350"/>
                </a:lnTo>
                <a:lnTo>
                  <a:pt x="41970" y="16360"/>
                </a:lnTo>
                <a:lnTo>
                  <a:pt x="41980" y="16360"/>
                </a:lnTo>
                <a:lnTo>
                  <a:pt x="41990" y="16360"/>
                </a:lnTo>
                <a:lnTo>
                  <a:pt x="41990" y="16370"/>
                </a:lnTo>
                <a:lnTo>
                  <a:pt x="42000" y="16370"/>
                </a:lnTo>
                <a:lnTo>
                  <a:pt x="42010" y="16370"/>
                </a:lnTo>
                <a:lnTo>
                  <a:pt x="42020" y="16370"/>
                </a:lnTo>
                <a:lnTo>
                  <a:pt x="42020" y="16380"/>
                </a:lnTo>
                <a:lnTo>
                  <a:pt x="42030" y="16380"/>
                </a:lnTo>
                <a:lnTo>
                  <a:pt x="42040" y="16380"/>
                </a:lnTo>
                <a:lnTo>
                  <a:pt x="42040" y="16390"/>
                </a:lnTo>
                <a:lnTo>
                  <a:pt x="42050" y="16390"/>
                </a:lnTo>
                <a:lnTo>
                  <a:pt x="42060" y="16390"/>
                </a:lnTo>
                <a:lnTo>
                  <a:pt x="42070" y="16390"/>
                </a:lnTo>
                <a:lnTo>
                  <a:pt x="42080" y="16390"/>
                </a:lnTo>
                <a:lnTo>
                  <a:pt x="42090" y="16380"/>
                </a:lnTo>
                <a:lnTo>
                  <a:pt x="42100" y="16380"/>
                </a:lnTo>
                <a:lnTo>
                  <a:pt x="42110" y="16380"/>
                </a:lnTo>
                <a:lnTo>
                  <a:pt x="42110" y="16390"/>
                </a:lnTo>
                <a:lnTo>
                  <a:pt x="42120" y="16390"/>
                </a:lnTo>
                <a:lnTo>
                  <a:pt x="42130" y="16390"/>
                </a:lnTo>
                <a:lnTo>
                  <a:pt x="42130" y="16400"/>
                </a:lnTo>
                <a:lnTo>
                  <a:pt x="42140" y="16400"/>
                </a:lnTo>
                <a:lnTo>
                  <a:pt x="42150" y="16400"/>
                </a:lnTo>
                <a:lnTo>
                  <a:pt x="42150" y="16410"/>
                </a:lnTo>
                <a:lnTo>
                  <a:pt x="42150" y="16420"/>
                </a:lnTo>
                <a:lnTo>
                  <a:pt x="42160" y="16420"/>
                </a:lnTo>
                <a:lnTo>
                  <a:pt x="42160" y="16430"/>
                </a:lnTo>
                <a:lnTo>
                  <a:pt x="42170" y="16430"/>
                </a:lnTo>
                <a:lnTo>
                  <a:pt x="42170" y="16440"/>
                </a:lnTo>
                <a:lnTo>
                  <a:pt x="42180" y="16440"/>
                </a:lnTo>
                <a:lnTo>
                  <a:pt x="42180" y="16450"/>
                </a:lnTo>
                <a:lnTo>
                  <a:pt x="42190" y="16450"/>
                </a:lnTo>
                <a:lnTo>
                  <a:pt x="42200" y="16450"/>
                </a:lnTo>
                <a:lnTo>
                  <a:pt x="42200" y="16460"/>
                </a:lnTo>
                <a:lnTo>
                  <a:pt x="42210" y="16460"/>
                </a:lnTo>
                <a:lnTo>
                  <a:pt x="42220" y="16460"/>
                </a:lnTo>
                <a:lnTo>
                  <a:pt x="42220" y="16470"/>
                </a:lnTo>
                <a:lnTo>
                  <a:pt x="42220" y="16460"/>
                </a:lnTo>
                <a:lnTo>
                  <a:pt x="42220" y="16470"/>
                </a:lnTo>
                <a:lnTo>
                  <a:pt x="42230" y="16470"/>
                </a:lnTo>
                <a:lnTo>
                  <a:pt x="42230" y="16480"/>
                </a:lnTo>
                <a:lnTo>
                  <a:pt x="42240" y="16480"/>
                </a:lnTo>
                <a:lnTo>
                  <a:pt x="42250" y="16480"/>
                </a:lnTo>
                <a:lnTo>
                  <a:pt x="42250" y="16490"/>
                </a:lnTo>
                <a:lnTo>
                  <a:pt x="42260" y="16490"/>
                </a:lnTo>
                <a:lnTo>
                  <a:pt x="42270" y="16490"/>
                </a:lnTo>
                <a:lnTo>
                  <a:pt x="42280" y="16490"/>
                </a:lnTo>
                <a:lnTo>
                  <a:pt x="42290" y="16490"/>
                </a:lnTo>
                <a:lnTo>
                  <a:pt x="42290" y="16500"/>
                </a:lnTo>
                <a:lnTo>
                  <a:pt x="42300" y="16500"/>
                </a:lnTo>
                <a:lnTo>
                  <a:pt x="42310" y="16500"/>
                </a:lnTo>
                <a:lnTo>
                  <a:pt x="42320" y="16500"/>
                </a:lnTo>
                <a:lnTo>
                  <a:pt x="42330" y="16500"/>
                </a:lnTo>
                <a:lnTo>
                  <a:pt x="42330" y="16510"/>
                </a:lnTo>
                <a:lnTo>
                  <a:pt x="42340" y="16510"/>
                </a:lnTo>
                <a:lnTo>
                  <a:pt x="42350" y="16510"/>
                </a:lnTo>
                <a:lnTo>
                  <a:pt x="42350" y="16520"/>
                </a:lnTo>
                <a:lnTo>
                  <a:pt x="42360" y="16520"/>
                </a:lnTo>
                <a:lnTo>
                  <a:pt x="42370" y="16520"/>
                </a:lnTo>
                <a:lnTo>
                  <a:pt x="42370" y="16530"/>
                </a:lnTo>
                <a:lnTo>
                  <a:pt x="42380" y="16530"/>
                </a:lnTo>
                <a:lnTo>
                  <a:pt x="42390" y="16530"/>
                </a:lnTo>
                <a:lnTo>
                  <a:pt x="42400" y="16540"/>
                </a:lnTo>
                <a:lnTo>
                  <a:pt x="42410" y="16540"/>
                </a:lnTo>
                <a:lnTo>
                  <a:pt x="42420" y="16540"/>
                </a:lnTo>
                <a:lnTo>
                  <a:pt x="42430" y="16540"/>
                </a:lnTo>
                <a:lnTo>
                  <a:pt x="42440" y="16540"/>
                </a:lnTo>
                <a:lnTo>
                  <a:pt x="42450" y="16540"/>
                </a:lnTo>
                <a:lnTo>
                  <a:pt x="42450" y="16550"/>
                </a:lnTo>
                <a:lnTo>
                  <a:pt x="42470" y="16550"/>
                </a:lnTo>
                <a:lnTo>
                  <a:pt x="42620" y="16530"/>
                </a:lnTo>
                <a:lnTo>
                  <a:pt x="42720" y="16550"/>
                </a:lnTo>
                <a:lnTo>
                  <a:pt x="42800" y="16580"/>
                </a:lnTo>
                <a:lnTo>
                  <a:pt x="42890" y="16570"/>
                </a:lnTo>
                <a:lnTo>
                  <a:pt x="43070" y="16520"/>
                </a:lnTo>
                <a:lnTo>
                  <a:pt x="43080" y="16510"/>
                </a:lnTo>
                <a:lnTo>
                  <a:pt x="43100" y="16510"/>
                </a:lnTo>
                <a:lnTo>
                  <a:pt x="43130" y="16490"/>
                </a:lnTo>
                <a:lnTo>
                  <a:pt x="43290" y="16370"/>
                </a:lnTo>
                <a:lnTo>
                  <a:pt x="43300" y="16360"/>
                </a:lnTo>
                <a:lnTo>
                  <a:pt x="43310" y="16350"/>
                </a:lnTo>
                <a:lnTo>
                  <a:pt x="43440" y="16290"/>
                </a:lnTo>
                <a:lnTo>
                  <a:pt x="43550" y="16270"/>
                </a:lnTo>
                <a:lnTo>
                  <a:pt x="43670" y="16290"/>
                </a:lnTo>
                <a:lnTo>
                  <a:pt x="43700" y="16300"/>
                </a:lnTo>
                <a:lnTo>
                  <a:pt x="43720" y="16310"/>
                </a:lnTo>
                <a:lnTo>
                  <a:pt x="43730" y="16310"/>
                </a:lnTo>
                <a:lnTo>
                  <a:pt x="43800" y="16340"/>
                </a:lnTo>
                <a:lnTo>
                  <a:pt x="43820" y="16340"/>
                </a:lnTo>
                <a:lnTo>
                  <a:pt x="43830" y="16340"/>
                </a:lnTo>
                <a:lnTo>
                  <a:pt x="43850" y="16350"/>
                </a:lnTo>
                <a:lnTo>
                  <a:pt x="43860" y="16350"/>
                </a:lnTo>
                <a:lnTo>
                  <a:pt x="43870" y="16350"/>
                </a:lnTo>
                <a:lnTo>
                  <a:pt x="43880" y="16350"/>
                </a:lnTo>
                <a:lnTo>
                  <a:pt x="43930" y="16360"/>
                </a:lnTo>
                <a:lnTo>
                  <a:pt x="43980" y="16350"/>
                </a:lnTo>
                <a:lnTo>
                  <a:pt x="44010" y="16350"/>
                </a:lnTo>
                <a:lnTo>
                  <a:pt x="44550" y="16290"/>
                </a:lnTo>
                <a:lnTo>
                  <a:pt x="44700" y="16220"/>
                </a:lnTo>
                <a:lnTo>
                  <a:pt x="44760" y="16190"/>
                </a:lnTo>
                <a:lnTo>
                  <a:pt x="44820" y="16140"/>
                </a:lnTo>
                <a:lnTo>
                  <a:pt x="44850" y="16120"/>
                </a:lnTo>
                <a:lnTo>
                  <a:pt x="44850" y="16110"/>
                </a:lnTo>
                <a:lnTo>
                  <a:pt x="45140" y="15890"/>
                </a:lnTo>
                <a:lnTo>
                  <a:pt x="45210" y="15690"/>
                </a:lnTo>
                <a:lnTo>
                  <a:pt x="45330" y="15390"/>
                </a:lnTo>
                <a:lnTo>
                  <a:pt x="45340" y="15370"/>
                </a:lnTo>
                <a:lnTo>
                  <a:pt x="45370" y="15290"/>
                </a:lnTo>
                <a:lnTo>
                  <a:pt x="45460" y="14870"/>
                </a:lnTo>
                <a:lnTo>
                  <a:pt x="45480" y="14830"/>
                </a:lnTo>
                <a:lnTo>
                  <a:pt x="45510" y="14770"/>
                </a:lnTo>
                <a:lnTo>
                  <a:pt x="45670" y="14390"/>
                </a:lnTo>
                <a:lnTo>
                  <a:pt x="45690" y="14360"/>
                </a:lnTo>
                <a:lnTo>
                  <a:pt x="45700" y="14320"/>
                </a:lnTo>
                <a:lnTo>
                  <a:pt x="45710" y="14300"/>
                </a:lnTo>
                <a:lnTo>
                  <a:pt x="45720" y="14270"/>
                </a:lnTo>
                <a:lnTo>
                  <a:pt x="45740" y="14220"/>
                </a:lnTo>
                <a:lnTo>
                  <a:pt x="45750" y="14190"/>
                </a:lnTo>
                <a:lnTo>
                  <a:pt x="45760" y="14160"/>
                </a:lnTo>
                <a:lnTo>
                  <a:pt x="45790" y="14060"/>
                </a:lnTo>
                <a:lnTo>
                  <a:pt x="45810" y="14030"/>
                </a:lnTo>
                <a:lnTo>
                  <a:pt x="45820" y="14010"/>
                </a:lnTo>
                <a:lnTo>
                  <a:pt x="45840" y="13960"/>
                </a:lnTo>
                <a:lnTo>
                  <a:pt x="45840" y="13940"/>
                </a:lnTo>
                <a:lnTo>
                  <a:pt x="45850" y="13910"/>
                </a:lnTo>
                <a:lnTo>
                  <a:pt x="45870" y="13850"/>
                </a:lnTo>
                <a:lnTo>
                  <a:pt x="45880" y="13840"/>
                </a:lnTo>
                <a:lnTo>
                  <a:pt x="45880" y="13820"/>
                </a:lnTo>
                <a:lnTo>
                  <a:pt x="45880" y="13780"/>
                </a:lnTo>
                <a:lnTo>
                  <a:pt x="45940" y="13640"/>
                </a:lnTo>
                <a:lnTo>
                  <a:pt x="45960" y="13600"/>
                </a:lnTo>
                <a:lnTo>
                  <a:pt x="45970" y="13580"/>
                </a:lnTo>
                <a:lnTo>
                  <a:pt x="46000" y="13480"/>
                </a:lnTo>
                <a:lnTo>
                  <a:pt x="46000" y="13380"/>
                </a:lnTo>
                <a:lnTo>
                  <a:pt x="46000" y="13350"/>
                </a:lnTo>
                <a:lnTo>
                  <a:pt x="45970" y="13110"/>
                </a:lnTo>
                <a:lnTo>
                  <a:pt x="45980" y="13050"/>
                </a:lnTo>
                <a:lnTo>
                  <a:pt x="45980" y="13030"/>
                </a:lnTo>
                <a:lnTo>
                  <a:pt x="45990" y="13010"/>
                </a:lnTo>
                <a:lnTo>
                  <a:pt x="46020" y="13010"/>
                </a:lnTo>
                <a:lnTo>
                  <a:pt x="46110" y="12970"/>
                </a:lnTo>
                <a:lnTo>
                  <a:pt x="46190" y="12980"/>
                </a:lnTo>
                <a:lnTo>
                  <a:pt x="46270" y="12980"/>
                </a:lnTo>
                <a:lnTo>
                  <a:pt x="46310" y="12960"/>
                </a:lnTo>
                <a:lnTo>
                  <a:pt x="46410" y="12880"/>
                </a:lnTo>
                <a:lnTo>
                  <a:pt x="46860" y="12740"/>
                </a:lnTo>
                <a:lnTo>
                  <a:pt x="46870" y="12740"/>
                </a:lnTo>
                <a:lnTo>
                  <a:pt x="47200" y="12640"/>
                </a:lnTo>
                <a:lnTo>
                  <a:pt x="47330" y="12620"/>
                </a:lnTo>
                <a:lnTo>
                  <a:pt x="47390" y="12620"/>
                </a:lnTo>
                <a:lnTo>
                  <a:pt x="47450" y="12630"/>
                </a:lnTo>
                <a:lnTo>
                  <a:pt x="47500" y="12640"/>
                </a:lnTo>
                <a:lnTo>
                  <a:pt x="47570" y="12650"/>
                </a:lnTo>
                <a:lnTo>
                  <a:pt x="47570" y="12680"/>
                </a:lnTo>
                <a:lnTo>
                  <a:pt x="47570" y="12920"/>
                </a:lnTo>
                <a:lnTo>
                  <a:pt x="47590" y="13010"/>
                </a:lnTo>
                <a:lnTo>
                  <a:pt x="47670" y="13150"/>
                </a:lnTo>
                <a:lnTo>
                  <a:pt x="47690" y="13230"/>
                </a:lnTo>
                <a:lnTo>
                  <a:pt x="47720" y="13240"/>
                </a:lnTo>
                <a:lnTo>
                  <a:pt x="48230" y="13290"/>
                </a:lnTo>
                <a:lnTo>
                  <a:pt x="48300" y="13310"/>
                </a:lnTo>
                <a:lnTo>
                  <a:pt x="48390" y="13360"/>
                </a:lnTo>
                <a:lnTo>
                  <a:pt x="48470" y="13400"/>
                </a:lnTo>
                <a:lnTo>
                  <a:pt x="48530" y="13410"/>
                </a:lnTo>
                <a:lnTo>
                  <a:pt x="48600" y="13420"/>
                </a:lnTo>
                <a:lnTo>
                  <a:pt x="48650" y="13410"/>
                </a:lnTo>
                <a:lnTo>
                  <a:pt x="48830" y="13310"/>
                </a:lnTo>
                <a:lnTo>
                  <a:pt x="49170" y="13160"/>
                </a:lnTo>
                <a:lnTo>
                  <a:pt x="49300" y="13070"/>
                </a:lnTo>
                <a:lnTo>
                  <a:pt x="49330" y="12990"/>
                </a:lnTo>
                <a:lnTo>
                  <a:pt x="49360" y="12960"/>
                </a:lnTo>
                <a:lnTo>
                  <a:pt x="49400" y="12950"/>
                </a:lnTo>
                <a:lnTo>
                  <a:pt x="49440" y="12970"/>
                </a:lnTo>
                <a:lnTo>
                  <a:pt x="49460" y="13030"/>
                </a:lnTo>
                <a:lnTo>
                  <a:pt x="49500" y="13360"/>
                </a:lnTo>
                <a:lnTo>
                  <a:pt x="49570" y="13480"/>
                </a:lnTo>
                <a:lnTo>
                  <a:pt x="49680" y="13550"/>
                </a:lnTo>
                <a:lnTo>
                  <a:pt x="49770" y="13650"/>
                </a:lnTo>
                <a:lnTo>
                  <a:pt x="49820" y="13750"/>
                </a:lnTo>
                <a:lnTo>
                  <a:pt x="49840" y="13790"/>
                </a:lnTo>
                <a:lnTo>
                  <a:pt x="49880" y="13820"/>
                </a:lnTo>
                <a:lnTo>
                  <a:pt x="50190" y="13870"/>
                </a:lnTo>
                <a:lnTo>
                  <a:pt x="50420" y="14040"/>
                </a:lnTo>
                <a:lnTo>
                  <a:pt x="50650" y="14050"/>
                </a:lnTo>
                <a:lnTo>
                  <a:pt x="50780" y="14030"/>
                </a:lnTo>
                <a:lnTo>
                  <a:pt x="50810" y="14060"/>
                </a:lnTo>
                <a:lnTo>
                  <a:pt x="50830" y="14140"/>
                </a:lnTo>
                <a:lnTo>
                  <a:pt x="50840" y="14160"/>
                </a:lnTo>
                <a:lnTo>
                  <a:pt x="50850" y="14170"/>
                </a:lnTo>
                <a:lnTo>
                  <a:pt x="50860" y="14180"/>
                </a:lnTo>
                <a:lnTo>
                  <a:pt x="50880" y="14190"/>
                </a:lnTo>
                <a:lnTo>
                  <a:pt x="50900" y="14190"/>
                </a:lnTo>
                <a:lnTo>
                  <a:pt x="50920" y="14180"/>
                </a:lnTo>
                <a:lnTo>
                  <a:pt x="50960" y="14160"/>
                </a:lnTo>
                <a:lnTo>
                  <a:pt x="51060" y="13980"/>
                </a:lnTo>
                <a:lnTo>
                  <a:pt x="51080" y="13920"/>
                </a:lnTo>
                <a:lnTo>
                  <a:pt x="51080" y="13870"/>
                </a:lnTo>
                <a:lnTo>
                  <a:pt x="51080" y="13850"/>
                </a:lnTo>
                <a:lnTo>
                  <a:pt x="51080" y="13840"/>
                </a:lnTo>
                <a:lnTo>
                  <a:pt x="51090" y="13820"/>
                </a:lnTo>
                <a:lnTo>
                  <a:pt x="51120" y="13800"/>
                </a:lnTo>
                <a:lnTo>
                  <a:pt x="51180" y="13770"/>
                </a:lnTo>
                <a:lnTo>
                  <a:pt x="51250" y="13770"/>
                </a:lnTo>
                <a:lnTo>
                  <a:pt x="51320" y="13760"/>
                </a:lnTo>
                <a:lnTo>
                  <a:pt x="51440" y="13880"/>
                </a:lnTo>
                <a:lnTo>
                  <a:pt x="51470" y="13850"/>
                </a:lnTo>
                <a:lnTo>
                  <a:pt x="51490" y="13840"/>
                </a:lnTo>
                <a:lnTo>
                  <a:pt x="51530" y="13820"/>
                </a:lnTo>
                <a:lnTo>
                  <a:pt x="51580" y="13810"/>
                </a:lnTo>
                <a:lnTo>
                  <a:pt x="52030" y="13860"/>
                </a:lnTo>
                <a:lnTo>
                  <a:pt x="52060" y="13860"/>
                </a:lnTo>
                <a:lnTo>
                  <a:pt x="52070" y="13860"/>
                </a:lnTo>
                <a:lnTo>
                  <a:pt x="52080" y="13850"/>
                </a:lnTo>
                <a:lnTo>
                  <a:pt x="52080" y="13840"/>
                </a:lnTo>
                <a:lnTo>
                  <a:pt x="52100" y="13830"/>
                </a:lnTo>
                <a:lnTo>
                  <a:pt x="52140" y="13810"/>
                </a:lnTo>
                <a:lnTo>
                  <a:pt x="52200" y="13800"/>
                </a:lnTo>
                <a:lnTo>
                  <a:pt x="52340" y="13840"/>
                </a:lnTo>
                <a:lnTo>
                  <a:pt x="52490" y="13850"/>
                </a:lnTo>
                <a:lnTo>
                  <a:pt x="52590" y="13880"/>
                </a:lnTo>
                <a:lnTo>
                  <a:pt x="52830" y="13990"/>
                </a:lnTo>
                <a:lnTo>
                  <a:pt x="52920" y="14040"/>
                </a:lnTo>
                <a:lnTo>
                  <a:pt x="52960" y="14110"/>
                </a:lnTo>
                <a:lnTo>
                  <a:pt x="52950" y="14200"/>
                </a:lnTo>
                <a:lnTo>
                  <a:pt x="52930" y="14260"/>
                </a:lnTo>
                <a:lnTo>
                  <a:pt x="52890" y="14290"/>
                </a:lnTo>
                <a:lnTo>
                  <a:pt x="52830" y="14290"/>
                </a:lnTo>
                <a:lnTo>
                  <a:pt x="52790" y="14280"/>
                </a:lnTo>
                <a:lnTo>
                  <a:pt x="52730" y="14240"/>
                </a:lnTo>
                <a:lnTo>
                  <a:pt x="52670" y="14210"/>
                </a:lnTo>
                <a:lnTo>
                  <a:pt x="52630" y="14210"/>
                </a:lnTo>
                <a:lnTo>
                  <a:pt x="52560" y="14230"/>
                </a:lnTo>
                <a:lnTo>
                  <a:pt x="52540" y="14280"/>
                </a:lnTo>
                <a:lnTo>
                  <a:pt x="52550" y="14340"/>
                </a:lnTo>
                <a:lnTo>
                  <a:pt x="52620" y="14390"/>
                </a:lnTo>
                <a:lnTo>
                  <a:pt x="52660" y="14430"/>
                </a:lnTo>
                <a:lnTo>
                  <a:pt x="52680" y="14510"/>
                </a:lnTo>
                <a:lnTo>
                  <a:pt x="52720" y="14540"/>
                </a:lnTo>
                <a:lnTo>
                  <a:pt x="52780" y="14550"/>
                </a:lnTo>
                <a:lnTo>
                  <a:pt x="52880" y="14530"/>
                </a:lnTo>
                <a:lnTo>
                  <a:pt x="52940" y="14560"/>
                </a:lnTo>
                <a:lnTo>
                  <a:pt x="52990" y="14590"/>
                </a:lnTo>
                <a:lnTo>
                  <a:pt x="53180" y="14890"/>
                </a:lnTo>
                <a:lnTo>
                  <a:pt x="53150" y="14970"/>
                </a:lnTo>
                <a:lnTo>
                  <a:pt x="53000" y="15010"/>
                </a:lnTo>
                <a:lnTo>
                  <a:pt x="52920" y="14910"/>
                </a:lnTo>
                <a:lnTo>
                  <a:pt x="52820" y="14930"/>
                </a:lnTo>
                <a:lnTo>
                  <a:pt x="52810" y="15050"/>
                </a:lnTo>
                <a:lnTo>
                  <a:pt x="52750" y="15080"/>
                </a:lnTo>
                <a:lnTo>
                  <a:pt x="52610" y="15070"/>
                </a:lnTo>
                <a:lnTo>
                  <a:pt x="52450" y="15160"/>
                </a:lnTo>
                <a:lnTo>
                  <a:pt x="52320" y="15030"/>
                </a:lnTo>
                <a:lnTo>
                  <a:pt x="52210" y="15040"/>
                </a:lnTo>
                <a:lnTo>
                  <a:pt x="52150" y="15200"/>
                </a:lnTo>
                <a:lnTo>
                  <a:pt x="52210" y="15280"/>
                </a:lnTo>
                <a:lnTo>
                  <a:pt x="52280" y="15250"/>
                </a:lnTo>
                <a:lnTo>
                  <a:pt x="52400" y="15400"/>
                </a:lnTo>
                <a:lnTo>
                  <a:pt x="52330" y="15440"/>
                </a:lnTo>
                <a:lnTo>
                  <a:pt x="52310" y="15550"/>
                </a:lnTo>
                <a:lnTo>
                  <a:pt x="52460" y="15610"/>
                </a:lnTo>
                <a:lnTo>
                  <a:pt x="52440" y="15680"/>
                </a:lnTo>
                <a:lnTo>
                  <a:pt x="52250" y="15650"/>
                </a:lnTo>
                <a:lnTo>
                  <a:pt x="52200" y="15800"/>
                </a:lnTo>
                <a:lnTo>
                  <a:pt x="52220" y="15820"/>
                </a:lnTo>
                <a:lnTo>
                  <a:pt x="52250" y="15920"/>
                </a:lnTo>
                <a:lnTo>
                  <a:pt x="52170" y="15980"/>
                </a:lnTo>
                <a:lnTo>
                  <a:pt x="52170" y="16180"/>
                </a:lnTo>
                <a:lnTo>
                  <a:pt x="52190" y="16220"/>
                </a:lnTo>
                <a:lnTo>
                  <a:pt x="52200" y="16260"/>
                </a:lnTo>
                <a:lnTo>
                  <a:pt x="52190" y="16290"/>
                </a:lnTo>
                <a:lnTo>
                  <a:pt x="52170" y="16310"/>
                </a:lnTo>
                <a:lnTo>
                  <a:pt x="52150" y="16320"/>
                </a:lnTo>
                <a:lnTo>
                  <a:pt x="52140" y="16320"/>
                </a:lnTo>
                <a:lnTo>
                  <a:pt x="52140" y="16340"/>
                </a:lnTo>
                <a:lnTo>
                  <a:pt x="52140" y="16380"/>
                </a:lnTo>
                <a:lnTo>
                  <a:pt x="52150" y="16440"/>
                </a:lnTo>
                <a:lnTo>
                  <a:pt x="52130" y="16500"/>
                </a:lnTo>
                <a:lnTo>
                  <a:pt x="52080" y="16580"/>
                </a:lnTo>
                <a:lnTo>
                  <a:pt x="51980" y="16610"/>
                </a:lnTo>
                <a:lnTo>
                  <a:pt x="51930" y="16650"/>
                </a:lnTo>
                <a:lnTo>
                  <a:pt x="51730" y="16700"/>
                </a:lnTo>
                <a:lnTo>
                  <a:pt x="51500" y="16740"/>
                </a:lnTo>
                <a:lnTo>
                  <a:pt x="51440" y="16690"/>
                </a:lnTo>
                <a:lnTo>
                  <a:pt x="51330" y="16700"/>
                </a:lnTo>
                <a:lnTo>
                  <a:pt x="51270" y="16640"/>
                </a:lnTo>
                <a:lnTo>
                  <a:pt x="51240" y="16490"/>
                </a:lnTo>
                <a:lnTo>
                  <a:pt x="51140" y="16530"/>
                </a:lnTo>
                <a:lnTo>
                  <a:pt x="50900" y="16620"/>
                </a:lnTo>
                <a:lnTo>
                  <a:pt x="50700" y="16760"/>
                </a:lnTo>
                <a:lnTo>
                  <a:pt x="50660" y="17160"/>
                </a:lnTo>
                <a:lnTo>
                  <a:pt x="50550" y="17470"/>
                </a:lnTo>
                <a:lnTo>
                  <a:pt x="50510" y="17550"/>
                </a:lnTo>
                <a:lnTo>
                  <a:pt x="50420" y="17560"/>
                </a:lnTo>
                <a:lnTo>
                  <a:pt x="50350" y="17640"/>
                </a:lnTo>
                <a:lnTo>
                  <a:pt x="50200" y="17620"/>
                </a:lnTo>
                <a:lnTo>
                  <a:pt x="50300" y="18090"/>
                </a:lnTo>
                <a:lnTo>
                  <a:pt x="49990" y="18330"/>
                </a:lnTo>
                <a:lnTo>
                  <a:pt x="49900" y="18400"/>
                </a:lnTo>
                <a:lnTo>
                  <a:pt x="49990" y="18570"/>
                </a:lnTo>
                <a:lnTo>
                  <a:pt x="50000" y="18670"/>
                </a:lnTo>
                <a:lnTo>
                  <a:pt x="50020" y="18810"/>
                </a:lnTo>
                <a:lnTo>
                  <a:pt x="49960" y="18840"/>
                </a:lnTo>
                <a:lnTo>
                  <a:pt x="49800" y="18880"/>
                </a:lnTo>
                <a:lnTo>
                  <a:pt x="49840" y="18960"/>
                </a:lnTo>
                <a:lnTo>
                  <a:pt x="49860" y="18980"/>
                </a:lnTo>
                <a:lnTo>
                  <a:pt x="49890" y="19040"/>
                </a:lnTo>
                <a:lnTo>
                  <a:pt x="50020" y="19030"/>
                </a:lnTo>
                <a:lnTo>
                  <a:pt x="50060" y="19260"/>
                </a:lnTo>
                <a:lnTo>
                  <a:pt x="50330" y="19180"/>
                </a:lnTo>
                <a:lnTo>
                  <a:pt x="50340" y="19080"/>
                </a:lnTo>
                <a:lnTo>
                  <a:pt x="50390" y="19060"/>
                </a:lnTo>
                <a:lnTo>
                  <a:pt x="50480" y="19080"/>
                </a:lnTo>
                <a:lnTo>
                  <a:pt x="50470" y="19160"/>
                </a:lnTo>
                <a:lnTo>
                  <a:pt x="50560" y="19270"/>
                </a:lnTo>
                <a:lnTo>
                  <a:pt x="50660" y="19210"/>
                </a:lnTo>
                <a:lnTo>
                  <a:pt x="50810" y="19270"/>
                </a:lnTo>
                <a:lnTo>
                  <a:pt x="50970" y="19270"/>
                </a:lnTo>
                <a:lnTo>
                  <a:pt x="51020" y="19290"/>
                </a:lnTo>
                <a:lnTo>
                  <a:pt x="51040" y="19450"/>
                </a:lnTo>
                <a:lnTo>
                  <a:pt x="51130" y="19450"/>
                </a:lnTo>
                <a:lnTo>
                  <a:pt x="51060" y="19580"/>
                </a:lnTo>
                <a:lnTo>
                  <a:pt x="51030" y="19600"/>
                </a:lnTo>
                <a:lnTo>
                  <a:pt x="51040" y="19670"/>
                </a:lnTo>
                <a:lnTo>
                  <a:pt x="50980" y="19670"/>
                </a:lnTo>
                <a:lnTo>
                  <a:pt x="50940" y="19680"/>
                </a:lnTo>
                <a:lnTo>
                  <a:pt x="50920" y="19690"/>
                </a:lnTo>
                <a:lnTo>
                  <a:pt x="50880" y="19730"/>
                </a:lnTo>
                <a:lnTo>
                  <a:pt x="50860" y="19800"/>
                </a:lnTo>
                <a:lnTo>
                  <a:pt x="50860" y="19860"/>
                </a:lnTo>
                <a:lnTo>
                  <a:pt x="50850" y="19900"/>
                </a:lnTo>
                <a:lnTo>
                  <a:pt x="50760" y="20040"/>
                </a:lnTo>
                <a:lnTo>
                  <a:pt x="50730" y="20060"/>
                </a:lnTo>
                <a:lnTo>
                  <a:pt x="50550" y="20100"/>
                </a:lnTo>
                <a:lnTo>
                  <a:pt x="50510" y="20110"/>
                </a:lnTo>
                <a:lnTo>
                  <a:pt x="50470" y="20090"/>
                </a:lnTo>
                <a:lnTo>
                  <a:pt x="50370" y="20000"/>
                </a:lnTo>
                <a:lnTo>
                  <a:pt x="50330" y="19980"/>
                </a:lnTo>
                <a:lnTo>
                  <a:pt x="50250" y="20000"/>
                </a:lnTo>
                <a:lnTo>
                  <a:pt x="50180" y="20060"/>
                </a:lnTo>
                <a:lnTo>
                  <a:pt x="50050" y="20210"/>
                </a:lnTo>
                <a:lnTo>
                  <a:pt x="49940" y="20300"/>
                </a:lnTo>
                <a:lnTo>
                  <a:pt x="49870" y="20320"/>
                </a:lnTo>
                <a:lnTo>
                  <a:pt x="49840" y="20300"/>
                </a:lnTo>
                <a:lnTo>
                  <a:pt x="49850" y="20260"/>
                </a:lnTo>
                <a:lnTo>
                  <a:pt x="49860" y="20230"/>
                </a:lnTo>
                <a:lnTo>
                  <a:pt x="49860" y="20200"/>
                </a:lnTo>
                <a:lnTo>
                  <a:pt x="49830" y="20190"/>
                </a:lnTo>
                <a:lnTo>
                  <a:pt x="49810" y="20200"/>
                </a:lnTo>
                <a:lnTo>
                  <a:pt x="49760" y="20210"/>
                </a:lnTo>
                <a:lnTo>
                  <a:pt x="49470" y="20220"/>
                </a:lnTo>
                <a:lnTo>
                  <a:pt x="49330" y="20200"/>
                </a:lnTo>
                <a:lnTo>
                  <a:pt x="49240" y="20150"/>
                </a:lnTo>
                <a:lnTo>
                  <a:pt x="49170" y="20040"/>
                </a:lnTo>
                <a:lnTo>
                  <a:pt x="49140" y="20010"/>
                </a:lnTo>
                <a:lnTo>
                  <a:pt x="49090" y="20040"/>
                </a:lnTo>
                <a:lnTo>
                  <a:pt x="49080" y="20090"/>
                </a:lnTo>
                <a:lnTo>
                  <a:pt x="49090" y="20310"/>
                </a:lnTo>
                <a:lnTo>
                  <a:pt x="49020" y="20260"/>
                </a:lnTo>
                <a:lnTo>
                  <a:pt x="48930" y="20170"/>
                </a:lnTo>
                <a:lnTo>
                  <a:pt x="48910" y="20170"/>
                </a:lnTo>
                <a:lnTo>
                  <a:pt x="48850" y="20200"/>
                </a:lnTo>
                <a:lnTo>
                  <a:pt x="48810" y="20240"/>
                </a:lnTo>
                <a:lnTo>
                  <a:pt x="48790" y="20270"/>
                </a:lnTo>
                <a:lnTo>
                  <a:pt x="48770" y="20250"/>
                </a:lnTo>
                <a:lnTo>
                  <a:pt x="48720" y="20220"/>
                </a:lnTo>
                <a:lnTo>
                  <a:pt x="48710" y="20220"/>
                </a:lnTo>
                <a:lnTo>
                  <a:pt x="48680" y="20250"/>
                </a:lnTo>
                <a:lnTo>
                  <a:pt x="48610" y="20270"/>
                </a:lnTo>
                <a:lnTo>
                  <a:pt x="48560" y="20310"/>
                </a:lnTo>
                <a:lnTo>
                  <a:pt x="48470" y="20390"/>
                </a:lnTo>
                <a:lnTo>
                  <a:pt x="48460" y="20410"/>
                </a:lnTo>
                <a:lnTo>
                  <a:pt x="48450" y="20430"/>
                </a:lnTo>
                <a:lnTo>
                  <a:pt x="48440" y="20450"/>
                </a:lnTo>
                <a:lnTo>
                  <a:pt x="48440" y="20480"/>
                </a:lnTo>
                <a:lnTo>
                  <a:pt x="48430" y="20510"/>
                </a:lnTo>
                <a:lnTo>
                  <a:pt x="48410" y="20510"/>
                </a:lnTo>
                <a:lnTo>
                  <a:pt x="48380" y="20500"/>
                </a:lnTo>
                <a:lnTo>
                  <a:pt x="48380" y="20490"/>
                </a:lnTo>
                <a:lnTo>
                  <a:pt x="48360" y="20480"/>
                </a:lnTo>
                <a:lnTo>
                  <a:pt x="48320" y="20460"/>
                </a:lnTo>
                <a:lnTo>
                  <a:pt x="48280" y="20450"/>
                </a:lnTo>
                <a:lnTo>
                  <a:pt x="48240" y="20470"/>
                </a:lnTo>
                <a:lnTo>
                  <a:pt x="48190" y="20500"/>
                </a:lnTo>
                <a:lnTo>
                  <a:pt x="48110" y="20590"/>
                </a:lnTo>
                <a:lnTo>
                  <a:pt x="48090" y="20630"/>
                </a:lnTo>
                <a:lnTo>
                  <a:pt x="48090" y="20680"/>
                </a:lnTo>
                <a:lnTo>
                  <a:pt x="48100" y="20730"/>
                </a:lnTo>
                <a:lnTo>
                  <a:pt x="48100" y="20770"/>
                </a:lnTo>
                <a:lnTo>
                  <a:pt x="48050" y="20810"/>
                </a:lnTo>
                <a:lnTo>
                  <a:pt x="47980" y="20780"/>
                </a:lnTo>
                <a:lnTo>
                  <a:pt x="47950" y="20780"/>
                </a:lnTo>
                <a:lnTo>
                  <a:pt x="47870" y="20880"/>
                </a:lnTo>
                <a:lnTo>
                  <a:pt x="47820" y="20920"/>
                </a:lnTo>
                <a:lnTo>
                  <a:pt x="47650" y="20970"/>
                </a:lnTo>
                <a:lnTo>
                  <a:pt x="47590" y="21050"/>
                </a:lnTo>
                <a:lnTo>
                  <a:pt x="47650" y="21140"/>
                </a:lnTo>
                <a:lnTo>
                  <a:pt x="47760" y="21230"/>
                </a:lnTo>
                <a:lnTo>
                  <a:pt x="47810" y="21300"/>
                </a:lnTo>
                <a:lnTo>
                  <a:pt x="47810" y="21490"/>
                </a:lnTo>
                <a:lnTo>
                  <a:pt x="47800" y="21500"/>
                </a:lnTo>
                <a:lnTo>
                  <a:pt x="47780" y="21490"/>
                </a:lnTo>
                <a:lnTo>
                  <a:pt x="47760" y="21510"/>
                </a:lnTo>
                <a:lnTo>
                  <a:pt x="47720" y="21570"/>
                </a:lnTo>
                <a:lnTo>
                  <a:pt x="47700" y="21630"/>
                </a:lnTo>
                <a:lnTo>
                  <a:pt x="47720" y="21680"/>
                </a:lnTo>
                <a:lnTo>
                  <a:pt x="47800" y="21700"/>
                </a:lnTo>
                <a:lnTo>
                  <a:pt x="47830" y="21710"/>
                </a:lnTo>
                <a:lnTo>
                  <a:pt x="47860" y="21720"/>
                </a:lnTo>
                <a:lnTo>
                  <a:pt x="47880" y="21730"/>
                </a:lnTo>
                <a:lnTo>
                  <a:pt x="47890" y="21760"/>
                </a:lnTo>
                <a:lnTo>
                  <a:pt x="47880" y="21770"/>
                </a:lnTo>
                <a:lnTo>
                  <a:pt x="47580" y="21770"/>
                </a:lnTo>
                <a:lnTo>
                  <a:pt x="47530" y="21750"/>
                </a:lnTo>
                <a:lnTo>
                  <a:pt x="47440" y="21750"/>
                </a:lnTo>
                <a:lnTo>
                  <a:pt x="47400" y="21760"/>
                </a:lnTo>
                <a:lnTo>
                  <a:pt x="47370" y="21780"/>
                </a:lnTo>
                <a:lnTo>
                  <a:pt x="47350" y="21850"/>
                </a:lnTo>
                <a:lnTo>
                  <a:pt x="47340" y="21850"/>
                </a:lnTo>
                <a:lnTo>
                  <a:pt x="47330" y="21860"/>
                </a:lnTo>
                <a:lnTo>
                  <a:pt x="47310" y="21850"/>
                </a:lnTo>
                <a:lnTo>
                  <a:pt x="47280" y="21830"/>
                </a:lnTo>
                <a:lnTo>
                  <a:pt x="47260" y="21820"/>
                </a:lnTo>
                <a:lnTo>
                  <a:pt x="47180" y="21830"/>
                </a:lnTo>
                <a:lnTo>
                  <a:pt x="47110" y="21880"/>
                </a:lnTo>
                <a:lnTo>
                  <a:pt x="47060" y="21950"/>
                </a:lnTo>
                <a:lnTo>
                  <a:pt x="47040" y="22030"/>
                </a:lnTo>
                <a:lnTo>
                  <a:pt x="47040" y="22070"/>
                </a:lnTo>
                <a:lnTo>
                  <a:pt x="47050" y="22090"/>
                </a:lnTo>
                <a:lnTo>
                  <a:pt x="47040" y="22110"/>
                </a:lnTo>
                <a:lnTo>
                  <a:pt x="47020" y="22140"/>
                </a:lnTo>
                <a:lnTo>
                  <a:pt x="47000" y="22140"/>
                </a:lnTo>
                <a:lnTo>
                  <a:pt x="46950" y="22150"/>
                </a:lnTo>
                <a:lnTo>
                  <a:pt x="46930" y="22160"/>
                </a:lnTo>
                <a:lnTo>
                  <a:pt x="46670" y="22410"/>
                </a:lnTo>
                <a:lnTo>
                  <a:pt x="46630" y="22470"/>
                </a:lnTo>
                <a:lnTo>
                  <a:pt x="46610" y="22500"/>
                </a:lnTo>
                <a:lnTo>
                  <a:pt x="46600" y="22500"/>
                </a:lnTo>
                <a:lnTo>
                  <a:pt x="46530" y="22640"/>
                </a:lnTo>
                <a:lnTo>
                  <a:pt x="46530" y="22650"/>
                </a:lnTo>
                <a:lnTo>
                  <a:pt x="46520" y="22670"/>
                </a:lnTo>
                <a:lnTo>
                  <a:pt x="46530" y="22690"/>
                </a:lnTo>
                <a:lnTo>
                  <a:pt x="46530" y="22710"/>
                </a:lnTo>
                <a:lnTo>
                  <a:pt x="46570" y="22760"/>
                </a:lnTo>
                <a:lnTo>
                  <a:pt x="46570" y="22780"/>
                </a:lnTo>
                <a:lnTo>
                  <a:pt x="46570" y="22800"/>
                </a:lnTo>
                <a:lnTo>
                  <a:pt x="46570" y="22820"/>
                </a:lnTo>
                <a:lnTo>
                  <a:pt x="46560" y="22830"/>
                </a:lnTo>
                <a:lnTo>
                  <a:pt x="46550" y="22840"/>
                </a:lnTo>
                <a:lnTo>
                  <a:pt x="46530" y="22850"/>
                </a:lnTo>
                <a:lnTo>
                  <a:pt x="46510" y="22860"/>
                </a:lnTo>
                <a:lnTo>
                  <a:pt x="46490" y="22860"/>
                </a:lnTo>
                <a:lnTo>
                  <a:pt x="46460" y="22860"/>
                </a:lnTo>
                <a:lnTo>
                  <a:pt x="46440" y="22850"/>
                </a:lnTo>
                <a:lnTo>
                  <a:pt x="46420" y="22840"/>
                </a:lnTo>
                <a:lnTo>
                  <a:pt x="46410" y="22810"/>
                </a:lnTo>
                <a:lnTo>
                  <a:pt x="46400" y="22780"/>
                </a:lnTo>
                <a:lnTo>
                  <a:pt x="46400" y="22730"/>
                </a:lnTo>
                <a:lnTo>
                  <a:pt x="46380" y="22680"/>
                </a:lnTo>
                <a:lnTo>
                  <a:pt x="46370" y="22600"/>
                </a:lnTo>
                <a:lnTo>
                  <a:pt x="46370" y="22590"/>
                </a:lnTo>
                <a:lnTo>
                  <a:pt x="46350" y="22580"/>
                </a:lnTo>
                <a:lnTo>
                  <a:pt x="46320" y="22570"/>
                </a:lnTo>
                <a:lnTo>
                  <a:pt x="46120" y="22530"/>
                </a:lnTo>
                <a:lnTo>
                  <a:pt x="46080" y="22530"/>
                </a:lnTo>
                <a:lnTo>
                  <a:pt x="46010" y="22530"/>
                </a:lnTo>
                <a:lnTo>
                  <a:pt x="45990" y="22530"/>
                </a:lnTo>
                <a:lnTo>
                  <a:pt x="45970" y="22520"/>
                </a:lnTo>
                <a:lnTo>
                  <a:pt x="45940" y="22500"/>
                </a:lnTo>
                <a:lnTo>
                  <a:pt x="45900" y="22450"/>
                </a:lnTo>
                <a:lnTo>
                  <a:pt x="45860" y="22410"/>
                </a:lnTo>
                <a:lnTo>
                  <a:pt x="45840" y="22390"/>
                </a:lnTo>
                <a:lnTo>
                  <a:pt x="45770" y="22400"/>
                </a:lnTo>
                <a:lnTo>
                  <a:pt x="45460" y="22570"/>
                </a:lnTo>
                <a:lnTo>
                  <a:pt x="45380" y="22640"/>
                </a:lnTo>
                <a:lnTo>
                  <a:pt x="45370" y="22660"/>
                </a:lnTo>
                <a:lnTo>
                  <a:pt x="45340" y="22690"/>
                </a:lnTo>
                <a:lnTo>
                  <a:pt x="45320" y="22700"/>
                </a:lnTo>
                <a:lnTo>
                  <a:pt x="45300" y="22710"/>
                </a:lnTo>
                <a:lnTo>
                  <a:pt x="45280" y="22700"/>
                </a:lnTo>
                <a:lnTo>
                  <a:pt x="45250" y="22690"/>
                </a:lnTo>
                <a:lnTo>
                  <a:pt x="45190" y="22650"/>
                </a:lnTo>
                <a:lnTo>
                  <a:pt x="45160" y="22640"/>
                </a:lnTo>
                <a:lnTo>
                  <a:pt x="45120" y="22640"/>
                </a:lnTo>
                <a:lnTo>
                  <a:pt x="45100" y="22660"/>
                </a:lnTo>
                <a:lnTo>
                  <a:pt x="45070" y="22700"/>
                </a:lnTo>
                <a:lnTo>
                  <a:pt x="45050" y="22710"/>
                </a:lnTo>
                <a:lnTo>
                  <a:pt x="45040" y="22720"/>
                </a:lnTo>
                <a:lnTo>
                  <a:pt x="44980" y="22750"/>
                </a:lnTo>
                <a:lnTo>
                  <a:pt x="44950" y="22760"/>
                </a:lnTo>
                <a:lnTo>
                  <a:pt x="44940" y="22750"/>
                </a:lnTo>
                <a:lnTo>
                  <a:pt x="44910" y="22740"/>
                </a:lnTo>
                <a:lnTo>
                  <a:pt x="44890" y="22730"/>
                </a:lnTo>
                <a:lnTo>
                  <a:pt x="44870" y="22740"/>
                </a:lnTo>
                <a:lnTo>
                  <a:pt x="44860" y="22760"/>
                </a:lnTo>
                <a:lnTo>
                  <a:pt x="44840" y="22780"/>
                </a:lnTo>
                <a:lnTo>
                  <a:pt x="44650" y="22830"/>
                </a:lnTo>
                <a:lnTo>
                  <a:pt x="44610" y="22860"/>
                </a:lnTo>
                <a:lnTo>
                  <a:pt x="44390" y="23060"/>
                </a:lnTo>
                <a:lnTo>
                  <a:pt x="44370" y="23070"/>
                </a:lnTo>
                <a:lnTo>
                  <a:pt x="44330" y="23080"/>
                </a:lnTo>
                <a:lnTo>
                  <a:pt x="44290" y="23080"/>
                </a:lnTo>
                <a:lnTo>
                  <a:pt x="44260" y="23080"/>
                </a:lnTo>
                <a:lnTo>
                  <a:pt x="44230" y="23090"/>
                </a:lnTo>
                <a:lnTo>
                  <a:pt x="44200" y="23110"/>
                </a:lnTo>
                <a:lnTo>
                  <a:pt x="44150" y="23180"/>
                </a:lnTo>
                <a:lnTo>
                  <a:pt x="44140" y="23190"/>
                </a:lnTo>
                <a:lnTo>
                  <a:pt x="44110" y="23210"/>
                </a:lnTo>
                <a:lnTo>
                  <a:pt x="44110" y="23240"/>
                </a:lnTo>
                <a:lnTo>
                  <a:pt x="44130" y="23290"/>
                </a:lnTo>
                <a:lnTo>
                  <a:pt x="44110" y="23330"/>
                </a:lnTo>
                <a:lnTo>
                  <a:pt x="44070" y="23390"/>
                </a:lnTo>
                <a:lnTo>
                  <a:pt x="44020" y="23450"/>
                </a:lnTo>
                <a:lnTo>
                  <a:pt x="43980" y="23470"/>
                </a:lnTo>
                <a:lnTo>
                  <a:pt x="43960" y="23480"/>
                </a:lnTo>
                <a:lnTo>
                  <a:pt x="43930" y="23530"/>
                </a:lnTo>
                <a:lnTo>
                  <a:pt x="43920" y="23540"/>
                </a:lnTo>
                <a:lnTo>
                  <a:pt x="43850" y="23540"/>
                </a:lnTo>
                <a:lnTo>
                  <a:pt x="43810" y="23550"/>
                </a:lnTo>
                <a:lnTo>
                  <a:pt x="43780" y="23560"/>
                </a:lnTo>
                <a:lnTo>
                  <a:pt x="43770" y="23580"/>
                </a:lnTo>
                <a:lnTo>
                  <a:pt x="43690" y="23730"/>
                </a:lnTo>
                <a:lnTo>
                  <a:pt x="43690" y="23750"/>
                </a:lnTo>
                <a:lnTo>
                  <a:pt x="43700" y="23770"/>
                </a:lnTo>
                <a:lnTo>
                  <a:pt x="43700" y="23790"/>
                </a:lnTo>
                <a:lnTo>
                  <a:pt x="43640" y="23900"/>
                </a:lnTo>
                <a:lnTo>
                  <a:pt x="43600" y="23960"/>
                </a:lnTo>
                <a:lnTo>
                  <a:pt x="43560" y="24000"/>
                </a:lnTo>
                <a:lnTo>
                  <a:pt x="43530" y="24000"/>
                </a:lnTo>
                <a:lnTo>
                  <a:pt x="43500" y="23990"/>
                </a:lnTo>
                <a:lnTo>
                  <a:pt x="43470" y="23990"/>
                </a:lnTo>
                <a:lnTo>
                  <a:pt x="43440" y="2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Mpumala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30" y="21230"/>
                </a:moveTo>
                <a:lnTo>
                  <a:pt x="61760" y="21450"/>
                </a:lnTo>
                <a:lnTo>
                  <a:pt x="61660" y="21540"/>
                </a:lnTo>
                <a:lnTo>
                  <a:pt x="61520" y="21540"/>
                </a:lnTo>
                <a:lnTo>
                  <a:pt x="61430" y="21560"/>
                </a:lnTo>
                <a:lnTo>
                  <a:pt x="61390" y="21570"/>
                </a:lnTo>
                <a:lnTo>
                  <a:pt x="61150" y="21640"/>
                </a:lnTo>
                <a:lnTo>
                  <a:pt x="61070" y="21630"/>
                </a:lnTo>
                <a:lnTo>
                  <a:pt x="61000" y="21570"/>
                </a:lnTo>
                <a:lnTo>
                  <a:pt x="60960" y="21520"/>
                </a:lnTo>
                <a:lnTo>
                  <a:pt x="60920" y="21490"/>
                </a:lnTo>
                <a:lnTo>
                  <a:pt x="60800" y="21520"/>
                </a:lnTo>
                <a:lnTo>
                  <a:pt x="60770" y="21540"/>
                </a:lnTo>
                <a:lnTo>
                  <a:pt x="60740" y="21560"/>
                </a:lnTo>
                <a:lnTo>
                  <a:pt x="60710" y="21570"/>
                </a:lnTo>
                <a:lnTo>
                  <a:pt x="60670" y="21550"/>
                </a:lnTo>
                <a:lnTo>
                  <a:pt x="60600" y="21510"/>
                </a:lnTo>
                <a:lnTo>
                  <a:pt x="60490" y="21450"/>
                </a:lnTo>
                <a:lnTo>
                  <a:pt x="60470" y="21450"/>
                </a:lnTo>
                <a:lnTo>
                  <a:pt x="60430" y="21420"/>
                </a:lnTo>
                <a:lnTo>
                  <a:pt x="60400" y="21400"/>
                </a:lnTo>
                <a:lnTo>
                  <a:pt x="60290" y="21370"/>
                </a:lnTo>
                <a:lnTo>
                  <a:pt x="60260" y="21370"/>
                </a:lnTo>
                <a:lnTo>
                  <a:pt x="60200" y="21380"/>
                </a:lnTo>
                <a:lnTo>
                  <a:pt x="60120" y="21400"/>
                </a:lnTo>
                <a:lnTo>
                  <a:pt x="60080" y="21420"/>
                </a:lnTo>
                <a:lnTo>
                  <a:pt x="60050" y="21440"/>
                </a:lnTo>
                <a:lnTo>
                  <a:pt x="60010" y="21490"/>
                </a:lnTo>
                <a:lnTo>
                  <a:pt x="59950" y="21490"/>
                </a:lnTo>
                <a:lnTo>
                  <a:pt x="59730" y="21460"/>
                </a:lnTo>
                <a:lnTo>
                  <a:pt x="59560" y="21490"/>
                </a:lnTo>
                <a:lnTo>
                  <a:pt x="59510" y="21460"/>
                </a:lnTo>
                <a:lnTo>
                  <a:pt x="59500" y="21450"/>
                </a:lnTo>
                <a:lnTo>
                  <a:pt x="59500" y="21430"/>
                </a:lnTo>
                <a:lnTo>
                  <a:pt x="59500" y="21390"/>
                </a:lnTo>
                <a:lnTo>
                  <a:pt x="59490" y="21370"/>
                </a:lnTo>
                <a:lnTo>
                  <a:pt x="59480" y="21360"/>
                </a:lnTo>
                <a:lnTo>
                  <a:pt x="59470" y="21350"/>
                </a:lnTo>
                <a:lnTo>
                  <a:pt x="59410" y="21340"/>
                </a:lnTo>
                <a:lnTo>
                  <a:pt x="59390" y="21340"/>
                </a:lnTo>
                <a:lnTo>
                  <a:pt x="59370" y="21350"/>
                </a:lnTo>
                <a:lnTo>
                  <a:pt x="59340" y="21370"/>
                </a:lnTo>
                <a:lnTo>
                  <a:pt x="59310" y="21410"/>
                </a:lnTo>
                <a:lnTo>
                  <a:pt x="59290" y="21420"/>
                </a:lnTo>
                <a:lnTo>
                  <a:pt x="59220" y="21410"/>
                </a:lnTo>
                <a:lnTo>
                  <a:pt x="59200" y="21420"/>
                </a:lnTo>
                <a:lnTo>
                  <a:pt x="59180" y="21420"/>
                </a:lnTo>
                <a:lnTo>
                  <a:pt x="59150" y="21440"/>
                </a:lnTo>
                <a:lnTo>
                  <a:pt x="59120" y="21450"/>
                </a:lnTo>
                <a:lnTo>
                  <a:pt x="59070" y="21460"/>
                </a:lnTo>
                <a:lnTo>
                  <a:pt x="59020" y="21500"/>
                </a:lnTo>
                <a:lnTo>
                  <a:pt x="58930" y="21570"/>
                </a:lnTo>
                <a:lnTo>
                  <a:pt x="58900" y="21580"/>
                </a:lnTo>
                <a:lnTo>
                  <a:pt x="58740" y="21650"/>
                </a:lnTo>
                <a:lnTo>
                  <a:pt x="58730" y="21660"/>
                </a:lnTo>
                <a:lnTo>
                  <a:pt x="58720" y="21670"/>
                </a:lnTo>
                <a:lnTo>
                  <a:pt x="58710" y="21680"/>
                </a:lnTo>
                <a:lnTo>
                  <a:pt x="58700" y="21710"/>
                </a:lnTo>
                <a:lnTo>
                  <a:pt x="58640" y="21720"/>
                </a:lnTo>
                <a:lnTo>
                  <a:pt x="58410" y="21660"/>
                </a:lnTo>
                <a:lnTo>
                  <a:pt x="58360" y="21680"/>
                </a:lnTo>
                <a:lnTo>
                  <a:pt x="58310" y="21720"/>
                </a:lnTo>
                <a:lnTo>
                  <a:pt x="58290" y="21730"/>
                </a:lnTo>
                <a:lnTo>
                  <a:pt x="58270" y="21730"/>
                </a:lnTo>
                <a:lnTo>
                  <a:pt x="58110" y="21700"/>
                </a:lnTo>
                <a:lnTo>
                  <a:pt x="58080" y="21680"/>
                </a:lnTo>
                <a:lnTo>
                  <a:pt x="58070" y="21670"/>
                </a:lnTo>
                <a:lnTo>
                  <a:pt x="58050" y="21670"/>
                </a:lnTo>
                <a:lnTo>
                  <a:pt x="58030" y="21670"/>
                </a:lnTo>
                <a:lnTo>
                  <a:pt x="57910" y="21710"/>
                </a:lnTo>
                <a:lnTo>
                  <a:pt x="57860" y="21710"/>
                </a:lnTo>
                <a:lnTo>
                  <a:pt x="57830" y="21720"/>
                </a:lnTo>
                <a:lnTo>
                  <a:pt x="57810" y="21730"/>
                </a:lnTo>
                <a:lnTo>
                  <a:pt x="57790" y="21750"/>
                </a:lnTo>
                <a:lnTo>
                  <a:pt x="57770" y="21780"/>
                </a:lnTo>
                <a:lnTo>
                  <a:pt x="57760" y="21800"/>
                </a:lnTo>
                <a:lnTo>
                  <a:pt x="57750" y="21860"/>
                </a:lnTo>
                <a:lnTo>
                  <a:pt x="57720" y="21920"/>
                </a:lnTo>
                <a:lnTo>
                  <a:pt x="57690" y="21960"/>
                </a:lnTo>
                <a:lnTo>
                  <a:pt x="57670" y="21990"/>
                </a:lnTo>
                <a:lnTo>
                  <a:pt x="57640" y="22000"/>
                </a:lnTo>
                <a:lnTo>
                  <a:pt x="57560" y="21970"/>
                </a:lnTo>
                <a:lnTo>
                  <a:pt x="57490" y="21950"/>
                </a:lnTo>
                <a:lnTo>
                  <a:pt x="57450" y="21950"/>
                </a:lnTo>
                <a:lnTo>
                  <a:pt x="57420" y="21950"/>
                </a:lnTo>
                <a:lnTo>
                  <a:pt x="57390" y="21960"/>
                </a:lnTo>
                <a:lnTo>
                  <a:pt x="57370" y="21970"/>
                </a:lnTo>
                <a:lnTo>
                  <a:pt x="57360" y="21980"/>
                </a:lnTo>
                <a:lnTo>
                  <a:pt x="57350" y="21990"/>
                </a:lnTo>
                <a:lnTo>
                  <a:pt x="57340" y="22010"/>
                </a:lnTo>
                <a:lnTo>
                  <a:pt x="57330" y="22020"/>
                </a:lnTo>
                <a:lnTo>
                  <a:pt x="57330" y="22040"/>
                </a:lnTo>
                <a:lnTo>
                  <a:pt x="57340" y="22070"/>
                </a:lnTo>
                <a:lnTo>
                  <a:pt x="57330" y="22090"/>
                </a:lnTo>
                <a:lnTo>
                  <a:pt x="57320" y="22100"/>
                </a:lnTo>
                <a:lnTo>
                  <a:pt x="57310" y="22100"/>
                </a:lnTo>
                <a:lnTo>
                  <a:pt x="57270" y="22100"/>
                </a:lnTo>
                <a:lnTo>
                  <a:pt x="57250" y="22110"/>
                </a:lnTo>
                <a:lnTo>
                  <a:pt x="57240" y="22110"/>
                </a:lnTo>
                <a:lnTo>
                  <a:pt x="57220" y="22120"/>
                </a:lnTo>
                <a:lnTo>
                  <a:pt x="57200" y="22140"/>
                </a:lnTo>
                <a:lnTo>
                  <a:pt x="57180" y="22150"/>
                </a:lnTo>
                <a:lnTo>
                  <a:pt x="57170" y="22160"/>
                </a:lnTo>
                <a:lnTo>
                  <a:pt x="57150" y="22160"/>
                </a:lnTo>
                <a:lnTo>
                  <a:pt x="57130" y="22160"/>
                </a:lnTo>
                <a:lnTo>
                  <a:pt x="57100" y="22130"/>
                </a:lnTo>
                <a:lnTo>
                  <a:pt x="56900" y="21880"/>
                </a:lnTo>
                <a:lnTo>
                  <a:pt x="56890" y="21870"/>
                </a:lnTo>
                <a:lnTo>
                  <a:pt x="56880" y="21860"/>
                </a:lnTo>
                <a:lnTo>
                  <a:pt x="56870" y="21840"/>
                </a:lnTo>
                <a:lnTo>
                  <a:pt x="56860" y="21820"/>
                </a:lnTo>
                <a:lnTo>
                  <a:pt x="56870" y="21800"/>
                </a:lnTo>
                <a:lnTo>
                  <a:pt x="56880" y="21790"/>
                </a:lnTo>
                <a:lnTo>
                  <a:pt x="56880" y="21770"/>
                </a:lnTo>
                <a:lnTo>
                  <a:pt x="56880" y="21760"/>
                </a:lnTo>
                <a:lnTo>
                  <a:pt x="56860" y="21740"/>
                </a:lnTo>
                <a:lnTo>
                  <a:pt x="56820" y="21710"/>
                </a:lnTo>
                <a:lnTo>
                  <a:pt x="56800" y="21700"/>
                </a:lnTo>
                <a:lnTo>
                  <a:pt x="56710" y="21600"/>
                </a:lnTo>
                <a:lnTo>
                  <a:pt x="56710" y="21580"/>
                </a:lnTo>
                <a:lnTo>
                  <a:pt x="56710" y="21560"/>
                </a:lnTo>
                <a:lnTo>
                  <a:pt x="56710" y="21540"/>
                </a:lnTo>
                <a:lnTo>
                  <a:pt x="56700" y="21530"/>
                </a:lnTo>
                <a:lnTo>
                  <a:pt x="56680" y="21510"/>
                </a:lnTo>
                <a:lnTo>
                  <a:pt x="56670" y="21490"/>
                </a:lnTo>
                <a:lnTo>
                  <a:pt x="56660" y="21470"/>
                </a:lnTo>
                <a:lnTo>
                  <a:pt x="56640" y="21410"/>
                </a:lnTo>
                <a:lnTo>
                  <a:pt x="56630" y="21360"/>
                </a:lnTo>
                <a:lnTo>
                  <a:pt x="56580" y="21300"/>
                </a:lnTo>
                <a:lnTo>
                  <a:pt x="56480" y="21240"/>
                </a:lnTo>
                <a:lnTo>
                  <a:pt x="56460" y="21230"/>
                </a:lnTo>
                <a:lnTo>
                  <a:pt x="56420" y="21220"/>
                </a:lnTo>
                <a:lnTo>
                  <a:pt x="56400" y="21230"/>
                </a:lnTo>
                <a:lnTo>
                  <a:pt x="56340" y="21250"/>
                </a:lnTo>
                <a:lnTo>
                  <a:pt x="56330" y="21260"/>
                </a:lnTo>
                <a:lnTo>
                  <a:pt x="56300" y="21260"/>
                </a:lnTo>
                <a:lnTo>
                  <a:pt x="56290" y="21250"/>
                </a:lnTo>
                <a:lnTo>
                  <a:pt x="56270" y="21240"/>
                </a:lnTo>
                <a:lnTo>
                  <a:pt x="56260" y="21220"/>
                </a:lnTo>
                <a:lnTo>
                  <a:pt x="56260" y="21200"/>
                </a:lnTo>
                <a:lnTo>
                  <a:pt x="56260" y="21180"/>
                </a:lnTo>
                <a:lnTo>
                  <a:pt x="56270" y="21170"/>
                </a:lnTo>
                <a:lnTo>
                  <a:pt x="56270" y="21160"/>
                </a:lnTo>
                <a:lnTo>
                  <a:pt x="56260" y="21150"/>
                </a:lnTo>
                <a:lnTo>
                  <a:pt x="56250" y="21140"/>
                </a:lnTo>
                <a:lnTo>
                  <a:pt x="56230" y="21130"/>
                </a:lnTo>
                <a:lnTo>
                  <a:pt x="56160" y="21110"/>
                </a:lnTo>
                <a:lnTo>
                  <a:pt x="56140" y="21100"/>
                </a:lnTo>
                <a:lnTo>
                  <a:pt x="56130" y="21080"/>
                </a:lnTo>
                <a:lnTo>
                  <a:pt x="56110" y="21070"/>
                </a:lnTo>
                <a:lnTo>
                  <a:pt x="56080" y="21050"/>
                </a:lnTo>
                <a:lnTo>
                  <a:pt x="56020" y="21030"/>
                </a:lnTo>
                <a:lnTo>
                  <a:pt x="55980" y="21010"/>
                </a:lnTo>
                <a:lnTo>
                  <a:pt x="55960" y="20990"/>
                </a:lnTo>
                <a:lnTo>
                  <a:pt x="55930" y="20950"/>
                </a:lnTo>
                <a:lnTo>
                  <a:pt x="55920" y="20940"/>
                </a:lnTo>
                <a:lnTo>
                  <a:pt x="55900" y="20930"/>
                </a:lnTo>
                <a:lnTo>
                  <a:pt x="55860" y="20920"/>
                </a:lnTo>
                <a:lnTo>
                  <a:pt x="55800" y="20920"/>
                </a:lnTo>
                <a:lnTo>
                  <a:pt x="55730" y="20920"/>
                </a:lnTo>
                <a:lnTo>
                  <a:pt x="55700" y="20930"/>
                </a:lnTo>
                <a:lnTo>
                  <a:pt x="55680" y="20940"/>
                </a:lnTo>
                <a:lnTo>
                  <a:pt x="55660" y="20960"/>
                </a:lnTo>
                <a:lnTo>
                  <a:pt x="55640" y="20970"/>
                </a:lnTo>
                <a:lnTo>
                  <a:pt x="55630" y="20970"/>
                </a:lnTo>
                <a:lnTo>
                  <a:pt x="55610" y="20960"/>
                </a:lnTo>
                <a:lnTo>
                  <a:pt x="55580" y="20930"/>
                </a:lnTo>
                <a:lnTo>
                  <a:pt x="55570" y="20910"/>
                </a:lnTo>
                <a:lnTo>
                  <a:pt x="55540" y="20860"/>
                </a:lnTo>
                <a:lnTo>
                  <a:pt x="55520" y="20790"/>
                </a:lnTo>
                <a:lnTo>
                  <a:pt x="55500" y="20760"/>
                </a:lnTo>
                <a:lnTo>
                  <a:pt x="55490" y="20740"/>
                </a:lnTo>
                <a:lnTo>
                  <a:pt x="55480" y="20730"/>
                </a:lnTo>
                <a:lnTo>
                  <a:pt x="55460" y="20710"/>
                </a:lnTo>
                <a:lnTo>
                  <a:pt x="55450" y="20690"/>
                </a:lnTo>
                <a:lnTo>
                  <a:pt x="55450" y="20680"/>
                </a:lnTo>
                <a:lnTo>
                  <a:pt x="55450" y="20640"/>
                </a:lnTo>
                <a:lnTo>
                  <a:pt x="55450" y="20630"/>
                </a:lnTo>
                <a:lnTo>
                  <a:pt x="55440" y="20600"/>
                </a:lnTo>
                <a:lnTo>
                  <a:pt x="55440" y="20560"/>
                </a:lnTo>
                <a:lnTo>
                  <a:pt x="55430" y="20540"/>
                </a:lnTo>
                <a:lnTo>
                  <a:pt x="55400" y="20540"/>
                </a:lnTo>
                <a:lnTo>
                  <a:pt x="55380" y="20530"/>
                </a:lnTo>
                <a:lnTo>
                  <a:pt x="55240" y="20440"/>
                </a:lnTo>
                <a:lnTo>
                  <a:pt x="55180" y="20440"/>
                </a:lnTo>
                <a:lnTo>
                  <a:pt x="55150" y="20440"/>
                </a:lnTo>
                <a:lnTo>
                  <a:pt x="55120" y="20460"/>
                </a:lnTo>
                <a:lnTo>
                  <a:pt x="55090" y="20480"/>
                </a:lnTo>
                <a:lnTo>
                  <a:pt x="55070" y="20490"/>
                </a:lnTo>
                <a:lnTo>
                  <a:pt x="55040" y="20500"/>
                </a:lnTo>
                <a:lnTo>
                  <a:pt x="55010" y="20510"/>
                </a:lnTo>
                <a:lnTo>
                  <a:pt x="54990" y="20540"/>
                </a:lnTo>
                <a:lnTo>
                  <a:pt x="54950" y="20590"/>
                </a:lnTo>
                <a:lnTo>
                  <a:pt x="54930" y="20600"/>
                </a:lnTo>
                <a:lnTo>
                  <a:pt x="54900" y="20600"/>
                </a:lnTo>
                <a:lnTo>
                  <a:pt x="54880" y="20590"/>
                </a:lnTo>
                <a:lnTo>
                  <a:pt x="54860" y="20570"/>
                </a:lnTo>
                <a:lnTo>
                  <a:pt x="54840" y="20560"/>
                </a:lnTo>
                <a:lnTo>
                  <a:pt x="54810" y="20570"/>
                </a:lnTo>
                <a:lnTo>
                  <a:pt x="54780" y="20580"/>
                </a:lnTo>
                <a:lnTo>
                  <a:pt x="54750" y="20590"/>
                </a:lnTo>
                <a:lnTo>
                  <a:pt x="54710" y="20570"/>
                </a:lnTo>
                <a:lnTo>
                  <a:pt x="54680" y="20540"/>
                </a:lnTo>
                <a:lnTo>
                  <a:pt x="54660" y="20530"/>
                </a:lnTo>
                <a:lnTo>
                  <a:pt x="54640" y="20530"/>
                </a:lnTo>
                <a:lnTo>
                  <a:pt x="54600" y="20510"/>
                </a:lnTo>
                <a:lnTo>
                  <a:pt x="54370" y="20360"/>
                </a:lnTo>
                <a:lnTo>
                  <a:pt x="54240" y="20310"/>
                </a:lnTo>
                <a:lnTo>
                  <a:pt x="54150" y="20350"/>
                </a:lnTo>
                <a:lnTo>
                  <a:pt x="54140" y="20390"/>
                </a:lnTo>
                <a:lnTo>
                  <a:pt x="54150" y="20390"/>
                </a:lnTo>
                <a:lnTo>
                  <a:pt x="54170" y="20380"/>
                </a:lnTo>
                <a:lnTo>
                  <a:pt x="54200" y="20400"/>
                </a:lnTo>
                <a:lnTo>
                  <a:pt x="54250" y="20450"/>
                </a:lnTo>
                <a:lnTo>
                  <a:pt x="54260" y="20480"/>
                </a:lnTo>
                <a:lnTo>
                  <a:pt x="54210" y="20490"/>
                </a:lnTo>
                <a:lnTo>
                  <a:pt x="54140" y="20490"/>
                </a:lnTo>
                <a:lnTo>
                  <a:pt x="54100" y="20490"/>
                </a:lnTo>
                <a:lnTo>
                  <a:pt x="54060" y="20510"/>
                </a:lnTo>
                <a:lnTo>
                  <a:pt x="53930" y="20640"/>
                </a:lnTo>
                <a:lnTo>
                  <a:pt x="53890" y="20650"/>
                </a:lnTo>
                <a:lnTo>
                  <a:pt x="53910" y="20570"/>
                </a:lnTo>
                <a:lnTo>
                  <a:pt x="53940" y="20530"/>
                </a:lnTo>
                <a:lnTo>
                  <a:pt x="53930" y="20500"/>
                </a:lnTo>
                <a:lnTo>
                  <a:pt x="53840" y="20470"/>
                </a:lnTo>
                <a:lnTo>
                  <a:pt x="53830" y="20430"/>
                </a:lnTo>
                <a:lnTo>
                  <a:pt x="53790" y="20400"/>
                </a:lnTo>
                <a:lnTo>
                  <a:pt x="53770" y="20350"/>
                </a:lnTo>
                <a:lnTo>
                  <a:pt x="53750" y="20340"/>
                </a:lnTo>
                <a:lnTo>
                  <a:pt x="53730" y="20330"/>
                </a:lnTo>
                <a:lnTo>
                  <a:pt x="53690" y="20340"/>
                </a:lnTo>
                <a:lnTo>
                  <a:pt x="53670" y="20340"/>
                </a:lnTo>
                <a:lnTo>
                  <a:pt x="53650" y="20350"/>
                </a:lnTo>
                <a:lnTo>
                  <a:pt x="53620" y="20390"/>
                </a:lnTo>
                <a:lnTo>
                  <a:pt x="53610" y="20400"/>
                </a:lnTo>
                <a:lnTo>
                  <a:pt x="53590" y="20400"/>
                </a:lnTo>
                <a:lnTo>
                  <a:pt x="53570" y="20400"/>
                </a:lnTo>
                <a:lnTo>
                  <a:pt x="53540" y="20370"/>
                </a:lnTo>
                <a:lnTo>
                  <a:pt x="53530" y="20350"/>
                </a:lnTo>
                <a:lnTo>
                  <a:pt x="53520" y="20330"/>
                </a:lnTo>
                <a:lnTo>
                  <a:pt x="53510" y="20320"/>
                </a:lnTo>
                <a:lnTo>
                  <a:pt x="53500" y="20260"/>
                </a:lnTo>
                <a:lnTo>
                  <a:pt x="53480" y="20240"/>
                </a:lnTo>
                <a:lnTo>
                  <a:pt x="53450" y="20230"/>
                </a:lnTo>
                <a:lnTo>
                  <a:pt x="53380" y="20230"/>
                </a:lnTo>
                <a:lnTo>
                  <a:pt x="53320" y="20230"/>
                </a:lnTo>
                <a:lnTo>
                  <a:pt x="53260" y="20220"/>
                </a:lnTo>
                <a:lnTo>
                  <a:pt x="53160" y="20170"/>
                </a:lnTo>
                <a:lnTo>
                  <a:pt x="53110" y="20130"/>
                </a:lnTo>
                <a:lnTo>
                  <a:pt x="53100" y="20120"/>
                </a:lnTo>
                <a:lnTo>
                  <a:pt x="53080" y="20110"/>
                </a:lnTo>
                <a:lnTo>
                  <a:pt x="53060" y="20100"/>
                </a:lnTo>
                <a:lnTo>
                  <a:pt x="53200" y="20020"/>
                </a:lnTo>
                <a:lnTo>
                  <a:pt x="53190" y="19970"/>
                </a:lnTo>
                <a:lnTo>
                  <a:pt x="53210" y="19890"/>
                </a:lnTo>
                <a:lnTo>
                  <a:pt x="53260" y="19840"/>
                </a:lnTo>
                <a:lnTo>
                  <a:pt x="53300" y="19780"/>
                </a:lnTo>
                <a:lnTo>
                  <a:pt x="53380" y="19730"/>
                </a:lnTo>
                <a:lnTo>
                  <a:pt x="53510" y="19650"/>
                </a:lnTo>
                <a:lnTo>
                  <a:pt x="53460" y="19510"/>
                </a:lnTo>
                <a:lnTo>
                  <a:pt x="53500" y="19320"/>
                </a:lnTo>
                <a:lnTo>
                  <a:pt x="53650" y="19300"/>
                </a:lnTo>
                <a:lnTo>
                  <a:pt x="53690" y="19230"/>
                </a:lnTo>
                <a:lnTo>
                  <a:pt x="53720" y="19200"/>
                </a:lnTo>
                <a:lnTo>
                  <a:pt x="53770" y="19190"/>
                </a:lnTo>
                <a:lnTo>
                  <a:pt x="53790" y="19180"/>
                </a:lnTo>
                <a:lnTo>
                  <a:pt x="53810" y="19170"/>
                </a:lnTo>
                <a:lnTo>
                  <a:pt x="53850" y="19080"/>
                </a:lnTo>
                <a:lnTo>
                  <a:pt x="53870" y="19010"/>
                </a:lnTo>
                <a:lnTo>
                  <a:pt x="53870" y="18810"/>
                </a:lnTo>
                <a:lnTo>
                  <a:pt x="54040" y="18920"/>
                </a:lnTo>
                <a:lnTo>
                  <a:pt x="54170" y="18930"/>
                </a:lnTo>
                <a:lnTo>
                  <a:pt x="54210" y="18820"/>
                </a:lnTo>
                <a:lnTo>
                  <a:pt x="54470" y="18860"/>
                </a:lnTo>
                <a:lnTo>
                  <a:pt x="54580" y="18850"/>
                </a:lnTo>
                <a:lnTo>
                  <a:pt x="54670" y="18550"/>
                </a:lnTo>
                <a:lnTo>
                  <a:pt x="54870" y="18460"/>
                </a:lnTo>
                <a:lnTo>
                  <a:pt x="54810" y="18290"/>
                </a:lnTo>
                <a:lnTo>
                  <a:pt x="54730" y="18250"/>
                </a:lnTo>
                <a:lnTo>
                  <a:pt x="54700" y="18160"/>
                </a:lnTo>
                <a:lnTo>
                  <a:pt x="54440" y="18260"/>
                </a:lnTo>
                <a:lnTo>
                  <a:pt x="54290" y="18180"/>
                </a:lnTo>
                <a:lnTo>
                  <a:pt x="54170" y="18100"/>
                </a:lnTo>
                <a:lnTo>
                  <a:pt x="54150" y="17960"/>
                </a:lnTo>
                <a:lnTo>
                  <a:pt x="53880" y="17870"/>
                </a:lnTo>
                <a:lnTo>
                  <a:pt x="53900" y="17730"/>
                </a:lnTo>
                <a:lnTo>
                  <a:pt x="53870" y="17620"/>
                </a:lnTo>
                <a:lnTo>
                  <a:pt x="53770" y="17560"/>
                </a:lnTo>
                <a:lnTo>
                  <a:pt x="53790" y="17400"/>
                </a:lnTo>
                <a:lnTo>
                  <a:pt x="53890" y="17330"/>
                </a:lnTo>
                <a:lnTo>
                  <a:pt x="54030" y="17330"/>
                </a:lnTo>
                <a:lnTo>
                  <a:pt x="54080" y="17150"/>
                </a:lnTo>
                <a:lnTo>
                  <a:pt x="54190" y="17050"/>
                </a:lnTo>
                <a:lnTo>
                  <a:pt x="54410" y="17120"/>
                </a:lnTo>
                <a:lnTo>
                  <a:pt x="54540" y="17110"/>
                </a:lnTo>
                <a:lnTo>
                  <a:pt x="54610" y="17180"/>
                </a:lnTo>
                <a:lnTo>
                  <a:pt x="54890" y="17160"/>
                </a:lnTo>
                <a:lnTo>
                  <a:pt x="54940" y="17050"/>
                </a:lnTo>
                <a:lnTo>
                  <a:pt x="54920" y="16800"/>
                </a:lnTo>
                <a:lnTo>
                  <a:pt x="55020" y="16720"/>
                </a:lnTo>
                <a:lnTo>
                  <a:pt x="55100" y="16710"/>
                </a:lnTo>
                <a:lnTo>
                  <a:pt x="55140" y="16620"/>
                </a:lnTo>
                <a:lnTo>
                  <a:pt x="55100" y="16550"/>
                </a:lnTo>
                <a:lnTo>
                  <a:pt x="55100" y="16480"/>
                </a:lnTo>
                <a:lnTo>
                  <a:pt x="55150" y="16370"/>
                </a:lnTo>
                <a:lnTo>
                  <a:pt x="55170" y="16230"/>
                </a:lnTo>
                <a:lnTo>
                  <a:pt x="55160" y="16150"/>
                </a:lnTo>
                <a:lnTo>
                  <a:pt x="55200" y="16060"/>
                </a:lnTo>
                <a:lnTo>
                  <a:pt x="55370" y="15910"/>
                </a:lnTo>
                <a:lnTo>
                  <a:pt x="55430" y="15690"/>
                </a:lnTo>
                <a:lnTo>
                  <a:pt x="55510" y="15590"/>
                </a:lnTo>
                <a:lnTo>
                  <a:pt x="55520" y="15520"/>
                </a:lnTo>
                <a:lnTo>
                  <a:pt x="55540" y="15500"/>
                </a:lnTo>
                <a:lnTo>
                  <a:pt x="55500" y="15490"/>
                </a:lnTo>
                <a:lnTo>
                  <a:pt x="55450" y="15530"/>
                </a:lnTo>
                <a:lnTo>
                  <a:pt x="55360" y="15540"/>
                </a:lnTo>
                <a:lnTo>
                  <a:pt x="55270" y="15610"/>
                </a:lnTo>
                <a:lnTo>
                  <a:pt x="55280" y="15720"/>
                </a:lnTo>
                <a:lnTo>
                  <a:pt x="55110" y="15810"/>
                </a:lnTo>
                <a:lnTo>
                  <a:pt x="55030" y="15660"/>
                </a:lnTo>
                <a:lnTo>
                  <a:pt x="54970" y="15620"/>
                </a:lnTo>
                <a:lnTo>
                  <a:pt x="54900" y="15680"/>
                </a:lnTo>
                <a:lnTo>
                  <a:pt x="54880" y="15600"/>
                </a:lnTo>
                <a:lnTo>
                  <a:pt x="54840" y="15490"/>
                </a:lnTo>
                <a:lnTo>
                  <a:pt x="54690" y="15630"/>
                </a:lnTo>
                <a:lnTo>
                  <a:pt x="54730" y="15750"/>
                </a:lnTo>
                <a:lnTo>
                  <a:pt x="54790" y="15740"/>
                </a:lnTo>
                <a:lnTo>
                  <a:pt x="54850" y="15930"/>
                </a:lnTo>
                <a:lnTo>
                  <a:pt x="54840" y="15970"/>
                </a:lnTo>
                <a:lnTo>
                  <a:pt x="54760" y="15930"/>
                </a:lnTo>
                <a:lnTo>
                  <a:pt x="54710" y="15980"/>
                </a:lnTo>
                <a:lnTo>
                  <a:pt x="54770" y="16060"/>
                </a:lnTo>
                <a:lnTo>
                  <a:pt x="54770" y="16130"/>
                </a:lnTo>
                <a:lnTo>
                  <a:pt x="54570" y="16170"/>
                </a:lnTo>
                <a:lnTo>
                  <a:pt x="54580" y="15970"/>
                </a:lnTo>
                <a:lnTo>
                  <a:pt x="54470" y="15920"/>
                </a:lnTo>
                <a:lnTo>
                  <a:pt x="54410" y="16090"/>
                </a:lnTo>
                <a:lnTo>
                  <a:pt x="54290" y="16030"/>
                </a:lnTo>
                <a:lnTo>
                  <a:pt x="54220" y="15790"/>
                </a:lnTo>
                <a:lnTo>
                  <a:pt x="54170" y="15580"/>
                </a:lnTo>
                <a:lnTo>
                  <a:pt x="54170" y="15400"/>
                </a:lnTo>
                <a:lnTo>
                  <a:pt x="54150" y="15240"/>
                </a:lnTo>
                <a:lnTo>
                  <a:pt x="54210" y="15140"/>
                </a:lnTo>
                <a:lnTo>
                  <a:pt x="54170" y="14940"/>
                </a:lnTo>
                <a:lnTo>
                  <a:pt x="54490" y="14770"/>
                </a:lnTo>
                <a:lnTo>
                  <a:pt x="54560" y="14610"/>
                </a:lnTo>
                <a:lnTo>
                  <a:pt x="54630" y="14600"/>
                </a:lnTo>
                <a:lnTo>
                  <a:pt x="54580" y="14420"/>
                </a:lnTo>
                <a:lnTo>
                  <a:pt x="54530" y="14230"/>
                </a:lnTo>
                <a:lnTo>
                  <a:pt x="54410" y="14240"/>
                </a:lnTo>
                <a:lnTo>
                  <a:pt x="54160" y="14350"/>
                </a:lnTo>
                <a:lnTo>
                  <a:pt x="54100" y="14370"/>
                </a:lnTo>
                <a:lnTo>
                  <a:pt x="53840" y="14450"/>
                </a:lnTo>
                <a:lnTo>
                  <a:pt x="53810" y="14470"/>
                </a:lnTo>
                <a:lnTo>
                  <a:pt x="53750" y="14510"/>
                </a:lnTo>
                <a:lnTo>
                  <a:pt x="53690" y="14540"/>
                </a:lnTo>
                <a:lnTo>
                  <a:pt x="53590" y="14570"/>
                </a:lnTo>
                <a:lnTo>
                  <a:pt x="53470" y="14580"/>
                </a:lnTo>
                <a:lnTo>
                  <a:pt x="53400" y="14560"/>
                </a:lnTo>
                <a:lnTo>
                  <a:pt x="53370" y="14510"/>
                </a:lnTo>
                <a:lnTo>
                  <a:pt x="53360" y="14470"/>
                </a:lnTo>
                <a:lnTo>
                  <a:pt x="53370" y="14430"/>
                </a:lnTo>
                <a:lnTo>
                  <a:pt x="53410" y="14400"/>
                </a:lnTo>
                <a:lnTo>
                  <a:pt x="53520" y="14360"/>
                </a:lnTo>
                <a:lnTo>
                  <a:pt x="53630" y="14290"/>
                </a:lnTo>
                <a:lnTo>
                  <a:pt x="53670" y="14240"/>
                </a:lnTo>
                <a:lnTo>
                  <a:pt x="53720" y="14200"/>
                </a:lnTo>
                <a:lnTo>
                  <a:pt x="53790" y="14180"/>
                </a:lnTo>
                <a:lnTo>
                  <a:pt x="53870" y="14160"/>
                </a:lnTo>
                <a:lnTo>
                  <a:pt x="53990" y="14120"/>
                </a:lnTo>
                <a:lnTo>
                  <a:pt x="54170" y="14020"/>
                </a:lnTo>
                <a:lnTo>
                  <a:pt x="54110" y="13900"/>
                </a:lnTo>
                <a:lnTo>
                  <a:pt x="54120" y="13860"/>
                </a:lnTo>
                <a:lnTo>
                  <a:pt x="54310" y="13740"/>
                </a:lnTo>
                <a:lnTo>
                  <a:pt x="54410" y="13690"/>
                </a:lnTo>
                <a:lnTo>
                  <a:pt x="54470" y="13660"/>
                </a:lnTo>
                <a:lnTo>
                  <a:pt x="54550" y="13640"/>
                </a:lnTo>
                <a:lnTo>
                  <a:pt x="54610" y="13640"/>
                </a:lnTo>
                <a:lnTo>
                  <a:pt x="54770" y="13660"/>
                </a:lnTo>
                <a:lnTo>
                  <a:pt x="55020" y="13540"/>
                </a:lnTo>
                <a:lnTo>
                  <a:pt x="55080" y="13650"/>
                </a:lnTo>
                <a:lnTo>
                  <a:pt x="54970" y="13710"/>
                </a:lnTo>
                <a:lnTo>
                  <a:pt x="55010" y="13860"/>
                </a:lnTo>
                <a:lnTo>
                  <a:pt x="55090" y="13860"/>
                </a:lnTo>
                <a:lnTo>
                  <a:pt x="55180" y="14090"/>
                </a:lnTo>
                <a:lnTo>
                  <a:pt x="55340" y="14040"/>
                </a:lnTo>
                <a:lnTo>
                  <a:pt x="55490" y="14080"/>
                </a:lnTo>
                <a:lnTo>
                  <a:pt x="55650" y="14220"/>
                </a:lnTo>
                <a:lnTo>
                  <a:pt x="55530" y="14340"/>
                </a:lnTo>
                <a:lnTo>
                  <a:pt x="55400" y="14320"/>
                </a:lnTo>
                <a:lnTo>
                  <a:pt x="55390" y="14560"/>
                </a:lnTo>
                <a:lnTo>
                  <a:pt x="55380" y="14730"/>
                </a:lnTo>
                <a:lnTo>
                  <a:pt x="55540" y="14800"/>
                </a:lnTo>
                <a:lnTo>
                  <a:pt x="55570" y="14890"/>
                </a:lnTo>
                <a:lnTo>
                  <a:pt x="55760" y="14850"/>
                </a:lnTo>
                <a:lnTo>
                  <a:pt x="55780" y="14940"/>
                </a:lnTo>
                <a:lnTo>
                  <a:pt x="55700" y="15150"/>
                </a:lnTo>
                <a:lnTo>
                  <a:pt x="55840" y="15070"/>
                </a:lnTo>
                <a:lnTo>
                  <a:pt x="55900" y="15190"/>
                </a:lnTo>
                <a:lnTo>
                  <a:pt x="56010" y="15150"/>
                </a:lnTo>
                <a:lnTo>
                  <a:pt x="56070" y="15080"/>
                </a:lnTo>
                <a:lnTo>
                  <a:pt x="56290" y="15080"/>
                </a:lnTo>
                <a:lnTo>
                  <a:pt x="56320" y="15180"/>
                </a:lnTo>
                <a:lnTo>
                  <a:pt x="56470" y="15200"/>
                </a:lnTo>
                <a:lnTo>
                  <a:pt x="56640" y="15170"/>
                </a:lnTo>
                <a:lnTo>
                  <a:pt x="56840" y="15200"/>
                </a:lnTo>
                <a:lnTo>
                  <a:pt x="57120" y="15160"/>
                </a:lnTo>
                <a:lnTo>
                  <a:pt x="57260" y="15070"/>
                </a:lnTo>
                <a:lnTo>
                  <a:pt x="57560" y="15150"/>
                </a:lnTo>
                <a:lnTo>
                  <a:pt x="57620" y="15050"/>
                </a:lnTo>
                <a:lnTo>
                  <a:pt x="57820" y="15070"/>
                </a:lnTo>
                <a:lnTo>
                  <a:pt x="57900" y="14980"/>
                </a:lnTo>
                <a:lnTo>
                  <a:pt x="58060" y="14940"/>
                </a:lnTo>
                <a:lnTo>
                  <a:pt x="58250" y="14940"/>
                </a:lnTo>
                <a:lnTo>
                  <a:pt x="58250" y="14660"/>
                </a:lnTo>
                <a:lnTo>
                  <a:pt x="58260" y="14340"/>
                </a:lnTo>
                <a:lnTo>
                  <a:pt x="58180" y="14160"/>
                </a:lnTo>
                <a:lnTo>
                  <a:pt x="58340" y="14090"/>
                </a:lnTo>
                <a:lnTo>
                  <a:pt x="58490" y="14200"/>
                </a:lnTo>
                <a:lnTo>
                  <a:pt x="58610" y="14250"/>
                </a:lnTo>
                <a:lnTo>
                  <a:pt x="58670" y="14210"/>
                </a:lnTo>
                <a:lnTo>
                  <a:pt x="58680" y="13960"/>
                </a:lnTo>
                <a:lnTo>
                  <a:pt x="58790" y="13920"/>
                </a:lnTo>
                <a:lnTo>
                  <a:pt x="58760" y="13820"/>
                </a:lnTo>
                <a:lnTo>
                  <a:pt x="58760" y="13560"/>
                </a:lnTo>
                <a:lnTo>
                  <a:pt x="58780" y="13380"/>
                </a:lnTo>
                <a:lnTo>
                  <a:pt x="59280" y="13450"/>
                </a:lnTo>
                <a:lnTo>
                  <a:pt x="59330" y="13380"/>
                </a:lnTo>
                <a:lnTo>
                  <a:pt x="59490" y="13360"/>
                </a:lnTo>
                <a:lnTo>
                  <a:pt x="59580" y="13500"/>
                </a:lnTo>
                <a:lnTo>
                  <a:pt x="59700" y="13680"/>
                </a:lnTo>
                <a:lnTo>
                  <a:pt x="59800" y="13560"/>
                </a:lnTo>
                <a:lnTo>
                  <a:pt x="60080" y="13390"/>
                </a:lnTo>
                <a:lnTo>
                  <a:pt x="60190" y="13260"/>
                </a:lnTo>
                <a:lnTo>
                  <a:pt x="60200" y="13120"/>
                </a:lnTo>
                <a:lnTo>
                  <a:pt x="60120" y="13030"/>
                </a:lnTo>
                <a:lnTo>
                  <a:pt x="60130" y="12990"/>
                </a:lnTo>
                <a:lnTo>
                  <a:pt x="60260" y="12980"/>
                </a:lnTo>
                <a:lnTo>
                  <a:pt x="60380" y="12880"/>
                </a:lnTo>
                <a:lnTo>
                  <a:pt x="60320" y="12720"/>
                </a:lnTo>
                <a:lnTo>
                  <a:pt x="60240" y="12600"/>
                </a:lnTo>
                <a:lnTo>
                  <a:pt x="60340" y="12510"/>
                </a:lnTo>
                <a:lnTo>
                  <a:pt x="60420" y="12490"/>
                </a:lnTo>
                <a:lnTo>
                  <a:pt x="60400" y="12260"/>
                </a:lnTo>
                <a:lnTo>
                  <a:pt x="60420" y="12130"/>
                </a:lnTo>
                <a:lnTo>
                  <a:pt x="60430" y="12080"/>
                </a:lnTo>
                <a:lnTo>
                  <a:pt x="60510" y="12100"/>
                </a:lnTo>
                <a:lnTo>
                  <a:pt x="60730" y="12250"/>
                </a:lnTo>
                <a:lnTo>
                  <a:pt x="60840" y="12330"/>
                </a:lnTo>
                <a:lnTo>
                  <a:pt x="61110" y="12310"/>
                </a:lnTo>
                <a:lnTo>
                  <a:pt x="61130" y="12480"/>
                </a:lnTo>
                <a:lnTo>
                  <a:pt x="61360" y="12440"/>
                </a:lnTo>
                <a:lnTo>
                  <a:pt x="61860" y="12400"/>
                </a:lnTo>
                <a:lnTo>
                  <a:pt x="61980" y="12240"/>
                </a:lnTo>
                <a:lnTo>
                  <a:pt x="61850" y="12000"/>
                </a:lnTo>
                <a:lnTo>
                  <a:pt x="61700" y="12010"/>
                </a:lnTo>
                <a:lnTo>
                  <a:pt x="61690" y="11820"/>
                </a:lnTo>
                <a:lnTo>
                  <a:pt x="61930" y="11780"/>
                </a:lnTo>
                <a:lnTo>
                  <a:pt x="61790" y="11600"/>
                </a:lnTo>
                <a:lnTo>
                  <a:pt x="61620" y="11630"/>
                </a:lnTo>
                <a:lnTo>
                  <a:pt x="61380" y="11630"/>
                </a:lnTo>
                <a:lnTo>
                  <a:pt x="61360" y="11210"/>
                </a:lnTo>
                <a:lnTo>
                  <a:pt x="61490" y="11090"/>
                </a:lnTo>
                <a:lnTo>
                  <a:pt x="61540" y="11000"/>
                </a:lnTo>
                <a:lnTo>
                  <a:pt x="61540" y="10910"/>
                </a:lnTo>
                <a:lnTo>
                  <a:pt x="61430" y="10900"/>
                </a:lnTo>
                <a:lnTo>
                  <a:pt x="61440" y="10850"/>
                </a:lnTo>
                <a:lnTo>
                  <a:pt x="61590" y="10810"/>
                </a:lnTo>
                <a:lnTo>
                  <a:pt x="61690" y="10800"/>
                </a:lnTo>
                <a:lnTo>
                  <a:pt x="61730" y="10710"/>
                </a:lnTo>
                <a:lnTo>
                  <a:pt x="61810" y="10700"/>
                </a:lnTo>
                <a:lnTo>
                  <a:pt x="61900" y="10810"/>
                </a:lnTo>
                <a:lnTo>
                  <a:pt x="61940" y="10920"/>
                </a:lnTo>
                <a:lnTo>
                  <a:pt x="62020" y="10840"/>
                </a:lnTo>
                <a:lnTo>
                  <a:pt x="62070" y="10830"/>
                </a:lnTo>
                <a:lnTo>
                  <a:pt x="62180" y="10850"/>
                </a:lnTo>
                <a:lnTo>
                  <a:pt x="62200" y="10850"/>
                </a:lnTo>
                <a:lnTo>
                  <a:pt x="62220" y="10840"/>
                </a:lnTo>
                <a:lnTo>
                  <a:pt x="62250" y="10810"/>
                </a:lnTo>
                <a:lnTo>
                  <a:pt x="62270" y="10790"/>
                </a:lnTo>
                <a:lnTo>
                  <a:pt x="62300" y="10770"/>
                </a:lnTo>
                <a:lnTo>
                  <a:pt x="62330" y="10760"/>
                </a:lnTo>
                <a:lnTo>
                  <a:pt x="62350" y="10770"/>
                </a:lnTo>
                <a:lnTo>
                  <a:pt x="62370" y="10770"/>
                </a:lnTo>
                <a:lnTo>
                  <a:pt x="62400" y="10780"/>
                </a:lnTo>
                <a:lnTo>
                  <a:pt x="62420" y="10770"/>
                </a:lnTo>
                <a:lnTo>
                  <a:pt x="62430" y="10770"/>
                </a:lnTo>
                <a:lnTo>
                  <a:pt x="62460" y="10740"/>
                </a:lnTo>
                <a:lnTo>
                  <a:pt x="62500" y="10690"/>
                </a:lnTo>
                <a:lnTo>
                  <a:pt x="62530" y="10660"/>
                </a:lnTo>
                <a:lnTo>
                  <a:pt x="62550" y="10660"/>
                </a:lnTo>
                <a:lnTo>
                  <a:pt x="62560" y="10660"/>
                </a:lnTo>
                <a:lnTo>
                  <a:pt x="62600" y="10670"/>
                </a:lnTo>
                <a:lnTo>
                  <a:pt x="62610" y="10680"/>
                </a:lnTo>
                <a:lnTo>
                  <a:pt x="62700" y="10700"/>
                </a:lnTo>
                <a:lnTo>
                  <a:pt x="62740" y="10730"/>
                </a:lnTo>
                <a:lnTo>
                  <a:pt x="62760" y="10740"/>
                </a:lnTo>
                <a:lnTo>
                  <a:pt x="62800" y="10740"/>
                </a:lnTo>
                <a:lnTo>
                  <a:pt x="62820" y="10730"/>
                </a:lnTo>
                <a:lnTo>
                  <a:pt x="62870" y="10700"/>
                </a:lnTo>
                <a:lnTo>
                  <a:pt x="62890" y="10700"/>
                </a:lnTo>
                <a:lnTo>
                  <a:pt x="62900" y="10700"/>
                </a:lnTo>
                <a:lnTo>
                  <a:pt x="62920" y="10730"/>
                </a:lnTo>
                <a:lnTo>
                  <a:pt x="62930" y="10740"/>
                </a:lnTo>
                <a:lnTo>
                  <a:pt x="62960" y="10750"/>
                </a:lnTo>
                <a:lnTo>
                  <a:pt x="62970" y="10750"/>
                </a:lnTo>
                <a:lnTo>
                  <a:pt x="62990" y="10740"/>
                </a:lnTo>
                <a:lnTo>
                  <a:pt x="63000" y="10730"/>
                </a:lnTo>
                <a:lnTo>
                  <a:pt x="63030" y="10680"/>
                </a:lnTo>
                <a:lnTo>
                  <a:pt x="63050" y="10660"/>
                </a:lnTo>
                <a:lnTo>
                  <a:pt x="63060" y="10650"/>
                </a:lnTo>
                <a:lnTo>
                  <a:pt x="63090" y="10630"/>
                </a:lnTo>
                <a:lnTo>
                  <a:pt x="63110" y="10630"/>
                </a:lnTo>
                <a:lnTo>
                  <a:pt x="63130" y="10630"/>
                </a:lnTo>
                <a:lnTo>
                  <a:pt x="63140" y="10640"/>
                </a:lnTo>
                <a:lnTo>
                  <a:pt x="63150" y="10650"/>
                </a:lnTo>
                <a:lnTo>
                  <a:pt x="63160" y="10660"/>
                </a:lnTo>
                <a:lnTo>
                  <a:pt x="63170" y="10680"/>
                </a:lnTo>
                <a:lnTo>
                  <a:pt x="63170" y="10700"/>
                </a:lnTo>
                <a:lnTo>
                  <a:pt x="63180" y="10720"/>
                </a:lnTo>
                <a:lnTo>
                  <a:pt x="63210" y="10740"/>
                </a:lnTo>
                <a:lnTo>
                  <a:pt x="63260" y="10750"/>
                </a:lnTo>
                <a:lnTo>
                  <a:pt x="63290" y="10760"/>
                </a:lnTo>
                <a:lnTo>
                  <a:pt x="63320" y="10750"/>
                </a:lnTo>
                <a:lnTo>
                  <a:pt x="63340" y="10740"/>
                </a:lnTo>
                <a:lnTo>
                  <a:pt x="63350" y="10740"/>
                </a:lnTo>
                <a:lnTo>
                  <a:pt x="63360" y="10720"/>
                </a:lnTo>
                <a:lnTo>
                  <a:pt x="63360" y="10710"/>
                </a:lnTo>
                <a:lnTo>
                  <a:pt x="63380" y="10610"/>
                </a:lnTo>
                <a:lnTo>
                  <a:pt x="63380" y="10600"/>
                </a:lnTo>
                <a:lnTo>
                  <a:pt x="63390" y="10590"/>
                </a:lnTo>
                <a:lnTo>
                  <a:pt x="63520" y="10480"/>
                </a:lnTo>
                <a:lnTo>
                  <a:pt x="63540" y="10470"/>
                </a:lnTo>
                <a:lnTo>
                  <a:pt x="63560" y="10470"/>
                </a:lnTo>
                <a:lnTo>
                  <a:pt x="63590" y="10490"/>
                </a:lnTo>
                <a:lnTo>
                  <a:pt x="63600" y="10490"/>
                </a:lnTo>
                <a:lnTo>
                  <a:pt x="63640" y="10490"/>
                </a:lnTo>
                <a:lnTo>
                  <a:pt x="63690" y="10490"/>
                </a:lnTo>
                <a:lnTo>
                  <a:pt x="63710" y="10490"/>
                </a:lnTo>
                <a:lnTo>
                  <a:pt x="63740" y="10480"/>
                </a:lnTo>
                <a:lnTo>
                  <a:pt x="63750" y="10470"/>
                </a:lnTo>
                <a:lnTo>
                  <a:pt x="63770" y="10980"/>
                </a:lnTo>
                <a:lnTo>
                  <a:pt x="63790" y="11120"/>
                </a:lnTo>
                <a:lnTo>
                  <a:pt x="63960" y="11490"/>
                </a:lnTo>
                <a:lnTo>
                  <a:pt x="64060" y="11720"/>
                </a:lnTo>
                <a:lnTo>
                  <a:pt x="64140" y="11970"/>
                </a:lnTo>
                <a:lnTo>
                  <a:pt x="64150" y="12220"/>
                </a:lnTo>
                <a:lnTo>
                  <a:pt x="64130" y="12440"/>
                </a:lnTo>
                <a:lnTo>
                  <a:pt x="64130" y="12900"/>
                </a:lnTo>
                <a:lnTo>
                  <a:pt x="64130" y="13450"/>
                </a:lnTo>
                <a:lnTo>
                  <a:pt x="64130" y="13840"/>
                </a:lnTo>
                <a:lnTo>
                  <a:pt x="64140" y="14360"/>
                </a:lnTo>
                <a:lnTo>
                  <a:pt x="64140" y="15070"/>
                </a:lnTo>
                <a:lnTo>
                  <a:pt x="64090" y="15230"/>
                </a:lnTo>
                <a:lnTo>
                  <a:pt x="64080" y="15320"/>
                </a:lnTo>
                <a:lnTo>
                  <a:pt x="64080" y="15430"/>
                </a:lnTo>
                <a:lnTo>
                  <a:pt x="64090" y="15530"/>
                </a:lnTo>
                <a:lnTo>
                  <a:pt x="64120" y="15600"/>
                </a:lnTo>
                <a:lnTo>
                  <a:pt x="64130" y="15660"/>
                </a:lnTo>
                <a:lnTo>
                  <a:pt x="64160" y="15870"/>
                </a:lnTo>
                <a:lnTo>
                  <a:pt x="64160" y="15940"/>
                </a:lnTo>
                <a:lnTo>
                  <a:pt x="64150" y="15990"/>
                </a:lnTo>
                <a:lnTo>
                  <a:pt x="64130" y="16010"/>
                </a:lnTo>
                <a:lnTo>
                  <a:pt x="64100" y="16020"/>
                </a:lnTo>
                <a:lnTo>
                  <a:pt x="64060" y="16060"/>
                </a:lnTo>
                <a:lnTo>
                  <a:pt x="64040" y="16100"/>
                </a:lnTo>
                <a:lnTo>
                  <a:pt x="63910" y="16430"/>
                </a:lnTo>
                <a:lnTo>
                  <a:pt x="63900" y="16520"/>
                </a:lnTo>
                <a:lnTo>
                  <a:pt x="63910" y="16620"/>
                </a:lnTo>
                <a:lnTo>
                  <a:pt x="64020" y="17000"/>
                </a:lnTo>
                <a:lnTo>
                  <a:pt x="63850" y="17090"/>
                </a:lnTo>
                <a:lnTo>
                  <a:pt x="63770" y="17110"/>
                </a:lnTo>
                <a:lnTo>
                  <a:pt x="63680" y="17080"/>
                </a:lnTo>
                <a:lnTo>
                  <a:pt x="63420" y="16910"/>
                </a:lnTo>
                <a:lnTo>
                  <a:pt x="63380" y="16880"/>
                </a:lnTo>
                <a:lnTo>
                  <a:pt x="63100" y="16700"/>
                </a:lnTo>
                <a:lnTo>
                  <a:pt x="62790" y="16500"/>
                </a:lnTo>
                <a:lnTo>
                  <a:pt x="62470" y="16290"/>
                </a:lnTo>
                <a:lnTo>
                  <a:pt x="62400" y="16270"/>
                </a:lnTo>
                <a:lnTo>
                  <a:pt x="62310" y="16270"/>
                </a:lnTo>
                <a:lnTo>
                  <a:pt x="62210" y="16300"/>
                </a:lnTo>
                <a:lnTo>
                  <a:pt x="62130" y="16340"/>
                </a:lnTo>
                <a:lnTo>
                  <a:pt x="61830" y="16610"/>
                </a:lnTo>
                <a:lnTo>
                  <a:pt x="61560" y="16840"/>
                </a:lnTo>
                <a:lnTo>
                  <a:pt x="61520" y="16910"/>
                </a:lnTo>
                <a:lnTo>
                  <a:pt x="61480" y="17090"/>
                </a:lnTo>
                <a:lnTo>
                  <a:pt x="61320" y="17470"/>
                </a:lnTo>
                <a:lnTo>
                  <a:pt x="61120" y="17830"/>
                </a:lnTo>
                <a:lnTo>
                  <a:pt x="60900" y="18100"/>
                </a:lnTo>
                <a:lnTo>
                  <a:pt x="60630" y="18450"/>
                </a:lnTo>
                <a:lnTo>
                  <a:pt x="60560" y="18700"/>
                </a:lnTo>
                <a:lnTo>
                  <a:pt x="60570" y="19060"/>
                </a:lnTo>
                <a:lnTo>
                  <a:pt x="60570" y="19510"/>
                </a:lnTo>
                <a:lnTo>
                  <a:pt x="60600" y="19740"/>
                </a:lnTo>
                <a:lnTo>
                  <a:pt x="60620" y="19820"/>
                </a:lnTo>
                <a:lnTo>
                  <a:pt x="60670" y="19820"/>
                </a:lnTo>
                <a:lnTo>
                  <a:pt x="60720" y="19810"/>
                </a:lnTo>
                <a:lnTo>
                  <a:pt x="60770" y="19780"/>
                </a:lnTo>
                <a:lnTo>
                  <a:pt x="60820" y="19740"/>
                </a:lnTo>
                <a:lnTo>
                  <a:pt x="60850" y="19700"/>
                </a:lnTo>
                <a:lnTo>
                  <a:pt x="60870" y="19740"/>
                </a:lnTo>
                <a:lnTo>
                  <a:pt x="60920" y="19890"/>
                </a:lnTo>
                <a:lnTo>
                  <a:pt x="60960" y="19950"/>
                </a:lnTo>
                <a:lnTo>
                  <a:pt x="61040" y="20050"/>
                </a:lnTo>
                <a:lnTo>
                  <a:pt x="61070" y="20090"/>
                </a:lnTo>
                <a:lnTo>
                  <a:pt x="61090" y="20160"/>
                </a:lnTo>
                <a:lnTo>
                  <a:pt x="61090" y="20240"/>
                </a:lnTo>
                <a:lnTo>
                  <a:pt x="61060" y="20370"/>
                </a:lnTo>
                <a:lnTo>
                  <a:pt x="61070" y="20460"/>
                </a:lnTo>
                <a:lnTo>
                  <a:pt x="61140" y="20570"/>
                </a:lnTo>
                <a:lnTo>
                  <a:pt x="61440" y="20850"/>
                </a:lnTo>
                <a:lnTo>
                  <a:pt x="61580" y="21060"/>
                </a:lnTo>
                <a:lnTo>
                  <a:pt x="61630" y="21110"/>
                </a:lnTo>
                <a:lnTo>
                  <a:pt x="61670" y="21140"/>
                </a:lnTo>
                <a:lnTo>
                  <a:pt x="61930" y="21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Western Cap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930" y="34570"/>
                </a:moveTo>
                <a:lnTo>
                  <a:pt x="22090" y="34620"/>
                </a:lnTo>
                <a:lnTo>
                  <a:pt x="22110" y="34250"/>
                </a:lnTo>
                <a:lnTo>
                  <a:pt x="22260" y="34060"/>
                </a:lnTo>
                <a:lnTo>
                  <a:pt x="22300" y="33810"/>
                </a:lnTo>
                <a:lnTo>
                  <a:pt x="22480" y="33640"/>
                </a:lnTo>
                <a:lnTo>
                  <a:pt x="22550" y="33400"/>
                </a:lnTo>
                <a:lnTo>
                  <a:pt x="22630" y="33310"/>
                </a:lnTo>
                <a:lnTo>
                  <a:pt x="22700" y="33260"/>
                </a:lnTo>
                <a:lnTo>
                  <a:pt x="22750" y="33250"/>
                </a:lnTo>
                <a:lnTo>
                  <a:pt x="22800" y="33260"/>
                </a:lnTo>
                <a:lnTo>
                  <a:pt x="22850" y="33280"/>
                </a:lnTo>
                <a:lnTo>
                  <a:pt x="22900" y="33330"/>
                </a:lnTo>
                <a:lnTo>
                  <a:pt x="22980" y="33370"/>
                </a:lnTo>
                <a:lnTo>
                  <a:pt x="23090" y="33420"/>
                </a:lnTo>
                <a:lnTo>
                  <a:pt x="23220" y="33360"/>
                </a:lnTo>
                <a:lnTo>
                  <a:pt x="23360" y="33280"/>
                </a:lnTo>
                <a:lnTo>
                  <a:pt x="23500" y="33070"/>
                </a:lnTo>
                <a:lnTo>
                  <a:pt x="23620" y="32840"/>
                </a:lnTo>
                <a:lnTo>
                  <a:pt x="23700" y="32570"/>
                </a:lnTo>
                <a:lnTo>
                  <a:pt x="23790" y="32420"/>
                </a:lnTo>
                <a:lnTo>
                  <a:pt x="23840" y="32310"/>
                </a:lnTo>
                <a:lnTo>
                  <a:pt x="24000" y="32400"/>
                </a:lnTo>
                <a:lnTo>
                  <a:pt x="24040" y="32300"/>
                </a:lnTo>
                <a:lnTo>
                  <a:pt x="24130" y="32220"/>
                </a:lnTo>
                <a:lnTo>
                  <a:pt x="24290" y="32210"/>
                </a:lnTo>
                <a:lnTo>
                  <a:pt x="24500" y="32370"/>
                </a:lnTo>
                <a:lnTo>
                  <a:pt x="24680" y="32470"/>
                </a:lnTo>
                <a:lnTo>
                  <a:pt x="24810" y="32570"/>
                </a:lnTo>
                <a:lnTo>
                  <a:pt x="24910" y="32710"/>
                </a:lnTo>
                <a:lnTo>
                  <a:pt x="24990" y="32840"/>
                </a:lnTo>
                <a:lnTo>
                  <a:pt x="25120" y="32980"/>
                </a:lnTo>
                <a:lnTo>
                  <a:pt x="25410" y="33080"/>
                </a:lnTo>
                <a:lnTo>
                  <a:pt x="25410" y="33490"/>
                </a:lnTo>
                <a:lnTo>
                  <a:pt x="25310" y="33630"/>
                </a:lnTo>
                <a:lnTo>
                  <a:pt x="25380" y="33830"/>
                </a:lnTo>
                <a:lnTo>
                  <a:pt x="25310" y="34070"/>
                </a:lnTo>
                <a:lnTo>
                  <a:pt x="25410" y="34720"/>
                </a:lnTo>
                <a:lnTo>
                  <a:pt x="25470" y="34890"/>
                </a:lnTo>
                <a:lnTo>
                  <a:pt x="25550" y="34990"/>
                </a:lnTo>
                <a:lnTo>
                  <a:pt x="25580" y="35040"/>
                </a:lnTo>
                <a:lnTo>
                  <a:pt x="25580" y="35090"/>
                </a:lnTo>
                <a:lnTo>
                  <a:pt x="25560" y="35200"/>
                </a:lnTo>
                <a:lnTo>
                  <a:pt x="25620" y="35530"/>
                </a:lnTo>
                <a:lnTo>
                  <a:pt x="25620" y="35670"/>
                </a:lnTo>
                <a:lnTo>
                  <a:pt x="25640" y="35750"/>
                </a:lnTo>
                <a:lnTo>
                  <a:pt x="25720" y="35820"/>
                </a:lnTo>
                <a:lnTo>
                  <a:pt x="25740" y="35900"/>
                </a:lnTo>
                <a:lnTo>
                  <a:pt x="25770" y="35960"/>
                </a:lnTo>
                <a:lnTo>
                  <a:pt x="25790" y="36040"/>
                </a:lnTo>
                <a:lnTo>
                  <a:pt x="25770" y="36110"/>
                </a:lnTo>
                <a:lnTo>
                  <a:pt x="25770" y="36250"/>
                </a:lnTo>
                <a:lnTo>
                  <a:pt x="25750" y="36330"/>
                </a:lnTo>
                <a:lnTo>
                  <a:pt x="25810" y="36630"/>
                </a:lnTo>
                <a:lnTo>
                  <a:pt x="25790" y="36790"/>
                </a:lnTo>
                <a:lnTo>
                  <a:pt x="25730" y="36910"/>
                </a:lnTo>
                <a:lnTo>
                  <a:pt x="25680" y="37140"/>
                </a:lnTo>
                <a:lnTo>
                  <a:pt x="25830" y="37150"/>
                </a:lnTo>
                <a:lnTo>
                  <a:pt x="25870" y="37160"/>
                </a:lnTo>
                <a:lnTo>
                  <a:pt x="25920" y="37190"/>
                </a:lnTo>
                <a:lnTo>
                  <a:pt x="25950" y="37210"/>
                </a:lnTo>
                <a:lnTo>
                  <a:pt x="25970" y="37230"/>
                </a:lnTo>
                <a:lnTo>
                  <a:pt x="25980" y="37240"/>
                </a:lnTo>
                <a:lnTo>
                  <a:pt x="26000" y="37250"/>
                </a:lnTo>
                <a:lnTo>
                  <a:pt x="26020" y="37250"/>
                </a:lnTo>
                <a:lnTo>
                  <a:pt x="26030" y="37240"/>
                </a:lnTo>
                <a:lnTo>
                  <a:pt x="26060" y="37220"/>
                </a:lnTo>
                <a:lnTo>
                  <a:pt x="26080" y="37220"/>
                </a:lnTo>
                <a:lnTo>
                  <a:pt x="26100" y="37220"/>
                </a:lnTo>
                <a:lnTo>
                  <a:pt x="26110" y="37220"/>
                </a:lnTo>
                <a:lnTo>
                  <a:pt x="26130" y="37230"/>
                </a:lnTo>
                <a:lnTo>
                  <a:pt x="26140" y="37240"/>
                </a:lnTo>
                <a:lnTo>
                  <a:pt x="26170" y="37240"/>
                </a:lnTo>
                <a:lnTo>
                  <a:pt x="26220" y="37210"/>
                </a:lnTo>
                <a:lnTo>
                  <a:pt x="26320" y="37130"/>
                </a:lnTo>
                <a:lnTo>
                  <a:pt x="26360" y="37110"/>
                </a:lnTo>
                <a:lnTo>
                  <a:pt x="26380" y="37120"/>
                </a:lnTo>
                <a:lnTo>
                  <a:pt x="26330" y="37300"/>
                </a:lnTo>
                <a:lnTo>
                  <a:pt x="26330" y="37350"/>
                </a:lnTo>
                <a:lnTo>
                  <a:pt x="26340" y="37380"/>
                </a:lnTo>
                <a:lnTo>
                  <a:pt x="26430" y="37420"/>
                </a:lnTo>
                <a:lnTo>
                  <a:pt x="26460" y="37440"/>
                </a:lnTo>
                <a:lnTo>
                  <a:pt x="26490" y="37480"/>
                </a:lnTo>
                <a:lnTo>
                  <a:pt x="26540" y="37590"/>
                </a:lnTo>
                <a:lnTo>
                  <a:pt x="26560" y="37620"/>
                </a:lnTo>
                <a:lnTo>
                  <a:pt x="26580" y="37630"/>
                </a:lnTo>
                <a:lnTo>
                  <a:pt x="26610" y="37630"/>
                </a:lnTo>
                <a:lnTo>
                  <a:pt x="26630" y="37630"/>
                </a:lnTo>
                <a:lnTo>
                  <a:pt x="26650" y="37640"/>
                </a:lnTo>
                <a:lnTo>
                  <a:pt x="26680" y="37670"/>
                </a:lnTo>
                <a:lnTo>
                  <a:pt x="26690" y="37680"/>
                </a:lnTo>
                <a:lnTo>
                  <a:pt x="26710" y="37680"/>
                </a:lnTo>
                <a:lnTo>
                  <a:pt x="26730" y="37670"/>
                </a:lnTo>
                <a:lnTo>
                  <a:pt x="26740" y="37660"/>
                </a:lnTo>
                <a:lnTo>
                  <a:pt x="26760" y="37660"/>
                </a:lnTo>
                <a:lnTo>
                  <a:pt x="26770" y="37650"/>
                </a:lnTo>
                <a:lnTo>
                  <a:pt x="26790" y="37650"/>
                </a:lnTo>
                <a:lnTo>
                  <a:pt x="26800" y="37660"/>
                </a:lnTo>
                <a:lnTo>
                  <a:pt x="26820" y="37660"/>
                </a:lnTo>
                <a:lnTo>
                  <a:pt x="26830" y="37670"/>
                </a:lnTo>
                <a:lnTo>
                  <a:pt x="26850" y="37690"/>
                </a:lnTo>
                <a:lnTo>
                  <a:pt x="26860" y="37700"/>
                </a:lnTo>
                <a:lnTo>
                  <a:pt x="26890" y="37750"/>
                </a:lnTo>
                <a:lnTo>
                  <a:pt x="26900" y="37770"/>
                </a:lnTo>
                <a:lnTo>
                  <a:pt x="26910" y="37780"/>
                </a:lnTo>
                <a:lnTo>
                  <a:pt x="26930" y="37790"/>
                </a:lnTo>
                <a:lnTo>
                  <a:pt x="26950" y="37790"/>
                </a:lnTo>
                <a:lnTo>
                  <a:pt x="26990" y="37790"/>
                </a:lnTo>
                <a:lnTo>
                  <a:pt x="27000" y="37800"/>
                </a:lnTo>
                <a:lnTo>
                  <a:pt x="27010" y="37820"/>
                </a:lnTo>
                <a:lnTo>
                  <a:pt x="27000" y="37890"/>
                </a:lnTo>
                <a:lnTo>
                  <a:pt x="27000" y="37930"/>
                </a:lnTo>
                <a:lnTo>
                  <a:pt x="27010" y="37960"/>
                </a:lnTo>
                <a:lnTo>
                  <a:pt x="27010" y="37990"/>
                </a:lnTo>
                <a:lnTo>
                  <a:pt x="27000" y="38040"/>
                </a:lnTo>
                <a:lnTo>
                  <a:pt x="27000" y="38060"/>
                </a:lnTo>
                <a:lnTo>
                  <a:pt x="27030" y="38140"/>
                </a:lnTo>
                <a:lnTo>
                  <a:pt x="27050" y="38330"/>
                </a:lnTo>
                <a:lnTo>
                  <a:pt x="27040" y="38360"/>
                </a:lnTo>
                <a:lnTo>
                  <a:pt x="26910" y="38490"/>
                </a:lnTo>
                <a:lnTo>
                  <a:pt x="26850" y="38600"/>
                </a:lnTo>
                <a:lnTo>
                  <a:pt x="26880" y="38780"/>
                </a:lnTo>
                <a:lnTo>
                  <a:pt x="26890" y="38870"/>
                </a:lnTo>
                <a:lnTo>
                  <a:pt x="26920" y="38930"/>
                </a:lnTo>
                <a:lnTo>
                  <a:pt x="27040" y="39150"/>
                </a:lnTo>
                <a:lnTo>
                  <a:pt x="27040" y="39230"/>
                </a:lnTo>
                <a:lnTo>
                  <a:pt x="27000" y="39560"/>
                </a:lnTo>
                <a:lnTo>
                  <a:pt x="27180" y="39750"/>
                </a:lnTo>
                <a:lnTo>
                  <a:pt x="27350" y="39670"/>
                </a:lnTo>
                <a:lnTo>
                  <a:pt x="27360" y="39640"/>
                </a:lnTo>
                <a:lnTo>
                  <a:pt x="27350" y="39620"/>
                </a:lnTo>
                <a:lnTo>
                  <a:pt x="27340" y="39610"/>
                </a:lnTo>
                <a:lnTo>
                  <a:pt x="27330" y="39590"/>
                </a:lnTo>
                <a:lnTo>
                  <a:pt x="27290" y="39490"/>
                </a:lnTo>
                <a:lnTo>
                  <a:pt x="27310" y="39380"/>
                </a:lnTo>
                <a:lnTo>
                  <a:pt x="27370" y="39240"/>
                </a:lnTo>
                <a:lnTo>
                  <a:pt x="27400" y="39120"/>
                </a:lnTo>
                <a:lnTo>
                  <a:pt x="27460" y="39070"/>
                </a:lnTo>
                <a:lnTo>
                  <a:pt x="27530" y="39100"/>
                </a:lnTo>
                <a:lnTo>
                  <a:pt x="27590" y="39090"/>
                </a:lnTo>
                <a:lnTo>
                  <a:pt x="27680" y="39050"/>
                </a:lnTo>
                <a:lnTo>
                  <a:pt x="27760" y="38940"/>
                </a:lnTo>
                <a:lnTo>
                  <a:pt x="27900" y="38880"/>
                </a:lnTo>
                <a:lnTo>
                  <a:pt x="27970" y="38820"/>
                </a:lnTo>
                <a:lnTo>
                  <a:pt x="28170" y="38820"/>
                </a:lnTo>
                <a:lnTo>
                  <a:pt x="28340" y="38770"/>
                </a:lnTo>
                <a:lnTo>
                  <a:pt x="28610" y="38550"/>
                </a:lnTo>
                <a:lnTo>
                  <a:pt x="28700" y="38420"/>
                </a:lnTo>
                <a:lnTo>
                  <a:pt x="28790" y="38370"/>
                </a:lnTo>
                <a:lnTo>
                  <a:pt x="28970" y="38180"/>
                </a:lnTo>
                <a:lnTo>
                  <a:pt x="29060" y="38170"/>
                </a:lnTo>
                <a:lnTo>
                  <a:pt x="29110" y="38210"/>
                </a:lnTo>
                <a:lnTo>
                  <a:pt x="29150" y="38290"/>
                </a:lnTo>
                <a:lnTo>
                  <a:pt x="29190" y="38370"/>
                </a:lnTo>
                <a:lnTo>
                  <a:pt x="29190" y="38510"/>
                </a:lnTo>
                <a:lnTo>
                  <a:pt x="28970" y="38800"/>
                </a:lnTo>
                <a:lnTo>
                  <a:pt x="28880" y="38900"/>
                </a:lnTo>
                <a:lnTo>
                  <a:pt x="28800" y="38960"/>
                </a:lnTo>
                <a:lnTo>
                  <a:pt x="28790" y="39120"/>
                </a:lnTo>
                <a:lnTo>
                  <a:pt x="28840" y="39350"/>
                </a:lnTo>
                <a:lnTo>
                  <a:pt x="28930" y="39610"/>
                </a:lnTo>
                <a:lnTo>
                  <a:pt x="29070" y="39920"/>
                </a:lnTo>
                <a:lnTo>
                  <a:pt x="29110" y="40110"/>
                </a:lnTo>
                <a:lnTo>
                  <a:pt x="29180" y="40200"/>
                </a:lnTo>
                <a:lnTo>
                  <a:pt x="29250" y="40260"/>
                </a:lnTo>
                <a:lnTo>
                  <a:pt x="29320" y="40300"/>
                </a:lnTo>
                <a:lnTo>
                  <a:pt x="29390" y="40350"/>
                </a:lnTo>
                <a:lnTo>
                  <a:pt x="29480" y="40470"/>
                </a:lnTo>
                <a:lnTo>
                  <a:pt x="29550" y="40550"/>
                </a:lnTo>
                <a:lnTo>
                  <a:pt x="29620" y="40660"/>
                </a:lnTo>
                <a:lnTo>
                  <a:pt x="29680" y="40690"/>
                </a:lnTo>
                <a:lnTo>
                  <a:pt x="29810" y="40810"/>
                </a:lnTo>
                <a:lnTo>
                  <a:pt x="30010" y="40770"/>
                </a:lnTo>
                <a:lnTo>
                  <a:pt x="30180" y="40690"/>
                </a:lnTo>
                <a:lnTo>
                  <a:pt x="30250" y="40700"/>
                </a:lnTo>
                <a:lnTo>
                  <a:pt x="30360" y="40750"/>
                </a:lnTo>
                <a:lnTo>
                  <a:pt x="30650" y="40740"/>
                </a:lnTo>
                <a:lnTo>
                  <a:pt x="30890" y="40540"/>
                </a:lnTo>
                <a:lnTo>
                  <a:pt x="30950" y="40360"/>
                </a:lnTo>
                <a:lnTo>
                  <a:pt x="30970" y="40170"/>
                </a:lnTo>
                <a:lnTo>
                  <a:pt x="31000" y="40030"/>
                </a:lnTo>
                <a:lnTo>
                  <a:pt x="31130" y="39890"/>
                </a:lnTo>
                <a:lnTo>
                  <a:pt x="31350" y="39810"/>
                </a:lnTo>
                <a:lnTo>
                  <a:pt x="31520" y="39790"/>
                </a:lnTo>
                <a:lnTo>
                  <a:pt x="31650" y="39750"/>
                </a:lnTo>
                <a:lnTo>
                  <a:pt x="31880" y="39650"/>
                </a:lnTo>
                <a:lnTo>
                  <a:pt x="32040" y="39320"/>
                </a:lnTo>
                <a:lnTo>
                  <a:pt x="32100" y="39130"/>
                </a:lnTo>
                <a:lnTo>
                  <a:pt x="32230" y="39070"/>
                </a:lnTo>
                <a:lnTo>
                  <a:pt x="32280" y="39030"/>
                </a:lnTo>
                <a:lnTo>
                  <a:pt x="32340" y="38970"/>
                </a:lnTo>
                <a:lnTo>
                  <a:pt x="32430" y="38840"/>
                </a:lnTo>
                <a:lnTo>
                  <a:pt x="32660" y="38760"/>
                </a:lnTo>
                <a:lnTo>
                  <a:pt x="32780" y="38740"/>
                </a:lnTo>
                <a:lnTo>
                  <a:pt x="32920" y="38630"/>
                </a:lnTo>
                <a:lnTo>
                  <a:pt x="33080" y="38530"/>
                </a:lnTo>
                <a:lnTo>
                  <a:pt x="33170" y="38360"/>
                </a:lnTo>
                <a:lnTo>
                  <a:pt x="33320" y="38290"/>
                </a:lnTo>
                <a:lnTo>
                  <a:pt x="33410" y="38270"/>
                </a:lnTo>
                <a:lnTo>
                  <a:pt x="33540" y="38300"/>
                </a:lnTo>
                <a:lnTo>
                  <a:pt x="33650" y="38260"/>
                </a:lnTo>
                <a:lnTo>
                  <a:pt x="33770" y="38290"/>
                </a:lnTo>
                <a:lnTo>
                  <a:pt x="33870" y="38330"/>
                </a:lnTo>
                <a:lnTo>
                  <a:pt x="34060" y="38370"/>
                </a:lnTo>
                <a:lnTo>
                  <a:pt x="34240" y="38320"/>
                </a:lnTo>
                <a:lnTo>
                  <a:pt x="34410" y="38200"/>
                </a:lnTo>
                <a:lnTo>
                  <a:pt x="34490" y="38070"/>
                </a:lnTo>
                <a:lnTo>
                  <a:pt x="34660" y="37860"/>
                </a:lnTo>
                <a:lnTo>
                  <a:pt x="34730" y="37850"/>
                </a:lnTo>
                <a:lnTo>
                  <a:pt x="34800" y="37720"/>
                </a:lnTo>
                <a:lnTo>
                  <a:pt x="34750" y="37580"/>
                </a:lnTo>
                <a:lnTo>
                  <a:pt x="34730" y="37540"/>
                </a:lnTo>
                <a:lnTo>
                  <a:pt x="34720" y="37520"/>
                </a:lnTo>
                <a:lnTo>
                  <a:pt x="34720" y="37510"/>
                </a:lnTo>
                <a:lnTo>
                  <a:pt x="34750" y="37370"/>
                </a:lnTo>
                <a:lnTo>
                  <a:pt x="34750" y="37260"/>
                </a:lnTo>
                <a:lnTo>
                  <a:pt x="34750" y="37200"/>
                </a:lnTo>
                <a:lnTo>
                  <a:pt x="34760" y="37140"/>
                </a:lnTo>
                <a:lnTo>
                  <a:pt x="34780" y="37100"/>
                </a:lnTo>
                <a:lnTo>
                  <a:pt x="34810" y="37030"/>
                </a:lnTo>
                <a:lnTo>
                  <a:pt x="34920" y="37000"/>
                </a:lnTo>
                <a:lnTo>
                  <a:pt x="35280" y="36130"/>
                </a:lnTo>
                <a:lnTo>
                  <a:pt x="35360" y="36010"/>
                </a:lnTo>
                <a:lnTo>
                  <a:pt x="35910" y="36300"/>
                </a:lnTo>
                <a:lnTo>
                  <a:pt x="36030" y="36390"/>
                </a:lnTo>
                <a:lnTo>
                  <a:pt x="36160" y="36540"/>
                </a:lnTo>
                <a:lnTo>
                  <a:pt x="36290" y="36730"/>
                </a:lnTo>
                <a:lnTo>
                  <a:pt x="36560" y="36830"/>
                </a:lnTo>
                <a:lnTo>
                  <a:pt x="36740" y="36930"/>
                </a:lnTo>
                <a:lnTo>
                  <a:pt x="36950" y="36940"/>
                </a:lnTo>
                <a:lnTo>
                  <a:pt x="37080" y="37000"/>
                </a:lnTo>
                <a:lnTo>
                  <a:pt x="37290" y="37010"/>
                </a:lnTo>
                <a:lnTo>
                  <a:pt x="37430" y="37060"/>
                </a:lnTo>
                <a:lnTo>
                  <a:pt x="37540" y="37120"/>
                </a:lnTo>
                <a:lnTo>
                  <a:pt x="37570" y="37240"/>
                </a:lnTo>
                <a:lnTo>
                  <a:pt x="37580" y="37280"/>
                </a:lnTo>
                <a:lnTo>
                  <a:pt x="37670" y="37430"/>
                </a:lnTo>
                <a:lnTo>
                  <a:pt x="38000" y="37130"/>
                </a:lnTo>
                <a:lnTo>
                  <a:pt x="38060" y="37060"/>
                </a:lnTo>
                <a:lnTo>
                  <a:pt x="38130" y="36930"/>
                </a:lnTo>
                <a:lnTo>
                  <a:pt x="38330" y="36640"/>
                </a:lnTo>
                <a:lnTo>
                  <a:pt x="38520" y="36540"/>
                </a:lnTo>
                <a:lnTo>
                  <a:pt x="38650" y="36400"/>
                </a:lnTo>
                <a:lnTo>
                  <a:pt x="39020" y="36410"/>
                </a:lnTo>
                <a:lnTo>
                  <a:pt x="39100" y="36390"/>
                </a:lnTo>
                <a:lnTo>
                  <a:pt x="39220" y="36340"/>
                </a:lnTo>
                <a:lnTo>
                  <a:pt x="39330" y="36330"/>
                </a:lnTo>
                <a:lnTo>
                  <a:pt x="39540" y="36350"/>
                </a:lnTo>
                <a:lnTo>
                  <a:pt x="39790" y="36500"/>
                </a:lnTo>
                <a:lnTo>
                  <a:pt x="39860" y="36560"/>
                </a:lnTo>
                <a:lnTo>
                  <a:pt x="39890" y="36630"/>
                </a:lnTo>
                <a:lnTo>
                  <a:pt x="39890" y="36700"/>
                </a:lnTo>
                <a:lnTo>
                  <a:pt x="40030" y="36810"/>
                </a:lnTo>
                <a:lnTo>
                  <a:pt x="40140" y="36750"/>
                </a:lnTo>
                <a:lnTo>
                  <a:pt x="40240" y="36690"/>
                </a:lnTo>
                <a:lnTo>
                  <a:pt x="40320" y="36560"/>
                </a:lnTo>
                <a:lnTo>
                  <a:pt x="40420" y="36520"/>
                </a:lnTo>
                <a:lnTo>
                  <a:pt x="40500" y="36530"/>
                </a:lnTo>
                <a:lnTo>
                  <a:pt x="40630" y="36720"/>
                </a:lnTo>
                <a:lnTo>
                  <a:pt x="40870" y="36780"/>
                </a:lnTo>
                <a:lnTo>
                  <a:pt x="40900" y="36870"/>
                </a:lnTo>
                <a:lnTo>
                  <a:pt x="40870" y="36900"/>
                </a:lnTo>
                <a:lnTo>
                  <a:pt x="40850" y="36970"/>
                </a:lnTo>
                <a:lnTo>
                  <a:pt x="40820" y="37020"/>
                </a:lnTo>
                <a:lnTo>
                  <a:pt x="40810" y="37120"/>
                </a:lnTo>
                <a:lnTo>
                  <a:pt x="40880" y="37170"/>
                </a:lnTo>
                <a:lnTo>
                  <a:pt x="40950" y="37260"/>
                </a:lnTo>
                <a:lnTo>
                  <a:pt x="40970" y="37350"/>
                </a:lnTo>
                <a:lnTo>
                  <a:pt x="40900" y="37460"/>
                </a:lnTo>
                <a:lnTo>
                  <a:pt x="40850" y="37500"/>
                </a:lnTo>
                <a:lnTo>
                  <a:pt x="40790" y="37530"/>
                </a:lnTo>
                <a:lnTo>
                  <a:pt x="40770" y="37570"/>
                </a:lnTo>
                <a:lnTo>
                  <a:pt x="40770" y="37620"/>
                </a:lnTo>
                <a:lnTo>
                  <a:pt x="40760" y="37680"/>
                </a:lnTo>
                <a:lnTo>
                  <a:pt x="40720" y="37730"/>
                </a:lnTo>
                <a:lnTo>
                  <a:pt x="40720" y="37810"/>
                </a:lnTo>
                <a:lnTo>
                  <a:pt x="40730" y="37860"/>
                </a:lnTo>
                <a:lnTo>
                  <a:pt x="40700" y="37950"/>
                </a:lnTo>
                <a:lnTo>
                  <a:pt x="40580" y="38020"/>
                </a:lnTo>
                <a:lnTo>
                  <a:pt x="40520" y="38130"/>
                </a:lnTo>
                <a:lnTo>
                  <a:pt x="40090" y="38310"/>
                </a:lnTo>
                <a:lnTo>
                  <a:pt x="39970" y="38290"/>
                </a:lnTo>
                <a:lnTo>
                  <a:pt x="39710" y="38200"/>
                </a:lnTo>
                <a:lnTo>
                  <a:pt x="39610" y="38250"/>
                </a:lnTo>
                <a:lnTo>
                  <a:pt x="39460" y="38350"/>
                </a:lnTo>
                <a:lnTo>
                  <a:pt x="39350" y="38590"/>
                </a:lnTo>
                <a:lnTo>
                  <a:pt x="39250" y="38650"/>
                </a:lnTo>
                <a:lnTo>
                  <a:pt x="38790" y="38710"/>
                </a:lnTo>
                <a:lnTo>
                  <a:pt x="38650" y="38780"/>
                </a:lnTo>
                <a:lnTo>
                  <a:pt x="38430" y="38760"/>
                </a:lnTo>
                <a:lnTo>
                  <a:pt x="38320" y="38890"/>
                </a:lnTo>
                <a:lnTo>
                  <a:pt x="38180" y="39000"/>
                </a:lnTo>
                <a:lnTo>
                  <a:pt x="38170" y="39140"/>
                </a:lnTo>
                <a:lnTo>
                  <a:pt x="38170" y="39290"/>
                </a:lnTo>
                <a:lnTo>
                  <a:pt x="38240" y="39420"/>
                </a:lnTo>
                <a:lnTo>
                  <a:pt x="38280" y="39570"/>
                </a:lnTo>
                <a:lnTo>
                  <a:pt x="38300" y="39690"/>
                </a:lnTo>
                <a:lnTo>
                  <a:pt x="38290" y="39860"/>
                </a:lnTo>
                <a:lnTo>
                  <a:pt x="38390" y="39980"/>
                </a:lnTo>
                <a:lnTo>
                  <a:pt x="38440" y="40100"/>
                </a:lnTo>
                <a:lnTo>
                  <a:pt x="38560" y="40210"/>
                </a:lnTo>
                <a:lnTo>
                  <a:pt x="38430" y="40350"/>
                </a:lnTo>
                <a:lnTo>
                  <a:pt x="38240" y="40340"/>
                </a:lnTo>
                <a:lnTo>
                  <a:pt x="38040" y="40360"/>
                </a:lnTo>
                <a:lnTo>
                  <a:pt x="37890" y="40420"/>
                </a:lnTo>
                <a:lnTo>
                  <a:pt x="37830" y="40440"/>
                </a:lnTo>
                <a:lnTo>
                  <a:pt x="37800" y="40450"/>
                </a:lnTo>
                <a:lnTo>
                  <a:pt x="37770" y="40400"/>
                </a:lnTo>
                <a:lnTo>
                  <a:pt x="37740" y="40370"/>
                </a:lnTo>
                <a:lnTo>
                  <a:pt x="37720" y="40320"/>
                </a:lnTo>
                <a:lnTo>
                  <a:pt x="37710" y="40300"/>
                </a:lnTo>
                <a:lnTo>
                  <a:pt x="37700" y="40290"/>
                </a:lnTo>
                <a:lnTo>
                  <a:pt x="37690" y="40280"/>
                </a:lnTo>
                <a:lnTo>
                  <a:pt x="37680" y="40260"/>
                </a:lnTo>
                <a:lnTo>
                  <a:pt x="37670" y="40260"/>
                </a:lnTo>
                <a:lnTo>
                  <a:pt x="37670" y="40280"/>
                </a:lnTo>
                <a:lnTo>
                  <a:pt x="37680" y="40360"/>
                </a:lnTo>
                <a:lnTo>
                  <a:pt x="37680" y="40490"/>
                </a:lnTo>
                <a:lnTo>
                  <a:pt x="37640" y="40570"/>
                </a:lnTo>
                <a:lnTo>
                  <a:pt x="37530" y="40600"/>
                </a:lnTo>
                <a:lnTo>
                  <a:pt x="37470" y="40640"/>
                </a:lnTo>
                <a:lnTo>
                  <a:pt x="37330" y="40830"/>
                </a:lnTo>
                <a:lnTo>
                  <a:pt x="37310" y="40940"/>
                </a:lnTo>
                <a:lnTo>
                  <a:pt x="37220" y="41080"/>
                </a:lnTo>
                <a:lnTo>
                  <a:pt x="37260" y="41230"/>
                </a:lnTo>
                <a:lnTo>
                  <a:pt x="37210" y="41370"/>
                </a:lnTo>
                <a:lnTo>
                  <a:pt x="36710" y="42200"/>
                </a:lnTo>
                <a:lnTo>
                  <a:pt x="36680" y="42320"/>
                </a:lnTo>
                <a:lnTo>
                  <a:pt x="36720" y="42460"/>
                </a:lnTo>
                <a:lnTo>
                  <a:pt x="37180" y="42470"/>
                </a:lnTo>
                <a:lnTo>
                  <a:pt x="37550" y="42420"/>
                </a:lnTo>
                <a:lnTo>
                  <a:pt x="38240" y="42450"/>
                </a:lnTo>
                <a:lnTo>
                  <a:pt x="38760" y="42570"/>
                </a:lnTo>
                <a:lnTo>
                  <a:pt x="38980" y="42670"/>
                </a:lnTo>
                <a:lnTo>
                  <a:pt x="39140" y="42790"/>
                </a:lnTo>
                <a:lnTo>
                  <a:pt x="39190" y="43040"/>
                </a:lnTo>
                <a:lnTo>
                  <a:pt x="39340" y="43240"/>
                </a:lnTo>
                <a:lnTo>
                  <a:pt x="39300" y="43320"/>
                </a:lnTo>
                <a:lnTo>
                  <a:pt x="38760" y="43560"/>
                </a:lnTo>
                <a:lnTo>
                  <a:pt x="38700" y="43640"/>
                </a:lnTo>
                <a:lnTo>
                  <a:pt x="38660" y="43690"/>
                </a:lnTo>
                <a:lnTo>
                  <a:pt x="38550" y="43810"/>
                </a:lnTo>
                <a:lnTo>
                  <a:pt x="38820" y="43840"/>
                </a:lnTo>
                <a:lnTo>
                  <a:pt x="38900" y="43810"/>
                </a:lnTo>
                <a:lnTo>
                  <a:pt x="38970" y="43820"/>
                </a:lnTo>
                <a:lnTo>
                  <a:pt x="39080" y="43860"/>
                </a:lnTo>
                <a:lnTo>
                  <a:pt x="39140" y="43960"/>
                </a:lnTo>
                <a:lnTo>
                  <a:pt x="39500" y="44140"/>
                </a:lnTo>
                <a:lnTo>
                  <a:pt x="39360" y="44360"/>
                </a:lnTo>
                <a:lnTo>
                  <a:pt x="39360" y="44410"/>
                </a:lnTo>
                <a:lnTo>
                  <a:pt x="39360" y="44520"/>
                </a:lnTo>
                <a:lnTo>
                  <a:pt x="39350" y="44520"/>
                </a:lnTo>
                <a:lnTo>
                  <a:pt x="39210" y="44530"/>
                </a:lnTo>
                <a:lnTo>
                  <a:pt x="38730" y="44640"/>
                </a:lnTo>
                <a:lnTo>
                  <a:pt x="38670" y="44670"/>
                </a:lnTo>
                <a:lnTo>
                  <a:pt x="38610" y="44700"/>
                </a:lnTo>
                <a:lnTo>
                  <a:pt x="38560" y="44750"/>
                </a:lnTo>
                <a:lnTo>
                  <a:pt x="38540" y="44830"/>
                </a:lnTo>
                <a:lnTo>
                  <a:pt x="38560" y="44900"/>
                </a:lnTo>
                <a:lnTo>
                  <a:pt x="38610" y="44950"/>
                </a:lnTo>
                <a:lnTo>
                  <a:pt x="38680" y="44960"/>
                </a:lnTo>
                <a:lnTo>
                  <a:pt x="38680" y="44990"/>
                </a:lnTo>
                <a:lnTo>
                  <a:pt x="37650" y="44890"/>
                </a:lnTo>
                <a:lnTo>
                  <a:pt x="37630" y="44870"/>
                </a:lnTo>
                <a:lnTo>
                  <a:pt x="37620" y="44760"/>
                </a:lnTo>
                <a:lnTo>
                  <a:pt x="37610" y="44740"/>
                </a:lnTo>
                <a:lnTo>
                  <a:pt x="37520" y="44730"/>
                </a:lnTo>
                <a:lnTo>
                  <a:pt x="37480" y="44720"/>
                </a:lnTo>
                <a:lnTo>
                  <a:pt x="37460" y="44690"/>
                </a:lnTo>
                <a:lnTo>
                  <a:pt x="37470" y="44750"/>
                </a:lnTo>
                <a:lnTo>
                  <a:pt x="37490" y="44770"/>
                </a:lnTo>
                <a:lnTo>
                  <a:pt x="37520" y="44780"/>
                </a:lnTo>
                <a:lnTo>
                  <a:pt x="37550" y="44800"/>
                </a:lnTo>
                <a:lnTo>
                  <a:pt x="37580" y="44850"/>
                </a:lnTo>
                <a:lnTo>
                  <a:pt x="37580" y="44880"/>
                </a:lnTo>
                <a:lnTo>
                  <a:pt x="37560" y="44900"/>
                </a:lnTo>
                <a:lnTo>
                  <a:pt x="37540" y="44880"/>
                </a:lnTo>
                <a:lnTo>
                  <a:pt x="37500" y="44870"/>
                </a:lnTo>
                <a:lnTo>
                  <a:pt x="37420" y="44860"/>
                </a:lnTo>
                <a:lnTo>
                  <a:pt x="37380" y="44870"/>
                </a:lnTo>
                <a:lnTo>
                  <a:pt x="37350" y="44880"/>
                </a:lnTo>
                <a:lnTo>
                  <a:pt x="37320" y="44890"/>
                </a:lnTo>
                <a:lnTo>
                  <a:pt x="37270" y="44890"/>
                </a:lnTo>
                <a:lnTo>
                  <a:pt x="37040" y="44810"/>
                </a:lnTo>
                <a:lnTo>
                  <a:pt x="36940" y="44750"/>
                </a:lnTo>
                <a:lnTo>
                  <a:pt x="36900" y="44740"/>
                </a:lnTo>
                <a:lnTo>
                  <a:pt x="36870" y="44720"/>
                </a:lnTo>
                <a:lnTo>
                  <a:pt x="36850" y="44670"/>
                </a:lnTo>
                <a:lnTo>
                  <a:pt x="36840" y="44630"/>
                </a:lnTo>
                <a:lnTo>
                  <a:pt x="36840" y="44610"/>
                </a:lnTo>
                <a:lnTo>
                  <a:pt x="36860" y="44600"/>
                </a:lnTo>
                <a:lnTo>
                  <a:pt x="36910" y="44600"/>
                </a:lnTo>
                <a:lnTo>
                  <a:pt x="36860" y="44560"/>
                </a:lnTo>
                <a:lnTo>
                  <a:pt x="36790" y="44530"/>
                </a:lnTo>
                <a:lnTo>
                  <a:pt x="36660" y="44520"/>
                </a:lnTo>
                <a:lnTo>
                  <a:pt x="36690" y="44570"/>
                </a:lnTo>
                <a:lnTo>
                  <a:pt x="36730" y="44630"/>
                </a:lnTo>
                <a:lnTo>
                  <a:pt x="36780" y="44670"/>
                </a:lnTo>
                <a:lnTo>
                  <a:pt x="36830" y="44690"/>
                </a:lnTo>
                <a:lnTo>
                  <a:pt x="36770" y="44710"/>
                </a:lnTo>
                <a:lnTo>
                  <a:pt x="36700" y="44700"/>
                </a:lnTo>
                <a:lnTo>
                  <a:pt x="36370" y="44580"/>
                </a:lnTo>
                <a:lnTo>
                  <a:pt x="36310" y="44570"/>
                </a:lnTo>
                <a:lnTo>
                  <a:pt x="36230" y="44570"/>
                </a:lnTo>
                <a:lnTo>
                  <a:pt x="36170" y="44580"/>
                </a:lnTo>
                <a:lnTo>
                  <a:pt x="36120" y="44610"/>
                </a:lnTo>
                <a:lnTo>
                  <a:pt x="35970" y="44730"/>
                </a:lnTo>
                <a:lnTo>
                  <a:pt x="35850" y="44800"/>
                </a:lnTo>
                <a:lnTo>
                  <a:pt x="35710" y="44830"/>
                </a:lnTo>
                <a:lnTo>
                  <a:pt x="35440" y="44800"/>
                </a:lnTo>
                <a:lnTo>
                  <a:pt x="35310" y="44800"/>
                </a:lnTo>
                <a:lnTo>
                  <a:pt x="35060" y="44860"/>
                </a:lnTo>
                <a:lnTo>
                  <a:pt x="35000" y="44890"/>
                </a:lnTo>
                <a:lnTo>
                  <a:pt x="34950" y="44930"/>
                </a:lnTo>
                <a:lnTo>
                  <a:pt x="34860" y="45020"/>
                </a:lnTo>
                <a:lnTo>
                  <a:pt x="34830" y="45100"/>
                </a:lnTo>
                <a:lnTo>
                  <a:pt x="34840" y="45160"/>
                </a:lnTo>
                <a:lnTo>
                  <a:pt x="34880" y="45200"/>
                </a:lnTo>
                <a:lnTo>
                  <a:pt x="34930" y="45230"/>
                </a:lnTo>
                <a:lnTo>
                  <a:pt x="34890" y="45270"/>
                </a:lnTo>
                <a:lnTo>
                  <a:pt x="34830" y="45290"/>
                </a:lnTo>
                <a:lnTo>
                  <a:pt x="34450" y="45350"/>
                </a:lnTo>
                <a:lnTo>
                  <a:pt x="34340" y="45400"/>
                </a:lnTo>
                <a:lnTo>
                  <a:pt x="34260" y="45480"/>
                </a:lnTo>
                <a:lnTo>
                  <a:pt x="34250" y="45540"/>
                </a:lnTo>
                <a:lnTo>
                  <a:pt x="34270" y="45650"/>
                </a:lnTo>
                <a:lnTo>
                  <a:pt x="34240" y="45690"/>
                </a:lnTo>
                <a:lnTo>
                  <a:pt x="34180" y="45800"/>
                </a:lnTo>
                <a:lnTo>
                  <a:pt x="34170" y="45810"/>
                </a:lnTo>
                <a:lnTo>
                  <a:pt x="33990" y="45920"/>
                </a:lnTo>
                <a:lnTo>
                  <a:pt x="33870" y="45960"/>
                </a:lnTo>
                <a:lnTo>
                  <a:pt x="33740" y="45990"/>
                </a:lnTo>
                <a:lnTo>
                  <a:pt x="33610" y="45990"/>
                </a:lnTo>
                <a:lnTo>
                  <a:pt x="33300" y="45930"/>
                </a:lnTo>
                <a:lnTo>
                  <a:pt x="33190" y="45860"/>
                </a:lnTo>
                <a:lnTo>
                  <a:pt x="33120" y="45840"/>
                </a:lnTo>
                <a:lnTo>
                  <a:pt x="33060" y="45860"/>
                </a:lnTo>
                <a:lnTo>
                  <a:pt x="32940" y="45910"/>
                </a:lnTo>
                <a:lnTo>
                  <a:pt x="32830" y="45930"/>
                </a:lnTo>
                <a:lnTo>
                  <a:pt x="32810" y="45950"/>
                </a:lnTo>
                <a:lnTo>
                  <a:pt x="32800" y="45970"/>
                </a:lnTo>
                <a:lnTo>
                  <a:pt x="32780" y="45990"/>
                </a:lnTo>
                <a:lnTo>
                  <a:pt x="32760" y="46010"/>
                </a:lnTo>
                <a:lnTo>
                  <a:pt x="32560" y="46100"/>
                </a:lnTo>
                <a:lnTo>
                  <a:pt x="32440" y="46120"/>
                </a:lnTo>
                <a:lnTo>
                  <a:pt x="32310" y="46110"/>
                </a:lnTo>
                <a:lnTo>
                  <a:pt x="31820" y="45920"/>
                </a:lnTo>
                <a:lnTo>
                  <a:pt x="31700" y="45900"/>
                </a:lnTo>
                <a:lnTo>
                  <a:pt x="31410" y="45870"/>
                </a:lnTo>
                <a:lnTo>
                  <a:pt x="31270" y="45890"/>
                </a:lnTo>
                <a:lnTo>
                  <a:pt x="31150" y="45950"/>
                </a:lnTo>
                <a:lnTo>
                  <a:pt x="31170" y="45950"/>
                </a:lnTo>
                <a:lnTo>
                  <a:pt x="31000" y="45990"/>
                </a:lnTo>
                <a:lnTo>
                  <a:pt x="30950" y="46020"/>
                </a:lnTo>
                <a:lnTo>
                  <a:pt x="31030" y="46030"/>
                </a:lnTo>
                <a:lnTo>
                  <a:pt x="31100" y="46090"/>
                </a:lnTo>
                <a:lnTo>
                  <a:pt x="31140" y="46160"/>
                </a:lnTo>
                <a:lnTo>
                  <a:pt x="31110" y="46240"/>
                </a:lnTo>
                <a:lnTo>
                  <a:pt x="31060" y="46260"/>
                </a:lnTo>
                <a:lnTo>
                  <a:pt x="30530" y="46170"/>
                </a:lnTo>
                <a:lnTo>
                  <a:pt x="30120" y="46220"/>
                </a:lnTo>
                <a:lnTo>
                  <a:pt x="29990" y="46280"/>
                </a:lnTo>
                <a:lnTo>
                  <a:pt x="29890" y="46360"/>
                </a:lnTo>
                <a:lnTo>
                  <a:pt x="29730" y="46590"/>
                </a:lnTo>
                <a:lnTo>
                  <a:pt x="29670" y="46640"/>
                </a:lnTo>
                <a:lnTo>
                  <a:pt x="29620" y="46660"/>
                </a:lnTo>
                <a:lnTo>
                  <a:pt x="29570" y="46670"/>
                </a:lnTo>
                <a:lnTo>
                  <a:pt x="29550" y="46700"/>
                </a:lnTo>
                <a:lnTo>
                  <a:pt x="29540" y="46730"/>
                </a:lnTo>
                <a:lnTo>
                  <a:pt x="29510" y="46760"/>
                </a:lnTo>
                <a:lnTo>
                  <a:pt x="29480" y="46770"/>
                </a:lnTo>
                <a:lnTo>
                  <a:pt x="29380" y="46810"/>
                </a:lnTo>
                <a:lnTo>
                  <a:pt x="29340" y="46850"/>
                </a:lnTo>
                <a:lnTo>
                  <a:pt x="29280" y="46900"/>
                </a:lnTo>
                <a:lnTo>
                  <a:pt x="29240" y="46960"/>
                </a:lnTo>
                <a:lnTo>
                  <a:pt x="29220" y="47020"/>
                </a:lnTo>
                <a:lnTo>
                  <a:pt x="29190" y="47010"/>
                </a:lnTo>
                <a:lnTo>
                  <a:pt x="29120" y="47030"/>
                </a:lnTo>
                <a:lnTo>
                  <a:pt x="29000" y="47080"/>
                </a:lnTo>
                <a:lnTo>
                  <a:pt x="28780" y="47240"/>
                </a:lnTo>
                <a:lnTo>
                  <a:pt x="28690" y="47360"/>
                </a:lnTo>
                <a:lnTo>
                  <a:pt x="28730" y="47450"/>
                </a:lnTo>
                <a:lnTo>
                  <a:pt x="28730" y="47480"/>
                </a:lnTo>
                <a:lnTo>
                  <a:pt x="28680" y="47490"/>
                </a:lnTo>
                <a:lnTo>
                  <a:pt x="28610" y="47540"/>
                </a:lnTo>
                <a:lnTo>
                  <a:pt x="28560" y="47550"/>
                </a:lnTo>
                <a:lnTo>
                  <a:pt x="28510" y="47540"/>
                </a:lnTo>
                <a:lnTo>
                  <a:pt x="28460" y="47530"/>
                </a:lnTo>
                <a:lnTo>
                  <a:pt x="28420" y="47500"/>
                </a:lnTo>
                <a:lnTo>
                  <a:pt x="28230" y="47360"/>
                </a:lnTo>
                <a:lnTo>
                  <a:pt x="28190" y="47320"/>
                </a:lnTo>
                <a:lnTo>
                  <a:pt x="28140" y="47290"/>
                </a:lnTo>
                <a:lnTo>
                  <a:pt x="27660" y="47300"/>
                </a:lnTo>
                <a:lnTo>
                  <a:pt x="27620" y="47310"/>
                </a:lnTo>
                <a:lnTo>
                  <a:pt x="27570" y="47360"/>
                </a:lnTo>
                <a:lnTo>
                  <a:pt x="27530" y="47380"/>
                </a:lnTo>
                <a:lnTo>
                  <a:pt x="27500" y="47370"/>
                </a:lnTo>
                <a:lnTo>
                  <a:pt x="27480" y="47350"/>
                </a:lnTo>
                <a:lnTo>
                  <a:pt x="27470" y="47320"/>
                </a:lnTo>
                <a:lnTo>
                  <a:pt x="27450" y="47300"/>
                </a:lnTo>
                <a:lnTo>
                  <a:pt x="27300" y="47210"/>
                </a:lnTo>
                <a:lnTo>
                  <a:pt x="27080" y="46980"/>
                </a:lnTo>
                <a:lnTo>
                  <a:pt x="26920" y="46890"/>
                </a:lnTo>
                <a:lnTo>
                  <a:pt x="26880" y="46860"/>
                </a:lnTo>
                <a:lnTo>
                  <a:pt x="26830" y="46800"/>
                </a:lnTo>
                <a:lnTo>
                  <a:pt x="26780" y="46760"/>
                </a:lnTo>
                <a:lnTo>
                  <a:pt x="26700" y="46750"/>
                </a:lnTo>
                <a:lnTo>
                  <a:pt x="26630" y="46770"/>
                </a:lnTo>
                <a:lnTo>
                  <a:pt x="26580" y="46810"/>
                </a:lnTo>
                <a:lnTo>
                  <a:pt x="26550" y="46790"/>
                </a:lnTo>
                <a:lnTo>
                  <a:pt x="26520" y="46790"/>
                </a:lnTo>
                <a:lnTo>
                  <a:pt x="26500" y="46790"/>
                </a:lnTo>
                <a:lnTo>
                  <a:pt x="26470" y="46810"/>
                </a:lnTo>
                <a:lnTo>
                  <a:pt x="26480" y="46770"/>
                </a:lnTo>
                <a:lnTo>
                  <a:pt x="26660" y="46530"/>
                </a:lnTo>
                <a:lnTo>
                  <a:pt x="26680" y="46490"/>
                </a:lnTo>
                <a:lnTo>
                  <a:pt x="26660" y="46390"/>
                </a:lnTo>
                <a:lnTo>
                  <a:pt x="26610" y="46270"/>
                </a:lnTo>
                <a:lnTo>
                  <a:pt x="26550" y="46170"/>
                </a:lnTo>
                <a:lnTo>
                  <a:pt x="26500" y="46090"/>
                </a:lnTo>
                <a:lnTo>
                  <a:pt x="26450" y="46060"/>
                </a:lnTo>
                <a:lnTo>
                  <a:pt x="26420" y="46050"/>
                </a:lnTo>
                <a:lnTo>
                  <a:pt x="26210" y="46100"/>
                </a:lnTo>
                <a:lnTo>
                  <a:pt x="26030" y="46080"/>
                </a:lnTo>
                <a:lnTo>
                  <a:pt x="25990" y="46070"/>
                </a:lnTo>
                <a:lnTo>
                  <a:pt x="25950" y="46030"/>
                </a:lnTo>
                <a:lnTo>
                  <a:pt x="25890" y="45930"/>
                </a:lnTo>
                <a:lnTo>
                  <a:pt x="25850" y="45900"/>
                </a:lnTo>
                <a:lnTo>
                  <a:pt x="25850" y="45870"/>
                </a:lnTo>
                <a:lnTo>
                  <a:pt x="25920" y="45860"/>
                </a:lnTo>
                <a:lnTo>
                  <a:pt x="25960" y="45810"/>
                </a:lnTo>
                <a:lnTo>
                  <a:pt x="25980" y="45730"/>
                </a:lnTo>
                <a:lnTo>
                  <a:pt x="26010" y="45650"/>
                </a:lnTo>
                <a:lnTo>
                  <a:pt x="25960" y="45680"/>
                </a:lnTo>
                <a:lnTo>
                  <a:pt x="25890" y="45800"/>
                </a:lnTo>
                <a:lnTo>
                  <a:pt x="25850" y="45820"/>
                </a:lnTo>
                <a:lnTo>
                  <a:pt x="25630" y="45810"/>
                </a:lnTo>
                <a:lnTo>
                  <a:pt x="25590" y="45810"/>
                </a:lnTo>
                <a:lnTo>
                  <a:pt x="25500" y="45840"/>
                </a:lnTo>
                <a:lnTo>
                  <a:pt x="25210" y="45890"/>
                </a:lnTo>
                <a:lnTo>
                  <a:pt x="25150" y="45930"/>
                </a:lnTo>
                <a:lnTo>
                  <a:pt x="25140" y="45960"/>
                </a:lnTo>
                <a:lnTo>
                  <a:pt x="25110" y="45970"/>
                </a:lnTo>
                <a:lnTo>
                  <a:pt x="25080" y="45960"/>
                </a:lnTo>
                <a:lnTo>
                  <a:pt x="25050" y="45950"/>
                </a:lnTo>
                <a:lnTo>
                  <a:pt x="25020" y="45900"/>
                </a:lnTo>
                <a:lnTo>
                  <a:pt x="25030" y="45870"/>
                </a:lnTo>
                <a:lnTo>
                  <a:pt x="25050" y="45820"/>
                </a:lnTo>
                <a:lnTo>
                  <a:pt x="25030" y="45700"/>
                </a:lnTo>
                <a:lnTo>
                  <a:pt x="25030" y="45680"/>
                </a:lnTo>
                <a:lnTo>
                  <a:pt x="25040" y="45640"/>
                </a:lnTo>
                <a:lnTo>
                  <a:pt x="25050" y="45620"/>
                </a:lnTo>
                <a:lnTo>
                  <a:pt x="25070" y="45610"/>
                </a:lnTo>
                <a:lnTo>
                  <a:pt x="25090" y="45580"/>
                </a:lnTo>
                <a:lnTo>
                  <a:pt x="25120" y="45500"/>
                </a:lnTo>
                <a:lnTo>
                  <a:pt x="25110" y="45450"/>
                </a:lnTo>
                <a:lnTo>
                  <a:pt x="25070" y="45330"/>
                </a:lnTo>
                <a:lnTo>
                  <a:pt x="25070" y="45260"/>
                </a:lnTo>
                <a:lnTo>
                  <a:pt x="25090" y="45220"/>
                </a:lnTo>
                <a:lnTo>
                  <a:pt x="25130" y="45190"/>
                </a:lnTo>
                <a:lnTo>
                  <a:pt x="25170" y="45130"/>
                </a:lnTo>
                <a:lnTo>
                  <a:pt x="25050" y="44940"/>
                </a:lnTo>
                <a:lnTo>
                  <a:pt x="25000" y="44910"/>
                </a:lnTo>
                <a:lnTo>
                  <a:pt x="24820" y="44870"/>
                </a:lnTo>
                <a:lnTo>
                  <a:pt x="24550" y="44840"/>
                </a:lnTo>
                <a:lnTo>
                  <a:pt x="24270" y="44860"/>
                </a:lnTo>
                <a:lnTo>
                  <a:pt x="24230" y="44880"/>
                </a:lnTo>
                <a:lnTo>
                  <a:pt x="24200" y="44890"/>
                </a:lnTo>
                <a:lnTo>
                  <a:pt x="24100" y="44940"/>
                </a:lnTo>
                <a:lnTo>
                  <a:pt x="24040" y="44980"/>
                </a:lnTo>
                <a:lnTo>
                  <a:pt x="24020" y="45000"/>
                </a:lnTo>
                <a:lnTo>
                  <a:pt x="23990" y="45040"/>
                </a:lnTo>
                <a:lnTo>
                  <a:pt x="23950" y="45080"/>
                </a:lnTo>
                <a:lnTo>
                  <a:pt x="23930" y="45110"/>
                </a:lnTo>
                <a:lnTo>
                  <a:pt x="23930" y="45160"/>
                </a:lnTo>
                <a:lnTo>
                  <a:pt x="23940" y="45200"/>
                </a:lnTo>
                <a:lnTo>
                  <a:pt x="23950" y="45220"/>
                </a:lnTo>
                <a:lnTo>
                  <a:pt x="23970" y="45230"/>
                </a:lnTo>
                <a:lnTo>
                  <a:pt x="23990" y="45250"/>
                </a:lnTo>
                <a:lnTo>
                  <a:pt x="24030" y="45400"/>
                </a:lnTo>
                <a:lnTo>
                  <a:pt x="24040" y="45440"/>
                </a:lnTo>
                <a:lnTo>
                  <a:pt x="24040" y="45470"/>
                </a:lnTo>
                <a:lnTo>
                  <a:pt x="24010" y="45710"/>
                </a:lnTo>
                <a:lnTo>
                  <a:pt x="24020" y="45780"/>
                </a:lnTo>
                <a:lnTo>
                  <a:pt x="24070" y="45820"/>
                </a:lnTo>
                <a:lnTo>
                  <a:pt x="24020" y="45840"/>
                </a:lnTo>
                <a:lnTo>
                  <a:pt x="23950" y="45800"/>
                </a:lnTo>
                <a:lnTo>
                  <a:pt x="23870" y="45740"/>
                </a:lnTo>
                <a:lnTo>
                  <a:pt x="23830" y="45680"/>
                </a:lnTo>
                <a:lnTo>
                  <a:pt x="23760" y="45530"/>
                </a:lnTo>
                <a:lnTo>
                  <a:pt x="23750" y="45490"/>
                </a:lnTo>
                <a:lnTo>
                  <a:pt x="23750" y="45470"/>
                </a:lnTo>
                <a:lnTo>
                  <a:pt x="23770" y="45420"/>
                </a:lnTo>
                <a:lnTo>
                  <a:pt x="23770" y="45390"/>
                </a:lnTo>
                <a:lnTo>
                  <a:pt x="23760" y="45380"/>
                </a:lnTo>
                <a:lnTo>
                  <a:pt x="23750" y="45370"/>
                </a:lnTo>
                <a:lnTo>
                  <a:pt x="23740" y="45360"/>
                </a:lnTo>
                <a:lnTo>
                  <a:pt x="23730" y="45350"/>
                </a:lnTo>
                <a:lnTo>
                  <a:pt x="23700" y="45260"/>
                </a:lnTo>
                <a:lnTo>
                  <a:pt x="23680" y="45220"/>
                </a:lnTo>
                <a:lnTo>
                  <a:pt x="23590" y="45190"/>
                </a:lnTo>
                <a:lnTo>
                  <a:pt x="23560" y="45160"/>
                </a:lnTo>
                <a:lnTo>
                  <a:pt x="23560" y="45110"/>
                </a:lnTo>
                <a:lnTo>
                  <a:pt x="23560" y="45060"/>
                </a:lnTo>
                <a:lnTo>
                  <a:pt x="23590" y="45030"/>
                </a:lnTo>
                <a:lnTo>
                  <a:pt x="23610" y="45020"/>
                </a:lnTo>
                <a:lnTo>
                  <a:pt x="23640" y="45000"/>
                </a:lnTo>
                <a:lnTo>
                  <a:pt x="23650" y="44950"/>
                </a:lnTo>
                <a:lnTo>
                  <a:pt x="23650" y="44900"/>
                </a:lnTo>
                <a:lnTo>
                  <a:pt x="23650" y="44860"/>
                </a:lnTo>
                <a:lnTo>
                  <a:pt x="23670" y="44830"/>
                </a:lnTo>
                <a:lnTo>
                  <a:pt x="23690" y="44790"/>
                </a:lnTo>
                <a:lnTo>
                  <a:pt x="23640" y="44800"/>
                </a:lnTo>
                <a:lnTo>
                  <a:pt x="23630" y="44800"/>
                </a:lnTo>
                <a:lnTo>
                  <a:pt x="23600" y="44820"/>
                </a:lnTo>
                <a:lnTo>
                  <a:pt x="23560" y="44750"/>
                </a:lnTo>
                <a:lnTo>
                  <a:pt x="23560" y="44700"/>
                </a:lnTo>
                <a:lnTo>
                  <a:pt x="23580" y="44650"/>
                </a:lnTo>
                <a:lnTo>
                  <a:pt x="23630" y="44600"/>
                </a:lnTo>
                <a:lnTo>
                  <a:pt x="23670" y="44530"/>
                </a:lnTo>
                <a:lnTo>
                  <a:pt x="23700" y="44400"/>
                </a:lnTo>
                <a:lnTo>
                  <a:pt x="23730" y="44320"/>
                </a:lnTo>
                <a:lnTo>
                  <a:pt x="23820" y="44250"/>
                </a:lnTo>
                <a:lnTo>
                  <a:pt x="23940" y="44250"/>
                </a:lnTo>
                <a:lnTo>
                  <a:pt x="24030" y="44230"/>
                </a:lnTo>
                <a:lnTo>
                  <a:pt x="24070" y="44100"/>
                </a:lnTo>
                <a:lnTo>
                  <a:pt x="24060" y="44030"/>
                </a:lnTo>
                <a:lnTo>
                  <a:pt x="24000" y="43940"/>
                </a:lnTo>
                <a:lnTo>
                  <a:pt x="23990" y="43900"/>
                </a:lnTo>
                <a:lnTo>
                  <a:pt x="23980" y="43830"/>
                </a:lnTo>
                <a:lnTo>
                  <a:pt x="23910" y="43510"/>
                </a:lnTo>
                <a:lnTo>
                  <a:pt x="23830" y="43350"/>
                </a:lnTo>
                <a:lnTo>
                  <a:pt x="23810" y="43280"/>
                </a:lnTo>
                <a:lnTo>
                  <a:pt x="23780" y="43270"/>
                </a:lnTo>
                <a:lnTo>
                  <a:pt x="23650" y="43100"/>
                </a:lnTo>
                <a:lnTo>
                  <a:pt x="23600" y="43070"/>
                </a:lnTo>
                <a:lnTo>
                  <a:pt x="23570" y="43050"/>
                </a:lnTo>
                <a:lnTo>
                  <a:pt x="23560" y="43020"/>
                </a:lnTo>
                <a:lnTo>
                  <a:pt x="23560" y="42870"/>
                </a:lnTo>
                <a:lnTo>
                  <a:pt x="23560" y="42800"/>
                </a:lnTo>
                <a:lnTo>
                  <a:pt x="23540" y="42730"/>
                </a:lnTo>
                <a:lnTo>
                  <a:pt x="23460" y="42610"/>
                </a:lnTo>
                <a:lnTo>
                  <a:pt x="23380" y="42520"/>
                </a:lnTo>
                <a:lnTo>
                  <a:pt x="23060" y="42300"/>
                </a:lnTo>
                <a:lnTo>
                  <a:pt x="23090" y="42240"/>
                </a:lnTo>
                <a:lnTo>
                  <a:pt x="23070" y="42170"/>
                </a:lnTo>
                <a:lnTo>
                  <a:pt x="23000" y="42030"/>
                </a:lnTo>
                <a:lnTo>
                  <a:pt x="22960" y="41930"/>
                </a:lnTo>
                <a:lnTo>
                  <a:pt x="22880" y="41830"/>
                </a:lnTo>
                <a:lnTo>
                  <a:pt x="22880" y="41800"/>
                </a:lnTo>
                <a:lnTo>
                  <a:pt x="22850" y="41750"/>
                </a:lnTo>
                <a:lnTo>
                  <a:pt x="22710" y="41620"/>
                </a:lnTo>
                <a:lnTo>
                  <a:pt x="22660" y="41590"/>
                </a:lnTo>
                <a:lnTo>
                  <a:pt x="22600" y="41570"/>
                </a:lnTo>
                <a:lnTo>
                  <a:pt x="22560" y="41510"/>
                </a:lnTo>
                <a:lnTo>
                  <a:pt x="22530" y="41440"/>
                </a:lnTo>
                <a:lnTo>
                  <a:pt x="22490" y="41400"/>
                </a:lnTo>
                <a:lnTo>
                  <a:pt x="22570" y="41360"/>
                </a:lnTo>
                <a:lnTo>
                  <a:pt x="22610" y="41350"/>
                </a:lnTo>
                <a:lnTo>
                  <a:pt x="22640" y="41360"/>
                </a:lnTo>
                <a:lnTo>
                  <a:pt x="22660" y="41400"/>
                </a:lnTo>
                <a:lnTo>
                  <a:pt x="22680" y="41440"/>
                </a:lnTo>
                <a:lnTo>
                  <a:pt x="22700" y="41470"/>
                </a:lnTo>
                <a:lnTo>
                  <a:pt x="22740" y="41490"/>
                </a:lnTo>
                <a:lnTo>
                  <a:pt x="22720" y="41530"/>
                </a:lnTo>
                <a:lnTo>
                  <a:pt x="22740" y="41560"/>
                </a:lnTo>
                <a:lnTo>
                  <a:pt x="22820" y="41630"/>
                </a:lnTo>
                <a:lnTo>
                  <a:pt x="22880" y="41700"/>
                </a:lnTo>
                <a:lnTo>
                  <a:pt x="22920" y="41750"/>
                </a:lnTo>
                <a:lnTo>
                  <a:pt x="22960" y="41760"/>
                </a:lnTo>
                <a:lnTo>
                  <a:pt x="23000" y="41730"/>
                </a:lnTo>
                <a:lnTo>
                  <a:pt x="22990" y="41690"/>
                </a:lnTo>
                <a:lnTo>
                  <a:pt x="22930" y="41630"/>
                </a:lnTo>
                <a:lnTo>
                  <a:pt x="22910" y="41600"/>
                </a:lnTo>
                <a:lnTo>
                  <a:pt x="22900" y="41540"/>
                </a:lnTo>
                <a:lnTo>
                  <a:pt x="22900" y="41510"/>
                </a:lnTo>
                <a:lnTo>
                  <a:pt x="22880" y="41510"/>
                </a:lnTo>
                <a:lnTo>
                  <a:pt x="22850" y="41500"/>
                </a:lnTo>
                <a:lnTo>
                  <a:pt x="22840" y="41490"/>
                </a:lnTo>
                <a:lnTo>
                  <a:pt x="22770" y="41430"/>
                </a:lnTo>
                <a:lnTo>
                  <a:pt x="22750" y="41390"/>
                </a:lnTo>
                <a:lnTo>
                  <a:pt x="22740" y="41360"/>
                </a:lnTo>
                <a:lnTo>
                  <a:pt x="22740" y="41210"/>
                </a:lnTo>
                <a:lnTo>
                  <a:pt x="22740" y="41150"/>
                </a:lnTo>
                <a:lnTo>
                  <a:pt x="22690" y="41080"/>
                </a:lnTo>
                <a:lnTo>
                  <a:pt x="22620" y="41050"/>
                </a:lnTo>
                <a:lnTo>
                  <a:pt x="22540" y="41040"/>
                </a:lnTo>
                <a:lnTo>
                  <a:pt x="22450" y="41060"/>
                </a:lnTo>
                <a:lnTo>
                  <a:pt x="22470" y="41110"/>
                </a:lnTo>
                <a:lnTo>
                  <a:pt x="22490" y="41130"/>
                </a:lnTo>
                <a:lnTo>
                  <a:pt x="22450" y="41140"/>
                </a:lnTo>
                <a:lnTo>
                  <a:pt x="22420" y="41160"/>
                </a:lnTo>
                <a:lnTo>
                  <a:pt x="22370" y="41200"/>
                </a:lnTo>
                <a:lnTo>
                  <a:pt x="22330" y="41160"/>
                </a:lnTo>
                <a:lnTo>
                  <a:pt x="22320" y="41130"/>
                </a:lnTo>
                <a:lnTo>
                  <a:pt x="22310" y="41090"/>
                </a:lnTo>
                <a:lnTo>
                  <a:pt x="22310" y="41070"/>
                </a:lnTo>
                <a:lnTo>
                  <a:pt x="22290" y="41040"/>
                </a:lnTo>
                <a:lnTo>
                  <a:pt x="22270" y="41010"/>
                </a:lnTo>
                <a:lnTo>
                  <a:pt x="22260" y="40970"/>
                </a:lnTo>
                <a:lnTo>
                  <a:pt x="22280" y="40910"/>
                </a:lnTo>
                <a:lnTo>
                  <a:pt x="22270" y="40890"/>
                </a:lnTo>
                <a:lnTo>
                  <a:pt x="22230" y="40780"/>
                </a:lnTo>
                <a:lnTo>
                  <a:pt x="22220" y="40710"/>
                </a:lnTo>
                <a:lnTo>
                  <a:pt x="22210" y="40680"/>
                </a:lnTo>
                <a:lnTo>
                  <a:pt x="22220" y="40650"/>
                </a:lnTo>
                <a:lnTo>
                  <a:pt x="22250" y="40610"/>
                </a:lnTo>
                <a:lnTo>
                  <a:pt x="22270" y="40570"/>
                </a:lnTo>
                <a:lnTo>
                  <a:pt x="22250" y="40520"/>
                </a:lnTo>
                <a:lnTo>
                  <a:pt x="22190" y="40430"/>
                </a:lnTo>
                <a:lnTo>
                  <a:pt x="22170" y="40420"/>
                </a:lnTo>
                <a:lnTo>
                  <a:pt x="22160" y="40410"/>
                </a:lnTo>
                <a:lnTo>
                  <a:pt x="22160" y="40380"/>
                </a:lnTo>
                <a:lnTo>
                  <a:pt x="22170" y="40370"/>
                </a:lnTo>
                <a:lnTo>
                  <a:pt x="22190" y="40380"/>
                </a:lnTo>
                <a:lnTo>
                  <a:pt x="22210" y="40380"/>
                </a:lnTo>
                <a:lnTo>
                  <a:pt x="22220" y="40370"/>
                </a:lnTo>
                <a:lnTo>
                  <a:pt x="22230" y="40360"/>
                </a:lnTo>
                <a:lnTo>
                  <a:pt x="22280" y="40320"/>
                </a:lnTo>
                <a:lnTo>
                  <a:pt x="22300" y="40310"/>
                </a:lnTo>
                <a:lnTo>
                  <a:pt x="22320" y="40300"/>
                </a:lnTo>
                <a:lnTo>
                  <a:pt x="22320" y="40290"/>
                </a:lnTo>
                <a:lnTo>
                  <a:pt x="22330" y="40270"/>
                </a:lnTo>
                <a:lnTo>
                  <a:pt x="22340" y="40250"/>
                </a:lnTo>
                <a:lnTo>
                  <a:pt x="22340" y="40220"/>
                </a:lnTo>
                <a:lnTo>
                  <a:pt x="22340" y="40110"/>
                </a:lnTo>
                <a:lnTo>
                  <a:pt x="22340" y="40070"/>
                </a:lnTo>
                <a:lnTo>
                  <a:pt x="22390" y="40030"/>
                </a:lnTo>
                <a:lnTo>
                  <a:pt x="22460" y="40000"/>
                </a:lnTo>
                <a:lnTo>
                  <a:pt x="22530" y="39990"/>
                </a:lnTo>
                <a:lnTo>
                  <a:pt x="22570" y="39990"/>
                </a:lnTo>
                <a:lnTo>
                  <a:pt x="22550" y="40020"/>
                </a:lnTo>
                <a:lnTo>
                  <a:pt x="22580" y="40070"/>
                </a:lnTo>
                <a:lnTo>
                  <a:pt x="22740" y="40210"/>
                </a:lnTo>
                <a:lnTo>
                  <a:pt x="22860" y="40260"/>
                </a:lnTo>
                <a:lnTo>
                  <a:pt x="22980" y="40230"/>
                </a:lnTo>
                <a:lnTo>
                  <a:pt x="23080" y="40150"/>
                </a:lnTo>
                <a:lnTo>
                  <a:pt x="23430" y="39790"/>
                </a:lnTo>
                <a:lnTo>
                  <a:pt x="23500" y="39650"/>
                </a:lnTo>
                <a:lnTo>
                  <a:pt x="23550" y="39530"/>
                </a:lnTo>
                <a:lnTo>
                  <a:pt x="23620" y="39240"/>
                </a:lnTo>
                <a:lnTo>
                  <a:pt x="23630" y="39100"/>
                </a:lnTo>
                <a:lnTo>
                  <a:pt x="23610" y="38850"/>
                </a:lnTo>
                <a:lnTo>
                  <a:pt x="23600" y="38800"/>
                </a:lnTo>
                <a:lnTo>
                  <a:pt x="23560" y="38720"/>
                </a:lnTo>
                <a:lnTo>
                  <a:pt x="23580" y="38660"/>
                </a:lnTo>
                <a:lnTo>
                  <a:pt x="23650" y="38570"/>
                </a:lnTo>
                <a:lnTo>
                  <a:pt x="23660" y="38430"/>
                </a:lnTo>
                <a:lnTo>
                  <a:pt x="23550" y="37970"/>
                </a:lnTo>
                <a:lnTo>
                  <a:pt x="23510" y="37590"/>
                </a:lnTo>
                <a:lnTo>
                  <a:pt x="23460" y="37440"/>
                </a:lnTo>
                <a:lnTo>
                  <a:pt x="23440" y="37370"/>
                </a:lnTo>
                <a:lnTo>
                  <a:pt x="23450" y="37210"/>
                </a:lnTo>
                <a:lnTo>
                  <a:pt x="23450" y="37140"/>
                </a:lnTo>
                <a:lnTo>
                  <a:pt x="23410" y="37070"/>
                </a:lnTo>
                <a:lnTo>
                  <a:pt x="23380" y="37020"/>
                </a:lnTo>
                <a:lnTo>
                  <a:pt x="23340" y="36960"/>
                </a:lnTo>
                <a:lnTo>
                  <a:pt x="23320" y="36910"/>
                </a:lnTo>
                <a:lnTo>
                  <a:pt x="23320" y="36880"/>
                </a:lnTo>
                <a:lnTo>
                  <a:pt x="23320" y="36850"/>
                </a:lnTo>
                <a:lnTo>
                  <a:pt x="23320" y="36820"/>
                </a:lnTo>
                <a:lnTo>
                  <a:pt x="23260" y="36570"/>
                </a:lnTo>
                <a:lnTo>
                  <a:pt x="23210" y="36460"/>
                </a:lnTo>
                <a:lnTo>
                  <a:pt x="23140" y="36340"/>
                </a:lnTo>
                <a:lnTo>
                  <a:pt x="23000" y="36160"/>
                </a:lnTo>
                <a:lnTo>
                  <a:pt x="22980" y="36110"/>
                </a:lnTo>
                <a:lnTo>
                  <a:pt x="22970" y="36090"/>
                </a:lnTo>
                <a:lnTo>
                  <a:pt x="22840" y="35890"/>
                </a:lnTo>
                <a:lnTo>
                  <a:pt x="22690" y="35740"/>
                </a:lnTo>
                <a:lnTo>
                  <a:pt x="22670" y="35680"/>
                </a:lnTo>
                <a:lnTo>
                  <a:pt x="22650" y="35620"/>
                </a:lnTo>
                <a:lnTo>
                  <a:pt x="22610" y="35570"/>
                </a:lnTo>
                <a:lnTo>
                  <a:pt x="22510" y="35480"/>
                </a:lnTo>
                <a:lnTo>
                  <a:pt x="22390" y="35300"/>
                </a:lnTo>
                <a:lnTo>
                  <a:pt x="22310" y="35230"/>
                </a:lnTo>
                <a:lnTo>
                  <a:pt x="22280" y="35140"/>
                </a:lnTo>
                <a:lnTo>
                  <a:pt x="22240" y="34980"/>
                </a:lnTo>
                <a:lnTo>
                  <a:pt x="22210" y="34940"/>
                </a:lnTo>
                <a:lnTo>
                  <a:pt x="22090" y="34840"/>
                </a:lnTo>
                <a:lnTo>
                  <a:pt x="22060" y="34800"/>
                </a:lnTo>
                <a:lnTo>
                  <a:pt x="22040" y="34760"/>
                </a:lnTo>
                <a:lnTo>
                  <a:pt x="21930" y="34570"/>
                </a:lnTo>
                <a:close/>
                <a:moveTo>
                  <a:pt x="80980" y="94860"/>
                </a:moveTo>
                <a:lnTo>
                  <a:pt x="81080" y="94830"/>
                </a:lnTo>
                <a:lnTo>
                  <a:pt x="81180" y="94840"/>
                </a:lnTo>
                <a:lnTo>
                  <a:pt x="81450" y="94930"/>
                </a:lnTo>
                <a:lnTo>
                  <a:pt x="81590" y="95090"/>
                </a:lnTo>
                <a:lnTo>
                  <a:pt x="81670" y="95120"/>
                </a:lnTo>
                <a:lnTo>
                  <a:pt x="81640" y="95240"/>
                </a:lnTo>
                <a:lnTo>
                  <a:pt x="81580" y="95350"/>
                </a:lnTo>
                <a:lnTo>
                  <a:pt x="81500" y="95420"/>
                </a:lnTo>
                <a:lnTo>
                  <a:pt x="81410" y="95450"/>
                </a:lnTo>
                <a:lnTo>
                  <a:pt x="81380" y="95450"/>
                </a:lnTo>
                <a:lnTo>
                  <a:pt x="81330" y="95430"/>
                </a:lnTo>
                <a:lnTo>
                  <a:pt x="81000" y="95410"/>
                </a:lnTo>
                <a:lnTo>
                  <a:pt x="80960" y="95420"/>
                </a:lnTo>
                <a:lnTo>
                  <a:pt x="80850" y="95410"/>
                </a:lnTo>
                <a:lnTo>
                  <a:pt x="80800" y="95380"/>
                </a:lnTo>
                <a:lnTo>
                  <a:pt x="80760" y="95340"/>
                </a:lnTo>
                <a:lnTo>
                  <a:pt x="80740" y="95300"/>
                </a:lnTo>
                <a:lnTo>
                  <a:pt x="80730" y="95240"/>
                </a:lnTo>
                <a:lnTo>
                  <a:pt x="80720" y="95180"/>
                </a:lnTo>
                <a:lnTo>
                  <a:pt x="80780" y="95130"/>
                </a:lnTo>
                <a:lnTo>
                  <a:pt x="80840" y="95030"/>
                </a:lnTo>
                <a:lnTo>
                  <a:pt x="80870" y="95010"/>
                </a:lnTo>
                <a:lnTo>
                  <a:pt x="80890" y="94990"/>
                </a:lnTo>
                <a:lnTo>
                  <a:pt x="80950" y="94890"/>
                </a:lnTo>
                <a:lnTo>
                  <a:pt x="80980" y="94860"/>
                </a:lnTo>
                <a:close/>
                <a:moveTo>
                  <a:pt x="81570" y="94030"/>
                </a:moveTo>
                <a:lnTo>
                  <a:pt x="81580" y="93930"/>
                </a:lnTo>
                <a:lnTo>
                  <a:pt x="81690" y="93870"/>
                </a:lnTo>
                <a:lnTo>
                  <a:pt x="81820" y="93860"/>
                </a:lnTo>
                <a:lnTo>
                  <a:pt x="81920" y="93940"/>
                </a:lnTo>
                <a:lnTo>
                  <a:pt x="81910" y="94060"/>
                </a:lnTo>
                <a:lnTo>
                  <a:pt x="81800" y="94100"/>
                </a:lnTo>
                <a:lnTo>
                  <a:pt x="81660" y="94080"/>
                </a:lnTo>
                <a:lnTo>
                  <a:pt x="81570" y="9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Gaute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060" y="20100"/>
                </a:moveTo>
                <a:lnTo>
                  <a:pt x="53030" y="20100"/>
                </a:lnTo>
                <a:lnTo>
                  <a:pt x="52970" y="20120"/>
                </a:lnTo>
                <a:lnTo>
                  <a:pt x="52890" y="20140"/>
                </a:lnTo>
                <a:lnTo>
                  <a:pt x="52860" y="20110"/>
                </a:lnTo>
                <a:lnTo>
                  <a:pt x="52850" y="20100"/>
                </a:lnTo>
                <a:lnTo>
                  <a:pt x="52830" y="20080"/>
                </a:lnTo>
                <a:lnTo>
                  <a:pt x="52820" y="20060"/>
                </a:lnTo>
                <a:lnTo>
                  <a:pt x="52810" y="19990"/>
                </a:lnTo>
                <a:lnTo>
                  <a:pt x="52770" y="19990"/>
                </a:lnTo>
                <a:lnTo>
                  <a:pt x="52710" y="20050"/>
                </a:lnTo>
                <a:lnTo>
                  <a:pt x="52690" y="20030"/>
                </a:lnTo>
                <a:lnTo>
                  <a:pt x="52670" y="20010"/>
                </a:lnTo>
                <a:lnTo>
                  <a:pt x="52630" y="19970"/>
                </a:lnTo>
                <a:lnTo>
                  <a:pt x="52580" y="19920"/>
                </a:lnTo>
                <a:lnTo>
                  <a:pt x="52520" y="19890"/>
                </a:lnTo>
                <a:lnTo>
                  <a:pt x="52430" y="19850"/>
                </a:lnTo>
                <a:lnTo>
                  <a:pt x="52400" y="19800"/>
                </a:lnTo>
                <a:lnTo>
                  <a:pt x="52280" y="19580"/>
                </a:lnTo>
                <a:lnTo>
                  <a:pt x="52250" y="19500"/>
                </a:lnTo>
                <a:lnTo>
                  <a:pt x="52270" y="19460"/>
                </a:lnTo>
                <a:lnTo>
                  <a:pt x="52290" y="19450"/>
                </a:lnTo>
                <a:lnTo>
                  <a:pt x="52270" y="19410"/>
                </a:lnTo>
                <a:lnTo>
                  <a:pt x="52210" y="19360"/>
                </a:lnTo>
                <a:lnTo>
                  <a:pt x="52180" y="19350"/>
                </a:lnTo>
                <a:lnTo>
                  <a:pt x="52150" y="19350"/>
                </a:lnTo>
                <a:lnTo>
                  <a:pt x="52080" y="19390"/>
                </a:lnTo>
                <a:lnTo>
                  <a:pt x="52040" y="19440"/>
                </a:lnTo>
                <a:lnTo>
                  <a:pt x="52000" y="19490"/>
                </a:lnTo>
                <a:lnTo>
                  <a:pt x="51950" y="19540"/>
                </a:lnTo>
                <a:lnTo>
                  <a:pt x="51890" y="19560"/>
                </a:lnTo>
                <a:lnTo>
                  <a:pt x="51750" y="19580"/>
                </a:lnTo>
                <a:lnTo>
                  <a:pt x="51680" y="19600"/>
                </a:lnTo>
                <a:lnTo>
                  <a:pt x="51630" y="19630"/>
                </a:lnTo>
                <a:lnTo>
                  <a:pt x="51620" y="19650"/>
                </a:lnTo>
                <a:lnTo>
                  <a:pt x="51620" y="19680"/>
                </a:lnTo>
                <a:lnTo>
                  <a:pt x="51620" y="19700"/>
                </a:lnTo>
                <a:lnTo>
                  <a:pt x="51590" y="19720"/>
                </a:lnTo>
                <a:lnTo>
                  <a:pt x="51560" y="19710"/>
                </a:lnTo>
                <a:lnTo>
                  <a:pt x="51540" y="19690"/>
                </a:lnTo>
                <a:lnTo>
                  <a:pt x="51520" y="19660"/>
                </a:lnTo>
                <a:lnTo>
                  <a:pt x="51500" y="19650"/>
                </a:lnTo>
                <a:lnTo>
                  <a:pt x="51290" y="19670"/>
                </a:lnTo>
                <a:lnTo>
                  <a:pt x="51250" y="19670"/>
                </a:lnTo>
                <a:lnTo>
                  <a:pt x="51240" y="19650"/>
                </a:lnTo>
                <a:lnTo>
                  <a:pt x="51200" y="19590"/>
                </a:lnTo>
                <a:lnTo>
                  <a:pt x="51160" y="19550"/>
                </a:lnTo>
                <a:lnTo>
                  <a:pt x="51150" y="19570"/>
                </a:lnTo>
                <a:lnTo>
                  <a:pt x="51120" y="19580"/>
                </a:lnTo>
                <a:lnTo>
                  <a:pt x="51060" y="19580"/>
                </a:lnTo>
                <a:lnTo>
                  <a:pt x="51130" y="19450"/>
                </a:lnTo>
                <a:lnTo>
                  <a:pt x="51040" y="19450"/>
                </a:lnTo>
                <a:lnTo>
                  <a:pt x="51020" y="19290"/>
                </a:lnTo>
                <a:lnTo>
                  <a:pt x="50970" y="19270"/>
                </a:lnTo>
                <a:lnTo>
                  <a:pt x="50810" y="19270"/>
                </a:lnTo>
                <a:lnTo>
                  <a:pt x="50660" y="19210"/>
                </a:lnTo>
                <a:lnTo>
                  <a:pt x="50560" y="19270"/>
                </a:lnTo>
                <a:lnTo>
                  <a:pt x="50470" y="19160"/>
                </a:lnTo>
                <a:lnTo>
                  <a:pt x="50480" y="19080"/>
                </a:lnTo>
                <a:lnTo>
                  <a:pt x="50390" y="19060"/>
                </a:lnTo>
                <a:lnTo>
                  <a:pt x="50340" y="19080"/>
                </a:lnTo>
                <a:lnTo>
                  <a:pt x="50330" y="19180"/>
                </a:lnTo>
                <a:lnTo>
                  <a:pt x="50060" y="19260"/>
                </a:lnTo>
                <a:lnTo>
                  <a:pt x="50020" y="19030"/>
                </a:lnTo>
                <a:lnTo>
                  <a:pt x="49890" y="19040"/>
                </a:lnTo>
                <a:lnTo>
                  <a:pt x="49860" y="18980"/>
                </a:lnTo>
                <a:lnTo>
                  <a:pt x="49840" y="18960"/>
                </a:lnTo>
                <a:lnTo>
                  <a:pt x="49800" y="18880"/>
                </a:lnTo>
                <a:lnTo>
                  <a:pt x="49960" y="18840"/>
                </a:lnTo>
                <a:lnTo>
                  <a:pt x="50020" y="18810"/>
                </a:lnTo>
                <a:lnTo>
                  <a:pt x="50000" y="18670"/>
                </a:lnTo>
                <a:lnTo>
                  <a:pt x="49990" y="18570"/>
                </a:lnTo>
                <a:lnTo>
                  <a:pt x="49900" y="18400"/>
                </a:lnTo>
                <a:lnTo>
                  <a:pt x="49990" y="18330"/>
                </a:lnTo>
                <a:lnTo>
                  <a:pt x="50300" y="18090"/>
                </a:lnTo>
                <a:lnTo>
                  <a:pt x="50200" y="17620"/>
                </a:lnTo>
                <a:lnTo>
                  <a:pt x="50350" y="17640"/>
                </a:lnTo>
                <a:lnTo>
                  <a:pt x="50420" y="17560"/>
                </a:lnTo>
                <a:lnTo>
                  <a:pt x="50510" y="17550"/>
                </a:lnTo>
                <a:lnTo>
                  <a:pt x="50550" y="17470"/>
                </a:lnTo>
                <a:lnTo>
                  <a:pt x="50660" y="17160"/>
                </a:lnTo>
                <a:lnTo>
                  <a:pt x="50700" y="16760"/>
                </a:lnTo>
                <a:lnTo>
                  <a:pt x="50900" y="16620"/>
                </a:lnTo>
                <a:lnTo>
                  <a:pt x="51140" y="16530"/>
                </a:lnTo>
                <a:lnTo>
                  <a:pt x="51240" y="16490"/>
                </a:lnTo>
                <a:lnTo>
                  <a:pt x="51270" y="16640"/>
                </a:lnTo>
                <a:lnTo>
                  <a:pt x="51330" y="16700"/>
                </a:lnTo>
                <a:lnTo>
                  <a:pt x="51440" y="16690"/>
                </a:lnTo>
                <a:lnTo>
                  <a:pt x="51500" y="16740"/>
                </a:lnTo>
                <a:lnTo>
                  <a:pt x="51730" y="16700"/>
                </a:lnTo>
                <a:lnTo>
                  <a:pt x="51930" y="16650"/>
                </a:lnTo>
                <a:lnTo>
                  <a:pt x="51980" y="16610"/>
                </a:lnTo>
                <a:lnTo>
                  <a:pt x="52080" y="16580"/>
                </a:lnTo>
                <a:lnTo>
                  <a:pt x="52130" y="16500"/>
                </a:lnTo>
                <a:lnTo>
                  <a:pt x="52150" y="16440"/>
                </a:lnTo>
                <a:lnTo>
                  <a:pt x="52140" y="16380"/>
                </a:lnTo>
                <a:lnTo>
                  <a:pt x="52140" y="16340"/>
                </a:lnTo>
                <a:lnTo>
                  <a:pt x="52140" y="16320"/>
                </a:lnTo>
                <a:lnTo>
                  <a:pt x="52150" y="16320"/>
                </a:lnTo>
                <a:lnTo>
                  <a:pt x="52170" y="16310"/>
                </a:lnTo>
                <a:lnTo>
                  <a:pt x="52190" y="16290"/>
                </a:lnTo>
                <a:lnTo>
                  <a:pt x="52200" y="16260"/>
                </a:lnTo>
                <a:lnTo>
                  <a:pt x="52190" y="16220"/>
                </a:lnTo>
                <a:lnTo>
                  <a:pt x="52170" y="16180"/>
                </a:lnTo>
                <a:lnTo>
                  <a:pt x="52170" y="15980"/>
                </a:lnTo>
                <a:lnTo>
                  <a:pt x="52250" y="15920"/>
                </a:lnTo>
                <a:lnTo>
                  <a:pt x="52220" y="15820"/>
                </a:lnTo>
                <a:lnTo>
                  <a:pt x="52200" y="15800"/>
                </a:lnTo>
                <a:lnTo>
                  <a:pt x="52250" y="15650"/>
                </a:lnTo>
                <a:lnTo>
                  <a:pt x="52440" y="15680"/>
                </a:lnTo>
                <a:lnTo>
                  <a:pt x="52460" y="15610"/>
                </a:lnTo>
                <a:lnTo>
                  <a:pt x="52310" y="15550"/>
                </a:lnTo>
                <a:lnTo>
                  <a:pt x="52330" y="15440"/>
                </a:lnTo>
                <a:lnTo>
                  <a:pt x="52400" y="15400"/>
                </a:lnTo>
                <a:lnTo>
                  <a:pt x="52280" y="15250"/>
                </a:lnTo>
                <a:lnTo>
                  <a:pt x="52210" y="15280"/>
                </a:lnTo>
                <a:lnTo>
                  <a:pt x="52150" y="15200"/>
                </a:lnTo>
                <a:lnTo>
                  <a:pt x="52210" y="15040"/>
                </a:lnTo>
                <a:lnTo>
                  <a:pt x="52320" y="15030"/>
                </a:lnTo>
                <a:lnTo>
                  <a:pt x="52450" y="15160"/>
                </a:lnTo>
                <a:lnTo>
                  <a:pt x="52610" y="15070"/>
                </a:lnTo>
                <a:lnTo>
                  <a:pt x="52750" y="15080"/>
                </a:lnTo>
                <a:lnTo>
                  <a:pt x="52810" y="15050"/>
                </a:lnTo>
                <a:lnTo>
                  <a:pt x="52820" y="14930"/>
                </a:lnTo>
                <a:lnTo>
                  <a:pt x="52920" y="14910"/>
                </a:lnTo>
                <a:lnTo>
                  <a:pt x="53000" y="15010"/>
                </a:lnTo>
                <a:lnTo>
                  <a:pt x="53150" y="14970"/>
                </a:lnTo>
                <a:lnTo>
                  <a:pt x="53180" y="14890"/>
                </a:lnTo>
                <a:lnTo>
                  <a:pt x="53380" y="14870"/>
                </a:lnTo>
                <a:lnTo>
                  <a:pt x="53420" y="14910"/>
                </a:lnTo>
                <a:lnTo>
                  <a:pt x="53590" y="14910"/>
                </a:lnTo>
                <a:lnTo>
                  <a:pt x="53740" y="14830"/>
                </a:lnTo>
                <a:lnTo>
                  <a:pt x="53790" y="14770"/>
                </a:lnTo>
                <a:lnTo>
                  <a:pt x="53870" y="14740"/>
                </a:lnTo>
                <a:lnTo>
                  <a:pt x="54020" y="14730"/>
                </a:lnTo>
                <a:lnTo>
                  <a:pt x="54120" y="14740"/>
                </a:lnTo>
                <a:lnTo>
                  <a:pt x="54210" y="14710"/>
                </a:lnTo>
                <a:lnTo>
                  <a:pt x="54250" y="14690"/>
                </a:lnTo>
                <a:lnTo>
                  <a:pt x="54270" y="14670"/>
                </a:lnTo>
                <a:lnTo>
                  <a:pt x="54270" y="14660"/>
                </a:lnTo>
                <a:lnTo>
                  <a:pt x="54270" y="14650"/>
                </a:lnTo>
                <a:lnTo>
                  <a:pt x="54260" y="14600"/>
                </a:lnTo>
                <a:lnTo>
                  <a:pt x="54210" y="14560"/>
                </a:lnTo>
                <a:lnTo>
                  <a:pt x="54150" y="14480"/>
                </a:lnTo>
                <a:lnTo>
                  <a:pt x="54130" y="14460"/>
                </a:lnTo>
                <a:lnTo>
                  <a:pt x="54100" y="14370"/>
                </a:lnTo>
                <a:lnTo>
                  <a:pt x="54160" y="14350"/>
                </a:lnTo>
                <a:lnTo>
                  <a:pt x="54410" y="14240"/>
                </a:lnTo>
                <a:lnTo>
                  <a:pt x="54530" y="14230"/>
                </a:lnTo>
                <a:lnTo>
                  <a:pt x="54580" y="14420"/>
                </a:lnTo>
                <a:lnTo>
                  <a:pt x="54630" y="14600"/>
                </a:lnTo>
                <a:lnTo>
                  <a:pt x="54560" y="14610"/>
                </a:lnTo>
                <a:lnTo>
                  <a:pt x="54490" y="14770"/>
                </a:lnTo>
                <a:lnTo>
                  <a:pt x="54170" y="14940"/>
                </a:lnTo>
                <a:lnTo>
                  <a:pt x="54210" y="15140"/>
                </a:lnTo>
                <a:lnTo>
                  <a:pt x="54150" y="15240"/>
                </a:lnTo>
                <a:lnTo>
                  <a:pt x="54170" y="15400"/>
                </a:lnTo>
                <a:lnTo>
                  <a:pt x="54170" y="15580"/>
                </a:lnTo>
                <a:lnTo>
                  <a:pt x="54220" y="15790"/>
                </a:lnTo>
                <a:lnTo>
                  <a:pt x="54290" y="16030"/>
                </a:lnTo>
                <a:lnTo>
                  <a:pt x="54410" y="16090"/>
                </a:lnTo>
                <a:lnTo>
                  <a:pt x="54470" y="15920"/>
                </a:lnTo>
                <a:lnTo>
                  <a:pt x="54580" y="15970"/>
                </a:lnTo>
                <a:lnTo>
                  <a:pt x="54570" y="16170"/>
                </a:lnTo>
                <a:lnTo>
                  <a:pt x="54770" y="16130"/>
                </a:lnTo>
                <a:lnTo>
                  <a:pt x="54770" y="16060"/>
                </a:lnTo>
                <a:lnTo>
                  <a:pt x="54710" y="15980"/>
                </a:lnTo>
                <a:lnTo>
                  <a:pt x="54760" y="15930"/>
                </a:lnTo>
                <a:lnTo>
                  <a:pt x="54840" y="15970"/>
                </a:lnTo>
                <a:lnTo>
                  <a:pt x="54850" y="15930"/>
                </a:lnTo>
                <a:lnTo>
                  <a:pt x="54790" y="15740"/>
                </a:lnTo>
                <a:lnTo>
                  <a:pt x="54730" y="15750"/>
                </a:lnTo>
                <a:lnTo>
                  <a:pt x="54690" y="15630"/>
                </a:lnTo>
                <a:lnTo>
                  <a:pt x="54840" y="15490"/>
                </a:lnTo>
                <a:lnTo>
                  <a:pt x="54880" y="15600"/>
                </a:lnTo>
                <a:lnTo>
                  <a:pt x="54900" y="15680"/>
                </a:lnTo>
                <a:lnTo>
                  <a:pt x="54970" y="15620"/>
                </a:lnTo>
                <a:lnTo>
                  <a:pt x="55030" y="15660"/>
                </a:lnTo>
                <a:lnTo>
                  <a:pt x="55110" y="15810"/>
                </a:lnTo>
                <a:lnTo>
                  <a:pt x="55280" y="15720"/>
                </a:lnTo>
                <a:lnTo>
                  <a:pt x="55270" y="15610"/>
                </a:lnTo>
                <a:lnTo>
                  <a:pt x="55360" y="15540"/>
                </a:lnTo>
                <a:lnTo>
                  <a:pt x="55450" y="15530"/>
                </a:lnTo>
                <a:lnTo>
                  <a:pt x="55500" y="15490"/>
                </a:lnTo>
                <a:lnTo>
                  <a:pt x="55540" y="15500"/>
                </a:lnTo>
                <a:lnTo>
                  <a:pt x="55520" y="15520"/>
                </a:lnTo>
                <a:lnTo>
                  <a:pt x="55510" y="15590"/>
                </a:lnTo>
                <a:lnTo>
                  <a:pt x="55430" y="15690"/>
                </a:lnTo>
                <a:lnTo>
                  <a:pt x="55370" y="15910"/>
                </a:lnTo>
                <a:lnTo>
                  <a:pt x="55200" y="16060"/>
                </a:lnTo>
                <a:lnTo>
                  <a:pt x="55160" y="16150"/>
                </a:lnTo>
                <a:lnTo>
                  <a:pt x="55170" y="16230"/>
                </a:lnTo>
                <a:lnTo>
                  <a:pt x="55150" y="16370"/>
                </a:lnTo>
                <a:lnTo>
                  <a:pt x="55100" y="16480"/>
                </a:lnTo>
                <a:lnTo>
                  <a:pt x="55100" y="16550"/>
                </a:lnTo>
                <a:lnTo>
                  <a:pt x="55140" y="16620"/>
                </a:lnTo>
                <a:lnTo>
                  <a:pt x="55100" y="16710"/>
                </a:lnTo>
                <a:lnTo>
                  <a:pt x="55020" y="16720"/>
                </a:lnTo>
                <a:lnTo>
                  <a:pt x="54920" y="16800"/>
                </a:lnTo>
                <a:lnTo>
                  <a:pt x="54940" y="17050"/>
                </a:lnTo>
                <a:lnTo>
                  <a:pt x="54890" y="17160"/>
                </a:lnTo>
                <a:lnTo>
                  <a:pt x="54610" y="17180"/>
                </a:lnTo>
                <a:lnTo>
                  <a:pt x="54540" y="17110"/>
                </a:lnTo>
                <a:lnTo>
                  <a:pt x="54410" y="17120"/>
                </a:lnTo>
                <a:lnTo>
                  <a:pt x="54190" y="17050"/>
                </a:lnTo>
                <a:lnTo>
                  <a:pt x="54080" y="17150"/>
                </a:lnTo>
                <a:lnTo>
                  <a:pt x="54030" y="17330"/>
                </a:lnTo>
                <a:lnTo>
                  <a:pt x="53890" y="17330"/>
                </a:lnTo>
                <a:lnTo>
                  <a:pt x="53790" y="17400"/>
                </a:lnTo>
                <a:lnTo>
                  <a:pt x="53770" y="17560"/>
                </a:lnTo>
                <a:lnTo>
                  <a:pt x="53870" y="17620"/>
                </a:lnTo>
                <a:lnTo>
                  <a:pt x="53900" y="17730"/>
                </a:lnTo>
                <a:lnTo>
                  <a:pt x="53880" y="17870"/>
                </a:lnTo>
                <a:lnTo>
                  <a:pt x="54150" y="17960"/>
                </a:lnTo>
                <a:lnTo>
                  <a:pt x="54170" y="18100"/>
                </a:lnTo>
                <a:lnTo>
                  <a:pt x="54290" y="18180"/>
                </a:lnTo>
                <a:lnTo>
                  <a:pt x="54440" y="18260"/>
                </a:lnTo>
                <a:lnTo>
                  <a:pt x="54700" y="18160"/>
                </a:lnTo>
                <a:lnTo>
                  <a:pt x="54730" y="18250"/>
                </a:lnTo>
                <a:lnTo>
                  <a:pt x="54810" y="18290"/>
                </a:lnTo>
                <a:lnTo>
                  <a:pt x="54870" y="18460"/>
                </a:lnTo>
                <a:lnTo>
                  <a:pt x="54670" y="18550"/>
                </a:lnTo>
                <a:lnTo>
                  <a:pt x="54580" y="18850"/>
                </a:lnTo>
                <a:lnTo>
                  <a:pt x="54470" y="18860"/>
                </a:lnTo>
                <a:lnTo>
                  <a:pt x="54210" y="18820"/>
                </a:lnTo>
                <a:lnTo>
                  <a:pt x="54170" y="18930"/>
                </a:lnTo>
                <a:lnTo>
                  <a:pt x="54040" y="18920"/>
                </a:lnTo>
                <a:lnTo>
                  <a:pt x="53870" y="18810"/>
                </a:lnTo>
                <a:lnTo>
                  <a:pt x="53870" y="19010"/>
                </a:lnTo>
                <a:lnTo>
                  <a:pt x="53850" y="19080"/>
                </a:lnTo>
                <a:lnTo>
                  <a:pt x="53810" y="19170"/>
                </a:lnTo>
                <a:lnTo>
                  <a:pt x="53790" y="19180"/>
                </a:lnTo>
                <a:lnTo>
                  <a:pt x="53770" y="19190"/>
                </a:lnTo>
                <a:lnTo>
                  <a:pt x="53720" y="19200"/>
                </a:lnTo>
                <a:lnTo>
                  <a:pt x="53690" y="19230"/>
                </a:lnTo>
                <a:lnTo>
                  <a:pt x="53650" y="19300"/>
                </a:lnTo>
                <a:lnTo>
                  <a:pt x="53500" y="19320"/>
                </a:lnTo>
                <a:lnTo>
                  <a:pt x="53460" y="19510"/>
                </a:lnTo>
                <a:lnTo>
                  <a:pt x="53510" y="19650"/>
                </a:lnTo>
                <a:lnTo>
                  <a:pt x="53380" y="19730"/>
                </a:lnTo>
                <a:lnTo>
                  <a:pt x="53300" y="19780"/>
                </a:lnTo>
                <a:lnTo>
                  <a:pt x="53260" y="19840"/>
                </a:lnTo>
                <a:lnTo>
                  <a:pt x="53210" y="19890"/>
                </a:lnTo>
                <a:lnTo>
                  <a:pt x="53190" y="19970"/>
                </a:lnTo>
                <a:lnTo>
                  <a:pt x="53200" y="20020"/>
                </a:lnTo>
                <a:lnTo>
                  <a:pt x="53060" y="20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