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Woqooyi Galbeed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Somalia • State Map | Fully Editable Vector Shape</a:t>
            </a:r>
          </a:p>
        </p:txBody>
      </p:sp>
      <p:sp>
        <p:nvSpPr>
          <p:cNvPr id="101" name="Woqooyi Galbee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780" y="12310"/>
                </a:moveTo>
                <a:lnTo>
                  <a:pt x="47790" y="12310"/>
                </a:lnTo>
                <a:lnTo>
                  <a:pt x="47810" y="12310"/>
                </a:lnTo>
                <a:lnTo>
                  <a:pt x="47870" y="12300"/>
                </a:lnTo>
                <a:lnTo>
                  <a:pt x="48090" y="12400"/>
                </a:lnTo>
                <a:lnTo>
                  <a:pt x="48380" y="12590"/>
                </a:lnTo>
                <a:lnTo>
                  <a:pt x="48500" y="12670"/>
                </a:lnTo>
                <a:lnTo>
                  <a:pt x="48510" y="12670"/>
                </a:lnTo>
                <a:lnTo>
                  <a:pt x="48530" y="12680"/>
                </a:lnTo>
                <a:lnTo>
                  <a:pt x="48640" y="12700"/>
                </a:lnTo>
                <a:lnTo>
                  <a:pt x="48820" y="12710"/>
                </a:lnTo>
                <a:lnTo>
                  <a:pt x="48830" y="12710"/>
                </a:lnTo>
                <a:lnTo>
                  <a:pt x="48880" y="12730"/>
                </a:lnTo>
                <a:lnTo>
                  <a:pt x="48880" y="12750"/>
                </a:lnTo>
                <a:lnTo>
                  <a:pt x="48870" y="13020"/>
                </a:lnTo>
                <a:lnTo>
                  <a:pt x="48850" y="13770"/>
                </a:lnTo>
                <a:lnTo>
                  <a:pt x="48790" y="15940"/>
                </a:lnTo>
                <a:lnTo>
                  <a:pt x="48780" y="16200"/>
                </a:lnTo>
                <a:lnTo>
                  <a:pt x="48780" y="16230"/>
                </a:lnTo>
                <a:lnTo>
                  <a:pt x="48780" y="16260"/>
                </a:lnTo>
                <a:lnTo>
                  <a:pt x="48750" y="17260"/>
                </a:lnTo>
                <a:lnTo>
                  <a:pt x="48750" y="17380"/>
                </a:lnTo>
                <a:lnTo>
                  <a:pt x="48060" y="17260"/>
                </a:lnTo>
                <a:lnTo>
                  <a:pt x="48020" y="17250"/>
                </a:lnTo>
                <a:lnTo>
                  <a:pt x="46790" y="17140"/>
                </a:lnTo>
                <a:lnTo>
                  <a:pt x="46590" y="17120"/>
                </a:lnTo>
                <a:lnTo>
                  <a:pt x="46530" y="17120"/>
                </a:lnTo>
                <a:lnTo>
                  <a:pt x="46390" y="17100"/>
                </a:lnTo>
                <a:lnTo>
                  <a:pt x="44400" y="16930"/>
                </a:lnTo>
                <a:lnTo>
                  <a:pt x="43840" y="16880"/>
                </a:lnTo>
                <a:lnTo>
                  <a:pt x="43780" y="16870"/>
                </a:lnTo>
                <a:lnTo>
                  <a:pt x="43760" y="16870"/>
                </a:lnTo>
                <a:lnTo>
                  <a:pt x="43240" y="16830"/>
                </a:lnTo>
                <a:lnTo>
                  <a:pt x="42720" y="16780"/>
                </a:lnTo>
                <a:lnTo>
                  <a:pt x="42680" y="16830"/>
                </a:lnTo>
                <a:lnTo>
                  <a:pt x="42600" y="16930"/>
                </a:lnTo>
                <a:lnTo>
                  <a:pt x="41990" y="17630"/>
                </a:lnTo>
                <a:lnTo>
                  <a:pt x="41380" y="18320"/>
                </a:lnTo>
                <a:lnTo>
                  <a:pt x="41370" y="18330"/>
                </a:lnTo>
                <a:lnTo>
                  <a:pt x="41310" y="18400"/>
                </a:lnTo>
                <a:lnTo>
                  <a:pt x="41200" y="18530"/>
                </a:lnTo>
                <a:lnTo>
                  <a:pt x="40940" y="18860"/>
                </a:lnTo>
                <a:lnTo>
                  <a:pt x="40910" y="18960"/>
                </a:lnTo>
                <a:lnTo>
                  <a:pt x="40770" y="19520"/>
                </a:lnTo>
                <a:lnTo>
                  <a:pt x="40730" y="19680"/>
                </a:lnTo>
                <a:lnTo>
                  <a:pt x="40630" y="20070"/>
                </a:lnTo>
                <a:lnTo>
                  <a:pt x="40530" y="20480"/>
                </a:lnTo>
                <a:lnTo>
                  <a:pt x="40380" y="21080"/>
                </a:lnTo>
                <a:lnTo>
                  <a:pt x="40240" y="21630"/>
                </a:lnTo>
                <a:lnTo>
                  <a:pt x="40230" y="21680"/>
                </a:lnTo>
                <a:lnTo>
                  <a:pt x="40230" y="21690"/>
                </a:lnTo>
                <a:lnTo>
                  <a:pt x="40190" y="21840"/>
                </a:lnTo>
                <a:lnTo>
                  <a:pt x="40190" y="21850"/>
                </a:lnTo>
                <a:lnTo>
                  <a:pt x="40120" y="22110"/>
                </a:lnTo>
                <a:lnTo>
                  <a:pt x="40010" y="22550"/>
                </a:lnTo>
                <a:lnTo>
                  <a:pt x="40010" y="23200"/>
                </a:lnTo>
                <a:lnTo>
                  <a:pt x="40010" y="23210"/>
                </a:lnTo>
                <a:lnTo>
                  <a:pt x="40010" y="24660"/>
                </a:lnTo>
                <a:lnTo>
                  <a:pt x="40010" y="26100"/>
                </a:lnTo>
                <a:lnTo>
                  <a:pt x="39970" y="26090"/>
                </a:lnTo>
                <a:lnTo>
                  <a:pt x="39820" y="26030"/>
                </a:lnTo>
                <a:lnTo>
                  <a:pt x="39740" y="26010"/>
                </a:lnTo>
                <a:lnTo>
                  <a:pt x="36680" y="24980"/>
                </a:lnTo>
                <a:lnTo>
                  <a:pt x="36670" y="24980"/>
                </a:lnTo>
                <a:lnTo>
                  <a:pt x="36200" y="24820"/>
                </a:lnTo>
                <a:lnTo>
                  <a:pt x="35870" y="24710"/>
                </a:lnTo>
                <a:lnTo>
                  <a:pt x="35510" y="24590"/>
                </a:lnTo>
                <a:lnTo>
                  <a:pt x="35280" y="24380"/>
                </a:lnTo>
                <a:lnTo>
                  <a:pt x="34520" y="23680"/>
                </a:lnTo>
                <a:lnTo>
                  <a:pt x="34460" y="23630"/>
                </a:lnTo>
                <a:lnTo>
                  <a:pt x="34180" y="23330"/>
                </a:lnTo>
                <a:lnTo>
                  <a:pt x="34100" y="23250"/>
                </a:lnTo>
                <a:lnTo>
                  <a:pt x="33920" y="23060"/>
                </a:lnTo>
                <a:lnTo>
                  <a:pt x="33890" y="23050"/>
                </a:lnTo>
                <a:lnTo>
                  <a:pt x="33500" y="22650"/>
                </a:lnTo>
                <a:lnTo>
                  <a:pt x="33490" y="22630"/>
                </a:lnTo>
                <a:lnTo>
                  <a:pt x="33240" y="22370"/>
                </a:lnTo>
                <a:lnTo>
                  <a:pt x="33230" y="22350"/>
                </a:lnTo>
                <a:lnTo>
                  <a:pt x="33210" y="22350"/>
                </a:lnTo>
                <a:lnTo>
                  <a:pt x="33170" y="22290"/>
                </a:lnTo>
                <a:lnTo>
                  <a:pt x="33110" y="22240"/>
                </a:lnTo>
                <a:lnTo>
                  <a:pt x="33100" y="22240"/>
                </a:lnTo>
                <a:lnTo>
                  <a:pt x="32840" y="22230"/>
                </a:lnTo>
                <a:lnTo>
                  <a:pt x="32830" y="22230"/>
                </a:lnTo>
                <a:lnTo>
                  <a:pt x="32800" y="22230"/>
                </a:lnTo>
                <a:lnTo>
                  <a:pt x="32750" y="22220"/>
                </a:lnTo>
                <a:lnTo>
                  <a:pt x="32660" y="22180"/>
                </a:lnTo>
                <a:lnTo>
                  <a:pt x="32560" y="22140"/>
                </a:lnTo>
                <a:lnTo>
                  <a:pt x="32500" y="22120"/>
                </a:lnTo>
                <a:lnTo>
                  <a:pt x="32360" y="22080"/>
                </a:lnTo>
                <a:lnTo>
                  <a:pt x="32260" y="22040"/>
                </a:lnTo>
                <a:lnTo>
                  <a:pt x="32070" y="21950"/>
                </a:lnTo>
                <a:lnTo>
                  <a:pt x="32060" y="21930"/>
                </a:lnTo>
                <a:lnTo>
                  <a:pt x="31920" y="21820"/>
                </a:lnTo>
                <a:lnTo>
                  <a:pt x="31800" y="21690"/>
                </a:lnTo>
                <a:lnTo>
                  <a:pt x="31770" y="21650"/>
                </a:lnTo>
                <a:lnTo>
                  <a:pt x="31750" y="21620"/>
                </a:lnTo>
                <a:lnTo>
                  <a:pt x="31680" y="21480"/>
                </a:lnTo>
                <a:lnTo>
                  <a:pt x="31650" y="21410"/>
                </a:lnTo>
                <a:lnTo>
                  <a:pt x="31650" y="21380"/>
                </a:lnTo>
                <a:lnTo>
                  <a:pt x="31600" y="21290"/>
                </a:lnTo>
                <a:lnTo>
                  <a:pt x="31580" y="21250"/>
                </a:lnTo>
                <a:lnTo>
                  <a:pt x="31560" y="21210"/>
                </a:lnTo>
                <a:lnTo>
                  <a:pt x="31560" y="21200"/>
                </a:lnTo>
                <a:lnTo>
                  <a:pt x="31550" y="21160"/>
                </a:lnTo>
                <a:lnTo>
                  <a:pt x="31540" y="21060"/>
                </a:lnTo>
                <a:lnTo>
                  <a:pt x="31500" y="20980"/>
                </a:lnTo>
                <a:lnTo>
                  <a:pt x="31460" y="20930"/>
                </a:lnTo>
                <a:lnTo>
                  <a:pt x="31310" y="20820"/>
                </a:lnTo>
                <a:lnTo>
                  <a:pt x="31300" y="20820"/>
                </a:lnTo>
                <a:lnTo>
                  <a:pt x="31190" y="20690"/>
                </a:lnTo>
                <a:lnTo>
                  <a:pt x="31130" y="20630"/>
                </a:lnTo>
                <a:lnTo>
                  <a:pt x="31130" y="20620"/>
                </a:lnTo>
                <a:lnTo>
                  <a:pt x="31070" y="20560"/>
                </a:lnTo>
                <a:lnTo>
                  <a:pt x="31030" y="20510"/>
                </a:lnTo>
                <a:lnTo>
                  <a:pt x="31020" y="20510"/>
                </a:lnTo>
                <a:lnTo>
                  <a:pt x="31000" y="20480"/>
                </a:lnTo>
                <a:lnTo>
                  <a:pt x="30840" y="20420"/>
                </a:lnTo>
                <a:lnTo>
                  <a:pt x="30770" y="20400"/>
                </a:lnTo>
                <a:lnTo>
                  <a:pt x="30740" y="20230"/>
                </a:lnTo>
                <a:lnTo>
                  <a:pt x="30880" y="20000"/>
                </a:lnTo>
                <a:lnTo>
                  <a:pt x="31270" y="19270"/>
                </a:lnTo>
                <a:lnTo>
                  <a:pt x="31280" y="19260"/>
                </a:lnTo>
                <a:lnTo>
                  <a:pt x="31310" y="19220"/>
                </a:lnTo>
                <a:lnTo>
                  <a:pt x="31510" y="18980"/>
                </a:lnTo>
                <a:lnTo>
                  <a:pt x="31620" y="18860"/>
                </a:lnTo>
                <a:lnTo>
                  <a:pt x="31840" y="18580"/>
                </a:lnTo>
                <a:lnTo>
                  <a:pt x="32340" y="17990"/>
                </a:lnTo>
                <a:lnTo>
                  <a:pt x="32490" y="17760"/>
                </a:lnTo>
                <a:lnTo>
                  <a:pt x="32700" y="17460"/>
                </a:lnTo>
                <a:lnTo>
                  <a:pt x="33260" y="16660"/>
                </a:lnTo>
                <a:lnTo>
                  <a:pt x="33380" y="16480"/>
                </a:lnTo>
                <a:lnTo>
                  <a:pt x="33590" y="16170"/>
                </a:lnTo>
                <a:lnTo>
                  <a:pt x="33820" y="15940"/>
                </a:lnTo>
                <a:lnTo>
                  <a:pt x="33860" y="15910"/>
                </a:lnTo>
                <a:lnTo>
                  <a:pt x="34250" y="15970"/>
                </a:lnTo>
                <a:lnTo>
                  <a:pt x="34950" y="16360"/>
                </a:lnTo>
                <a:lnTo>
                  <a:pt x="35170" y="16480"/>
                </a:lnTo>
                <a:lnTo>
                  <a:pt x="35360" y="16590"/>
                </a:lnTo>
                <a:lnTo>
                  <a:pt x="35490" y="16660"/>
                </a:lnTo>
                <a:lnTo>
                  <a:pt x="35710" y="16780"/>
                </a:lnTo>
                <a:lnTo>
                  <a:pt x="35850" y="16580"/>
                </a:lnTo>
                <a:lnTo>
                  <a:pt x="36040" y="16320"/>
                </a:lnTo>
                <a:lnTo>
                  <a:pt x="36160" y="16150"/>
                </a:lnTo>
                <a:lnTo>
                  <a:pt x="36220" y="16070"/>
                </a:lnTo>
                <a:lnTo>
                  <a:pt x="36440" y="15770"/>
                </a:lnTo>
                <a:lnTo>
                  <a:pt x="36670" y="15350"/>
                </a:lnTo>
                <a:lnTo>
                  <a:pt x="37000" y="14760"/>
                </a:lnTo>
                <a:lnTo>
                  <a:pt x="37010" y="14750"/>
                </a:lnTo>
                <a:lnTo>
                  <a:pt x="37150" y="14870"/>
                </a:lnTo>
                <a:lnTo>
                  <a:pt x="37350" y="15030"/>
                </a:lnTo>
                <a:lnTo>
                  <a:pt x="37560" y="15120"/>
                </a:lnTo>
                <a:lnTo>
                  <a:pt x="37860" y="15230"/>
                </a:lnTo>
                <a:lnTo>
                  <a:pt x="38070" y="15270"/>
                </a:lnTo>
                <a:lnTo>
                  <a:pt x="38150" y="15290"/>
                </a:lnTo>
                <a:lnTo>
                  <a:pt x="38270" y="15270"/>
                </a:lnTo>
                <a:lnTo>
                  <a:pt x="38390" y="15240"/>
                </a:lnTo>
                <a:lnTo>
                  <a:pt x="38400" y="15230"/>
                </a:lnTo>
                <a:lnTo>
                  <a:pt x="38420" y="15230"/>
                </a:lnTo>
                <a:lnTo>
                  <a:pt x="38520" y="15240"/>
                </a:lnTo>
                <a:lnTo>
                  <a:pt x="38630" y="15240"/>
                </a:lnTo>
                <a:lnTo>
                  <a:pt x="38810" y="15290"/>
                </a:lnTo>
                <a:lnTo>
                  <a:pt x="38900" y="15320"/>
                </a:lnTo>
                <a:lnTo>
                  <a:pt x="39020" y="15330"/>
                </a:lnTo>
                <a:lnTo>
                  <a:pt x="39110" y="15370"/>
                </a:lnTo>
                <a:lnTo>
                  <a:pt x="39170" y="15380"/>
                </a:lnTo>
                <a:lnTo>
                  <a:pt x="39210" y="15370"/>
                </a:lnTo>
                <a:lnTo>
                  <a:pt x="39370" y="15350"/>
                </a:lnTo>
                <a:lnTo>
                  <a:pt x="39450" y="15360"/>
                </a:lnTo>
                <a:lnTo>
                  <a:pt x="39470" y="15360"/>
                </a:lnTo>
                <a:lnTo>
                  <a:pt x="39490" y="15360"/>
                </a:lnTo>
                <a:lnTo>
                  <a:pt x="39510" y="15360"/>
                </a:lnTo>
                <a:lnTo>
                  <a:pt x="39540" y="15350"/>
                </a:lnTo>
                <a:lnTo>
                  <a:pt x="39560" y="15340"/>
                </a:lnTo>
                <a:lnTo>
                  <a:pt x="39660" y="15320"/>
                </a:lnTo>
                <a:lnTo>
                  <a:pt x="39760" y="15240"/>
                </a:lnTo>
                <a:lnTo>
                  <a:pt x="39780" y="15240"/>
                </a:lnTo>
                <a:lnTo>
                  <a:pt x="39800" y="15230"/>
                </a:lnTo>
                <a:lnTo>
                  <a:pt x="40060" y="15170"/>
                </a:lnTo>
                <a:lnTo>
                  <a:pt x="40180" y="15160"/>
                </a:lnTo>
                <a:lnTo>
                  <a:pt x="40190" y="15150"/>
                </a:lnTo>
                <a:lnTo>
                  <a:pt x="40240" y="15120"/>
                </a:lnTo>
                <a:lnTo>
                  <a:pt x="40330" y="15110"/>
                </a:lnTo>
                <a:lnTo>
                  <a:pt x="40420" y="15100"/>
                </a:lnTo>
                <a:lnTo>
                  <a:pt x="40470" y="15110"/>
                </a:lnTo>
                <a:lnTo>
                  <a:pt x="40480" y="15120"/>
                </a:lnTo>
                <a:lnTo>
                  <a:pt x="40580" y="15120"/>
                </a:lnTo>
                <a:lnTo>
                  <a:pt x="40610" y="15130"/>
                </a:lnTo>
                <a:lnTo>
                  <a:pt x="40620" y="15130"/>
                </a:lnTo>
                <a:lnTo>
                  <a:pt x="40690" y="15130"/>
                </a:lnTo>
                <a:lnTo>
                  <a:pt x="40710" y="15110"/>
                </a:lnTo>
                <a:lnTo>
                  <a:pt x="40720" y="15110"/>
                </a:lnTo>
                <a:lnTo>
                  <a:pt x="40730" y="15110"/>
                </a:lnTo>
                <a:lnTo>
                  <a:pt x="40740" y="15110"/>
                </a:lnTo>
                <a:lnTo>
                  <a:pt x="40770" y="15120"/>
                </a:lnTo>
                <a:lnTo>
                  <a:pt x="40790" y="15130"/>
                </a:lnTo>
                <a:lnTo>
                  <a:pt x="40870" y="15110"/>
                </a:lnTo>
                <a:lnTo>
                  <a:pt x="40910" y="15120"/>
                </a:lnTo>
                <a:lnTo>
                  <a:pt x="41020" y="15170"/>
                </a:lnTo>
                <a:lnTo>
                  <a:pt x="41060" y="15170"/>
                </a:lnTo>
                <a:lnTo>
                  <a:pt x="41140" y="15180"/>
                </a:lnTo>
                <a:lnTo>
                  <a:pt x="41270" y="15200"/>
                </a:lnTo>
                <a:lnTo>
                  <a:pt x="41280" y="15200"/>
                </a:lnTo>
                <a:lnTo>
                  <a:pt x="41360" y="15190"/>
                </a:lnTo>
                <a:lnTo>
                  <a:pt x="41510" y="15190"/>
                </a:lnTo>
                <a:lnTo>
                  <a:pt x="41530" y="15190"/>
                </a:lnTo>
                <a:lnTo>
                  <a:pt x="41550" y="15180"/>
                </a:lnTo>
                <a:lnTo>
                  <a:pt x="41680" y="15170"/>
                </a:lnTo>
                <a:lnTo>
                  <a:pt x="41770" y="15130"/>
                </a:lnTo>
                <a:lnTo>
                  <a:pt x="41800" y="15120"/>
                </a:lnTo>
                <a:lnTo>
                  <a:pt x="41840" y="15110"/>
                </a:lnTo>
                <a:lnTo>
                  <a:pt x="42030" y="15010"/>
                </a:lnTo>
                <a:lnTo>
                  <a:pt x="42060" y="14990"/>
                </a:lnTo>
                <a:lnTo>
                  <a:pt x="42070" y="14980"/>
                </a:lnTo>
                <a:lnTo>
                  <a:pt x="42070" y="14970"/>
                </a:lnTo>
                <a:lnTo>
                  <a:pt x="42090" y="14930"/>
                </a:lnTo>
                <a:lnTo>
                  <a:pt x="42090" y="14920"/>
                </a:lnTo>
                <a:lnTo>
                  <a:pt x="42080" y="14910"/>
                </a:lnTo>
                <a:lnTo>
                  <a:pt x="42070" y="14910"/>
                </a:lnTo>
                <a:lnTo>
                  <a:pt x="42060" y="14900"/>
                </a:lnTo>
                <a:lnTo>
                  <a:pt x="42010" y="14910"/>
                </a:lnTo>
                <a:lnTo>
                  <a:pt x="42000" y="14910"/>
                </a:lnTo>
                <a:lnTo>
                  <a:pt x="41960" y="14940"/>
                </a:lnTo>
                <a:lnTo>
                  <a:pt x="41960" y="14950"/>
                </a:lnTo>
                <a:lnTo>
                  <a:pt x="41950" y="14950"/>
                </a:lnTo>
                <a:lnTo>
                  <a:pt x="41940" y="14950"/>
                </a:lnTo>
                <a:lnTo>
                  <a:pt x="41940" y="14930"/>
                </a:lnTo>
                <a:lnTo>
                  <a:pt x="41950" y="14920"/>
                </a:lnTo>
                <a:lnTo>
                  <a:pt x="41960" y="14900"/>
                </a:lnTo>
                <a:lnTo>
                  <a:pt x="42010" y="14880"/>
                </a:lnTo>
                <a:lnTo>
                  <a:pt x="42060" y="14860"/>
                </a:lnTo>
                <a:lnTo>
                  <a:pt x="42080" y="14850"/>
                </a:lnTo>
                <a:lnTo>
                  <a:pt x="42090" y="14850"/>
                </a:lnTo>
                <a:lnTo>
                  <a:pt x="42210" y="14790"/>
                </a:lnTo>
                <a:lnTo>
                  <a:pt x="42260" y="14770"/>
                </a:lnTo>
                <a:lnTo>
                  <a:pt x="42370" y="14730"/>
                </a:lnTo>
                <a:lnTo>
                  <a:pt x="42460" y="14680"/>
                </a:lnTo>
                <a:lnTo>
                  <a:pt x="42480" y="14660"/>
                </a:lnTo>
                <a:lnTo>
                  <a:pt x="42490" y="14660"/>
                </a:lnTo>
                <a:lnTo>
                  <a:pt x="42550" y="14570"/>
                </a:lnTo>
                <a:lnTo>
                  <a:pt x="42570" y="14550"/>
                </a:lnTo>
                <a:lnTo>
                  <a:pt x="42600" y="14520"/>
                </a:lnTo>
                <a:lnTo>
                  <a:pt x="42620" y="14520"/>
                </a:lnTo>
                <a:lnTo>
                  <a:pt x="42630" y="14520"/>
                </a:lnTo>
                <a:lnTo>
                  <a:pt x="42640" y="14510"/>
                </a:lnTo>
                <a:lnTo>
                  <a:pt x="42710" y="14500"/>
                </a:lnTo>
                <a:lnTo>
                  <a:pt x="42770" y="14490"/>
                </a:lnTo>
                <a:lnTo>
                  <a:pt x="42910" y="14460"/>
                </a:lnTo>
                <a:lnTo>
                  <a:pt x="43000" y="14430"/>
                </a:lnTo>
                <a:lnTo>
                  <a:pt x="43010" y="14430"/>
                </a:lnTo>
                <a:lnTo>
                  <a:pt x="43040" y="14410"/>
                </a:lnTo>
                <a:lnTo>
                  <a:pt x="43140" y="14350"/>
                </a:lnTo>
                <a:lnTo>
                  <a:pt x="43150" y="14340"/>
                </a:lnTo>
                <a:lnTo>
                  <a:pt x="43280" y="14290"/>
                </a:lnTo>
                <a:lnTo>
                  <a:pt x="43330" y="14270"/>
                </a:lnTo>
                <a:lnTo>
                  <a:pt x="43340" y="14270"/>
                </a:lnTo>
                <a:lnTo>
                  <a:pt x="43450" y="14220"/>
                </a:lnTo>
                <a:lnTo>
                  <a:pt x="43600" y="14150"/>
                </a:lnTo>
                <a:lnTo>
                  <a:pt x="43660" y="14100"/>
                </a:lnTo>
                <a:lnTo>
                  <a:pt x="43750" y="14000"/>
                </a:lnTo>
                <a:lnTo>
                  <a:pt x="43840" y="13880"/>
                </a:lnTo>
                <a:lnTo>
                  <a:pt x="43930" y="13780"/>
                </a:lnTo>
                <a:lnTo>
                  <a:pt x="44020" y="13700"/>
                </a:lnTo>
                <a:lnTo>
                  <a:pt x="44200" y="13490"/>
                </a:lnTo>
                <a:lnTo>
                  <a:pt x="44280" y="13470"/>
                </a:lnTo>
                <a:lnTo>
                  <a:pt x="44300" y="13470"/>
                </a:lnTo>
                <a:lnTo>
                  <a:pt x="44440" y="13480"/>
                </a:lnTo>
                <a:lnTo>
                  <a:pt x="44470" y="13480"/>
                </a:lnTo>
                <a:lnTo>
                  <a:pt x="44550" y="13480"/>
                </a:lnTo>
                <a:lnTo>
                  <a:pt x="44650" y="13480"/>
                </a:lnTo>
                <a:lnTo>
                  <a:pt x="44670" y="13480"/>
                </a:lnTo>
                <a:lnTo>
                  <a:pt x="44740" y="13490"/>
                </a:lnTo>
                <a:lnTo>
                  <a:pt x="44850" y="13470"/>
                </a:lnTo>
                <a:lnTo>
                  <a:pt x="44860" y="13470"/>
                </a:lnTo>
                <a:lnTo>
                  <a:pt x="44970" y="13470"/>
                </a:lnTo>
                <a:lnTo>
                  <a:pt x="44990" y="13470"/>
                </a:lnTo>
                <a:lnTo>
                  <a:pt x="45100" y="13460"/>
                </a:lnTo>
                <a:lnTo>
                  <a:pt x="45130" y="13450"/>
                </a:lnTo>
                <a:lnTo>
                  <a:pt x="45150" y="13440"/>
                </a:lnTo>
                <a:lnTo>
                  <a:pt x="45220" y="13350"/>
                </a:lnTo>
                <a:lnTo>
                  <a:pt x="45230" y="13330"/>
                </a:lnTo>
                <a:lnTo>
                  <a:pt x="45240" y="13330"/>
                </a:lnTo>
                <a:lnTo>
                  <a:pt x="45300" y="13300"/>
                </a:lnTo>
                <a:lnTo>
                  <a:pt x="45320" y="13300"/>
                </a:lnTo>
                <a:lnTo>
                  <a:pt x="45370" y="13290"/>
                </a:lnTo>
                <a:lnTo>
                  <a:pt x="45420" y="13280"/>
                </a:lnTo>
                <a:lnTo>
                  <a:pt x="45460" y="13280"/>
                </a:lnTo>
                <a:lnTo>
                  <a:pt x="45480" y="13270"/>
                </a:lnTo>
                <a:lnTo>
                  <a:pt x="45490" y="13260"/>
                </a:lnTo>
                <a:lnTo>
                  <a:pt x="45580" y="13160"/>
                </a:lnTo>
                <a:lnTo>
                  <a:pt x="45620" y="13150"/>
                </a:lnTo>
                <a:lnTo>
                  <a:pt x="45730" y="13120"/>
                </a:lnTo>
                <a:lnTo>
                  <a:pt x="45780" y="13090"/>
                </a:lnTo>
                <a:lnTo>
                  <a:pt x="45790" y="13080"/>
                </a:lnTo>
                <a:lnTo>
                  <a:pt x="45840" y="13040"/>
                </a:lnTo>
                <a:lnTo>
                  <a:pt x="45850" y="13010"/>
                </a:lnTo>
                <a:lnTo>
                  <a:pt x="45870" y="12970"/>
                </a:lnTo>
                <a:lnTo>
                  <a:pt x="45900" y="12940"/>
                </a:lnTo>
                <a:lnTo>
                  <a:pt x="45920" y="12920"/>
                </a:lnTo>
                <a:lnTo>
                  <a:pt x="45970" y="12820"/>
                </a:lnTo>
                <a:lnTo>
                  <a:pt x="45980" y="12810"/>
                </a:lnTo>
                <a:lnTo>
                  <a:pt x="45990" y="12800"/>
                </a:lnTo>
                <a:lnTo>
                  <a:pt x="46010" y="12780"/>
                </a:lnTo>
                <a:lnTo>
                  <a:pt x="46150" y="12780"/>
                </a:lnTo>
                <a:lnTo>
                  <a:pt x="46230" y="12750"/>
                </a:lnTo>
                <a:lnTo>
                  <a:pt x="46410" y="12660"/>
                </a:lnTo>
                <a:lnTo>
                  <a:pt x="46500" y="12630"/>
                </a:lnTo>
                <a:lnTo>
                  <a:pt x="46530" y="12620"/>
                </a:lnTo>
                <a:lnTo>
                  <a:pt x="46570" y="12600"/>
                </a:lnTo>
                <a:lnTo>
                  <a:pt x="46690" y="12510"/>
                </a:lnTo>
                <a:lnTo>
                  <a:pt x="46720" y="12480"/>
                </a:lnTo>
                <a:lnTo>
                  <a:pt x="46760" y="12460"/>
                </a:lnTo>
                <a:lnTo>
                  <a:pt x="46790" y="12430"/>
                </a:lnTo>
                <a:lnTo>
                  <a:pt x="47000" y="12360"/>
                </a:lnTo>
                <a:lnTo>
                  <a:pt x="47060" y="12340"/>
                </a:lnTo>
                <a:lnTo>
                  <a:pt x="47070" y="12330"/>
                </a:lnTo>
                <a:lnTo>
                  <a:pt x="47120" y="12230"/>
                </a:lnTo>
                <a:lnTo>
                  <a:pt x="47140" y="12210"/>
                </a:lnTo>
                <a:lnTo>
                  <a:pt x="47160" y="12180"/>
                </a:lnTo>
                <a:lnTo>
                  <a:pt x="47180" y="12160"/>
                </a:lnTo>
                <a:lnTo>
                  <a:pt x="47220" y="12140"/>
                </a:lnTo>
                <a:lnTo>
                  <a:pt x="47290" y="12130"/>
                </a:lnTo>
                <a:lnTo>
                  <a:pt x="47340" y="12120"/>
                </a:lnTo>
                <a:lnTo>
                  <a:pt x="47360" y="12120"/>
                </a:lnTo>
                <a:lnTo>
                  <a:pt x="47370" y="12110"/>
                </a:lnTo>
                <a:lnTo>
                  <a:pt x="47400" y="12090"/>
                </a:lnTo>
                <a:lnTo>
                  <a:pt x="47420" y="12090"/>
                </a:lnTo>
                <a:lnTo>
                  <a:pt x="47480" y="12150"/>
                </a:lnTo>
                <a:lnTo>
                  <a:pt x="47610" y="12230"/>
                </a:lnTo>
                <a:lnTo>
                  <a:pt x="47620" y="12240"/>
                </a:lnTo>
                <a:lnTo>
                  <a:pt x="47710" y="12280"/>
                </a:lnTo>
                <a:lnTo>
                  <a:pt x="47730" y="12310"/>
                </a:lnTo>
                <a:lnTo>
                  <a:pt x="47740" y="12380"/>
                </a:lnTo>
                <a:lnTo>
                  <a:pt x="47750" y="12390"/>
                </a:lnTo>
                <a:lnTo>
                  <a:pt x="47750" y="12400"/>
                </a:lnTo>
                <a:lnTo>
                  <a:pt x="47760" y="12410"/>
                </a:lnTo>
                <a:lnTo>
                  <a:pt x="47770" y="12410"/>
                </a:lnTo>
                <a:lnTo>
                  <a:pt x="47780" y="12430"/>
                </a:lnTo>
                <a:lnTo>
                  <a:pt x="47820" y="12430"/>
                </a:lnTo>
                <a:lnTo>
                  <a:pt x="47840" y="12430"/>
                </a:lnTo>
                <a:lnTo>
                  <a:pt x="47900" y="12470"/>
                </a:lnTo>
                <a:lnTo>
                  <a:pt x="47910" y="12460"/>
                </a:lnTo>
                <a:lnTo>
                  <a:pt x="47920" y="12450"/>
                </a:lnTo>
                <a:lnTo>
                  <a:pt x="47900" y="12420"/>
                </a:lnTo>
                <a:lnTo>
                  <a:pt x="47830" y="12370"/>
                </a:lnTo>
                <a:lnTo>
                  <a:pt x="47800" y="12360"/>
                </a:lnTo>
                <a:lnTo>
                  <a:pt x="47780" y="12330"/>
                </a:lnTo>
                <a:lnTo>
                  <a:pt x="47780" y="12320"/>
                </a:lnTo>
                <a:lnTo>
                  <a:pt x="47780" y="12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