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Togdheer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Togdhe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31320"/>
                </a:moveTo>
                <a:lnTo>
                  <a:pt x="55260" y="31290"/>
                </a:lnTo>
                <a:lnTo>
                  <a:pt x="54560" y="31040"/>
                </a:lnTo>
                <a:lnTo>
                  <a:pt x="54240" y="30930"/>
                </a:lnTo>
                <a:lnTo>
                  <a:pt x="53910" y="30820"/>
                </a:lnTo>
                <a:lnTo>
                  <a:pt x="53620" y="30720"/>
                </a:lnTo>
                <a:lnTo>
                  <a:pt x="52330" y="30280"/>
                </a:lnTo>
                <a:lnTo>
                  <a:pt x="51660" y="30050"/>
                </a:lnTo>
                <a:lnTo>
                  <a:pt x="51530" y="30000"/>
                </a:lnTo>
                <a:lnTo>
                  <a:pt x="51360" y="29950"/>
                </a:lnTo>
                <a:lnTo>
                  <a:pt x="51360" y="29940"/>
                </a:lnTo>
                <a:lnTo>
                  <a:pt x="50780" y="29750"/>
                </a:lnTo>
                <a:lnTo>
                  <a:pt x="49340" y="29250"/>
                </a:lnTo>
                <a:lnTo>
                  <a:pt x="49300" y="29240"/>
                </a:lnTo>
                <a:lnTo>
                  <a:pt x="48250" y="28880"/>
                </a:lnTo>
                <a:lnTo>
                  <a:pt x="45390" y="27930"/>
                </a:lnTo>
                <a:lnTo>
                  <a:pt x="40050" y="26110"/>
                </a:lnTo>
                <a:lnTo>
                  <a:pt x="40010" y="26100"/>
                </a:lnTo>
                <a:lnTo>
                  <a:pt x="40010" y="24660"/>
                </a:lnTo>
                <a:lnTo>
                  <a:pt x="40010" y="23210"/>
                </a:lnTo>
                <a:lnTo>
                  <a:pt x="40010" y="23200"/>
                </a:lnTo>
                <a:lnTo>
                  <a:pt x="40010" y="22550"/>
                </a:lnTo>
                <a:lnTo>
                  <a:pt x="40120" y="22110"/>
                </a:lnTo>
                <a:lnTo>
                  <a:pt x="40190" y="21850"/>
                </a:lnTo>
                <a:lnTo>
                  <a:pt x="40190" y="21840"/>
                </a:lnTo>
                <a:lnTo>
                  <a:pt x="40230" y="21690"/>
                </a:lnTo>
                <a:lnTo>
                  <a:pt x="40230" y="21680"/>
                </a:lnTo>
                <a:lnTo>
                  <a:pt x="40240" y="21630"/>
                </a:lnTo>
                <a:lnTo>
                  <a:pt x="40380" y="21080"/>
                </a:lnTo>
                <a:lnTo>
                  <a:pt x="40530" y="20480"/>
                </a:lnTo>
                <a:lnTo>
                  <a:pt x="40630" y="20070"/>
                </a:lnTo>
                <a:lnTo>
                  <a:pt x="40730" y="19680"/>
                </a:lnTo>
                <a:lnTo>
                  <a:pt x="40770" y="19520"/>
                </a:lnTo>
                <a:lnTo>
                  <a:pt x="40910" y="18960"/>
                </a:lnTo>
                <a:lnTo>
                  <a:pt x="40940" y="18860"/>
                </a:lnTo>
                <a:lnTo>
                  <a:pt x="41200" y="18530"/>
                </a:lnTo>
                <a:lnTo>
                  <a:pt x="41310" y="18400"/>
                </a:lnTo>
                <a:lnTo>
                  <a:pt x="41370" y="18330"/>
                </a:lnTo>
                <a:lnTo>
                  <a:pt x="41380" y="18320"/>
                </a:lnTo>
                <a:lnTo>
                  <a:pt x="41990" y="17630"/>
                </a:lnTo>
                <a:lnTo>
                  <a:pt x="42600" y="16930"/>
                </a:lnTo>
                <a:lnTo>
                  <a:pt x="42680" y="16830"/>
                </a:lnTo>
                <a:lnTo>
                  <a:pt x="42720" y="16780"/>
                </a:lnTo>
                <a:lnTo>
                  <a:pt x="43240" y="16830"/>
                </a:lnTo>
                <a:lnTo>
                  <a:pt x="43760" y="16870"/>
                </a:lnTo>
                <a:lnTo>
                  <a:pt x="43780" y="16870"/>
                </a:lnTo>
                <a:lnTo>
                  <a:pt x="43840" y="16880"/>
                </a:lnTo>
                <a:lnTo>
                  <a:pt x="44400" y="16930"/>
                </a:lnTo>
                <a:lnTo>
                  <a:pt x="46390" y="17100"/>
                </a:lnTo>
                <a:lnTo>
                  <a:pt x="46530" y="17120"/>
                </a:lnTo>
                <a:lnTo>
                  <a:pt x="46590" y="17120"/>
                </a:lnTo>
                <a:lnTo>
                  <a:pt x="46790" y="17140"/>
                </a:lnTo>
                <a:lnTo>
                  <a:pt x="48020" y="17250"/>
                </a:lnTo>
                <a:lnTo>
                  <a:pt x="48060" y="17260"/>
                </a:lnTo>
                <a:lnTo>
                  <a:pt x="48750" y="17380"/>
                </a:lnTo>
                <a:lnTo>
                  <a:pt x="48870" y="17480"/>
                </a:lnTo>
                <a:lnTo>
                  <a:pt x="49000" y="17590"/>
                </a:lnTo>
                <a:lnTo>
                  <a:pt x="49270" y="19270"/>
                </a:lnTo>
                <a:lnTo>
                  <a:pt x="49770" y="22310"/>
                </a:lnTo>
                <a:lnTo>
                  <a:pt x="49770" y="22320"/>
                </a:lnTo>
                <a:lnTo>
                  <a:pt x="49790" y="22430"/>
                </a:lnTo>
                <a:lnTo>
                  <a:pt x="49800" y="22470"/>
                </a:lnTo>
                <a:lnTo>
                  <a:pt x="50050" y="24070"/>
                </a:lnTo>
                <a:lnTo>
                  <a:pt x="50140" y="24630"/>
                </a:lnTo>
                <a:lnTo>
                  <a:pt x="50080" y="24970"/>
                </a:lnTo>
                <a:lnTo>
                  <a:pt x="49960" y="25670"/>
                </a:lnTo>
                <a:lnTo>
                  <a:pt x="49940" y="25830"/>
                </a:lnTo>
                <a:lnTo>
                  <a:pt x="49940" y="25840"/>
                </a:lnTo>
                <a:lnTo>
                  <a:pt x="50380" y="25860"/>
                </a:lnTo>
                <a:lnTo>
                  <a:pt x="50510" y="25870"/>
                </a:lnTo>
                <a:lnTo>
                  <a:pt x="51020" y="25890"/>
                </a:lnTo>
                <a:lnTo>
                  <a:pt x="51200" y="25900"/>
                </a:lnTo>
                <a:lnTo>
                  <a:pt x="52770" y="25990"/>
                </a:lnTo>
                <a:lnTo>
                  <a:pt x="53420" y="26020"/>
                </a:lnTo>
                <a:lnTo>
                  <a:pt x="53710" y="26040"/>
                </a:lnTo>
                <a:lnTo>
                  <a:pt x="54220" y="26060"/>
                </a:lnTo>
                <a:lnTo>
                  <a:pt x="54590" y="26080"/>
                </a:lnTo>
                <a:lnTo>
                  <a:pt x="54770" y="26090"/>
                </a:lnTo>
                <a:lnTo>
                  <a:pt x="54770" y="26240"/>
                </a:lnTo>
                <a:lnTo>
                  <a:pt x="55300" y="26300"/>
                </a:lnTo>
                <a:lnTo>
                  <a:pt x="55310" y="26320"/>
                </a:lnTo>
                <a:lnTo>
                  <a:pt x="55960" y="27570"/>
                </a:lnTo>
                <a:lnTo>
                  <a:pt x="55960" y="27580"/>
                </a:lnTo>
                <a:lnTo>
                  <a:pt x="55930" y="27790"/>
                </a:lnTo>
                <a:lnTo>
                  <a:pt x="55850" y="28300"/>
                </a:lnTo>
                <a:lnTo>
                  <a:pt x="55840" y="28300"/>
                </a:lnTo>
                <a:lnTo>
                  <a:pt x="55810" y="28540"/>
                </a:lnTo>
                <a:lnTo>
                  <a:pt x="55380" y="31280"/>
                </a:lnTo>
                <a:lnTo>
                  <a:pt x="55370" y="3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