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Sool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Somalia • State Map | Fully Editable Vector Shape</a:t>
            </a:r>
          </a:p>
        </p:txBody>
      </p:sp>
      <p:sp>
        <p:nvSpPr>
          <p:cNvPr id="101" name="Soo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800" y="31300"/>
                </a:moveTo>
                <a:lnTo>
                  <a:pt x="61570" y="31300"/>
                </a:lnTo>
                <a:lnTo>
                  <a:pt x="61400" y="31310"/>
                </a:lnTo>
                <a:lnTo>
                  <a:pt x="61260" y="31310"/>
                </a:lnTo>
                <a:lnTo>
                  <a:pt x="60920" y="31310"/>
                </a:lnTo>
                <a:lnTo>
                  <a:pt x="60230" y="31300"/>
                </a:lnTo>
                <a:lnTo>
                  <a:pt x="59310" y="31310"/>
                </a:lnTo>
                <a:lnTo>
                  <a:pt x="58720" y="31310"/>
                </a:lnTo>
                <a:lnTo>
                  <a:pt x="55870" y="31310"/>
                </a:lnTo>
                <a:lnTo>
                  <a:pt x="55610" y="31320"/>
                </a:lnTo>
                <a:lnTo>
                  <a:pt x="55370" y="31320"/>
                </a:lnTo>
                <a:lnTo>
                  <a:pt x="55380" y="31280"/>
                </a:lnTo>
                <a:lnTo>
                  <a:pt x="55810" y="28540"/>
                </a:lnTo>
                <a:lnTo>
                  <a:pt x="55840" y="28300"/>
                </a:lnTo>
                <a:lnTo>
                  <a:pt x="55850" y="28300"/>
                </a:lnTo>
                <a:lnTo>
                  <a:pt x="55930" y="27790"/>
                </a:lnTo>
                <a:lnTo>
                  <a:pt x="55960" y="27580"/>
                </a:lnTo>
                <a:lnTo>
                  <a:pt x="55960" y="27570"/>
                </a:lnTo>
                <a:lnTo>
                  <a:pt x="55310" y="26320"/>
                </a:lnTo>
                <a:lnTo>
                  <a:pt x="55300" y="26300"/>
                </a:lnTo>
                <a:lnTo>
                  <a:pt x="54770" y="26240"/>
                </a:lnTo>
                <a:lnTo>
                  <a:pt x="54770" y="26090"/>
                </a:lnTo>
                <a:lnTo>
                  <a:pt x="54590" y="26080"/>
                </a:lnTo>
                <a:lnTo>
                  <a:pt x="54220" y="26060"/>
                </a:lnTo>
                <a:lnTo>
                  <a:pt x="53710" y="26040"/>
                </a:lnTo>
                <a:lnTo>
                  <a:pt x="53420" y="26020"/>
                </a:lnTo>
                <a:lnTo>
                  <a:pt x="52770" y="25990"/>
                </a:lnTo>
                <a:lnTo>
                  <a:pt x="51200" y="25900"/>
                </a:lnTo>
                <a:lnTo>
                  <a:pt x="51020" y="25890"/>
                </a:lnTo>
                <a:lnTo>
                  <a:pt x="50510" y="25870"/>
                </a:lnTo>
                <a:lnTo>
                  <a:pt x="50380" y="25860"/>
                </a:lnTo>
                <a:lnTo>
                  <a:pt x="49940" y="25840"/>
                </a:lnTo>
                <a:lnTo>
                  <a:pt x="49940" y="25830"/>
                </a:lnTo>
                <a:lnTo>
                  <a:pt x="49960" y="25670"/>
                </a:lnTo>
                <a:lnTo>
                  <a:pt x="50080" y="24970"/>
                </a:lnTo>
                <a:lnTo>
                  <a:pt x="50140" y="24630"/>
                </a:lnTo>
                <a:lnTo>
                  <a:pt x="50050" y="24070"/>
                </a:lnTo>
                <a:lnTo>
                  <a:pt x="49800" y="22470"/>
                </a:lnTo>
                <a:lnTo>
                  <a:pt x="49790" y="22430"/>
                </a:lnTo>
                <a:lnTo>
                  <a:pt x="49770" y="22320"/>
                </a:lnTo>
                <a:lnTo>
                  <a:pt x="49770" y="22310"/>
                </a:lnTo>
                <a:lnTo>
                  <a:pt x="49270" y="19270"/>
                </a:lnTo>
                <a:lnTo>
                  <a:pt x="49000" y="17590"/>
                </a:lnTo>
                <a:lnTo>
                  <a:pt x="49040" y="17620"/>
                </a:lnTo>
                <a:lnTo>
                  <a:pt x="49060" y="17630"/>
                </a:lnTo>
                <a:lnTo>
                  <a:pt x="49070" y="17650"/>
                </a:lnTo>
                <a:lnTo>
                  <a:pt x="49080" y="17650"/>
                </a:lnTo>
                <a:lnTo>
                  <a:pt x="49080" y="17660"/>
                </a:lnTo>
                <a:lnTo>
                  <a:pt x="49100" y="17670"/>
                </a:lnTo>
                <a:lnTo>
                  <a:pt x="49110" y="17680"/>
                </a:lnTo>
                <a:lnTo>
                  <a:pt x="49130" y="17690"/>
                </a:lnTo>
                <a:lnTo>
                  <a:pt x="49140" y="17700"/>
                </a:lnTo>
                <a:lnTo>
                  <a:pt x="49150" y="17710"/>
                </a:lnTo>
                <a:lnTo>
                  <a:pt x="49160" y="17720"/>
                </a:lnTo>
                <a:lnTo>
                  <a:pt x="49170" y="17730"/>
                </a:lnTo>
                <a:lnTo>
                  <a:pt x="49190" y="17740"/>
                </a:lnTo>
                <a:lnTo>
                  <a:pt x="49200" y="17750"/>
                </a:lnTo>
                <a:lnTo>
                  <a:pt x="49210" y="17760"/>
                </a:lnTo>
                <a:lnTo>
                  <a:pt x="49230" y="17770"/>
                </a:lnTo>
                <a:lnTo>
                  <a:pt x="49240" y="17780"/>
                </a:lnTo>
                <a:lnTo>
                  <a:pt x="49250" y="17790"/>
                </a:lnTo>
                <a:lnTo>
                  <a:pt x="49270" y="17810"/>
                </a:lnTo>
                <a:lnTo>
                  <a:pt x="49290" y="17820"/>
                </a:lnTo>
                <a:lnTo>
                  <a:pt x="49300" y="17830"/>
                </a:lnTo>
                <a:lnTo>
                  <a:pt x="49310" y="17840"/>
                </a:lnTo>
                <a:lnTo>
                  <a:pt x="49330" y="17850"/>
                </a:lnTo>
                <a:lnTo>
                  <a:pt x="49340" y="17860"/>
                </a:lnTo>
                <a:lnTo>
                  <a:pt x="49360" y="17880"/>
                </a:lnTo>
                <a:lnTo>
                  <a:pt x="49370" y="17890"/>
                </a:lnTo>
                <a:lnTo>
                  <a:pt x="49380" y="17900"/>
                </a:lnTo>
                <a:lnTo>
                  <a:pt x="49400" y="17910"/>
                </a:lnTo>
                <a:lnTo>
                  <a:pt x="49410" y="17920"/>
                </a:lnTo>
                <a:lnTo>
                  <a:pt x="49420" y="17930"/>
                </a:lnTo>
                <a:lnTo>
                  <a:pt x="49440" y="17940"/>
                </a:lnTo>
                <a:lnTo>
                  <a:pt x="49460" y="17960"/>
                </a:lnTo>
                <a:lnTo>
                  <a:pt x="49470" y="17970"/>
                </a:lnTo>
                <a:lnTo>
                  <a:pt x="49480" y="17980"/>
                </a:lnTo>
                <a:lnTo>
                  <a:pt x="49500" y="17990"/>
                </a:lnTo>
                <a:lnTo>
                  <a:pt x="49510" y="18000"/>
                </a:lnTo>
                <a:lnTo>
                  <a:pt x="49530" y="18010"/>
                </a:lnTo>
                <a:lnTo>
                  <a:pt x="49550" y="18030"/>
                </a:lnTo>
                <a:lnTo>
                  <a:pt x="49550" y="18040"/>
                </a:lnTo>
                <a:lnTo>
                  <a:pt x="49570" y="18050"/>
                </a:lnTo>
                <a:lnTo>
                  <a:pt x="49590" y="18060"/>
                </a:lnTo>
                <a:lnTo>
                  <a:pt x="49590" y="18070"/>
                </a:lnTo>
                <a:lnTo>
                  <a:pt x="49600" y="18070"/>
                </a:lnTo>
                <a:lnTo>
                  <a:pt x="49610" y="18080"/>
                </a:lnTo>
                <a:lnTo>
                  <a:pt x="49630" y="18090"/>
                </a:lnTo>
                <a:lnTo>
                  <a:pt x="49640" y="18110"/>
                </a:lnTo>
                <a:lnTo>
                  <a:pt x="49650" y="18120"/>
                </a:lnTo>
                <a:lnTo>
                  <a:pt x="49670" y="18130"/>
                </a:lnTo>
                <a:lnTo>
                  <a:pt x="49680" y="18140"/>
                </a:lnTo>
                <a:lnTo>
                  <a:pt x="49700" y="18150"/>
                </a:lnTo>
                <a:lnTo>
                  <a:pt x="49710" y="18160"/>
                </a:lnTo>
                <a:lnTo>
                  <a:pt x="49730" y="18180"/>
                </a:lnTo>
                <a:lnTo>
                  <a:pt x="49740" y="18190"/>
                </a:lnTo>
                <a:lnTo>
                  <a:pt x="49760" y="18200"/>
                </a:lnTo>
                <a:lnTo>
                  <a:pt x="49770" y="18210"/>
                </a:lnTo>
                <a:lnTo>
                  <a:pt x="49780" y="18220"/>
                </a:lnTo>
                <a:lnTo>
                  <a:pt x="49800" y="18230"/>
                </a:lnTo>
                <a:lnTo>
                  <a:pt x="49810" y="18250"/>
                </a:lnTo>
                <a:lnTo>
                  <a:pt x="49820" y="18250"/>
                </a:lnTo>
                <a:lnTo>
                  <a:pt x="49840" y="18270"/>
                </a:lnTo>
                <a:lnTo>
                  <a:pt x="49850" y="18280"/>
                </a:lnTo>
                <a:lnTo>
                  <a:pt x="49870" y="18290"/>
                </a:lnTo>
                <a:lnTo>
                  <a:pt x="49880" y="18300"/>
                </a:lnTo>
                <a:lnTo>
                  <a:pt x="49900" y="18310"/>
                </a:lnTo>
                <a:lnTo>
                  <a:pt x="49900" y="18320"/>
                </a:lnTo>
                <a:lnTo>
                  <a:pt x="49910" y="18330"/>
                </a:lnTo>
                <a:lnTo>
                  <a:pt x="49930" y="18340"/>
                </a:lnTo>
                <a:lnTo>
                  <a:pt x="49940" y="18340"/>
                </a:lnTo>
                <a:lnTo>
                  <a:pt x="49950" y="18360"/>
                </a:lnTo>
                <a:lnTo>
                  <a:pt x="49970" y="18370"/>
                </a:lnTo>
                <a:lnTo>
                  <a:pt x="49980" y="18380"/>
                </a:lnTo>
                <a:lnTo>
                  <a:pt x="49990" y="18390"/>
                </a:lnTo>
                <a:lnTo>
                  <a:pt x="50010" y="18400"/>
                </a:lnTo>
                <a:lnTo>
                  <a:pt x="50020" y="18420"/>
                </a:lnTo>
                <a:lnTo>
                  <a:pt x="50040" y="18430"/>
                </a:lnTo>
                <a:lnTo>
                  <a:pt x="50050" y="18430"/>
                </a:lnTo>
                <a:lnTo>
                  <a:pt x="50050" y="18440"/>
                </a:lnTo>
                <a:lnTo>
                  <a:pt x="50070" y="18450"/>
                </a:lnTo>
                <a:lnTo>
                  <a:pt x="50080" y="18460"/>
                </a:lnTo>
                <a:lnTo>
                  <a:pt x="50100" y="18480"/>
                </a:lnTo>
                <a:lnTo>
                  <a:pt x="50110" y="18480"/>
                </a:lnTo>
                <a:lnTo>
                  <a:pt x="50120" y="18500"/>
                </a:lnTo>
                <a:lnTo>
                  <a:pt x="50140" y="18510"/>
                </a:lnTo>
                <a:lnTo>
                  <a:pt x="50150" y="18520"/>
                </a:lnTo>
                <a:lnTo>
                  <a:pt x="50170" y="18530"/>
                </a:lnTo>
                <a:lnTo>
                  <a:pt x="50180" y="18540"/>
                </a:lnTo>
                <a:lnTo>
                  <a:pt x="50200" y="18550"/>
                </a:lnTo>
                <a:lnTo>
                  <a:pt x="50210" y="18570"/>
                </a:lnTo>
                <a:lnTo>
                  <a:pt x="50220" y="18570"/>
                </a:lnTo>
                <a:lnTo>
                  <a:pt x="50240" y="18590"/>
                </a:lnTo>
                <a:lnTo>
                  <a:pt x="50250" y="18600"/>
                </a:lnTo>
                <a:lnTo>
                  <a:pt x="50260" y="18610"/>
                </a:lnTo>
                <a:lnTo>
                  <a:pt x="50280" y="18620"/>
                </a:lnTo>
                <a:lnTo>
                  <a:pt x="50290" y="18630"/>
                </a:lnTo>
                <a:lnTo>
                  <a:pt x="50310" y="18650"/>
                </a:lnTo>
                <a:lnTo>
                  <a:pt x="50320" y="18660"/>
                </a:lnTo>
                <a:lnTo>
                  <a:pt x="50330" y="18660"/>
                </a:lnTo>
                <a:lnTo>
                  <a:pt x="50340" y="18670"/>
                </a:lnTo>
                <a:lnTo>
                  <a:pt x="50350" y="18680"/>
                </a:lnTo>
                <a:lnTo>
                  <a:pt x="50370" y="18690"/>
                </a:lnTo>
                <a:lnTo>
                  <a:pt x="50380" y="18710"/>
                </a:lnTo>
                <a:lnTo>
                  <a:pt x="50390" y="18710"/>
                </a:lnTo>
                <a:lnTo>
                  <a:pt x="50410" y="18730"/>
                </a:lnTo>
                <a:lnTo>
                  <a:pt x="50420" y="18740"/>
                </a:lnTo>
                <a:lnTo>
                  <a:pt x="50440" y="18750"/>
                </a:lnTo>
                <a:lnTo>
                  <a:pt x="50450" y="18760"/>
                </a:lnTo>
                <a:lnTo>
                  <a:pt x="50470" y="18770"/>
                </a:lnTo>
                <a:lnTo>
                  <a:pt x="50480" y="18780"/>
                </a:lnTo>
                <a:lnTo>
                  <a:pt x="50500" y="18800"/>
                </a:lnTo>
                <a:lnTo>
                  <a:pt x="50510" y="18800"/>
                </a:lnTo>
                <a:lnTo>
                  <a:pt x="50510" y="18810"/>
                </a:lnTo>
                <a:lnTo>
                  <a:pt x="50520" y="18820"/>
                </a:lnTo>
                <a:lnTo>
                  <a:pt x="50540" y="18830"/>
                </a:lnTo>
                <a:lnTo>
                  <a:pt x="50550" y="18840"/>
                </a:lnTo>
                <a:lnTo>
                  <a:pt x="50560" y="18850"/>
                </a:lnTo>
                <a:lnTo>
                  <a:pt x="50570" y="18850"/>
                </a:lnTo>
                <a:lnTo>
                  <a:pt x="50580" y="18860"/>
                </a:lnTo>
                <a:lnTo>
                  <a:pt x="50600" y="18880"/>
                </a:lnTo>
                <a:lnTo>
                  <a:pt x="50610" y="18890"/>
                </a:lnTo>
                <a:lnTo>
                  <a:pt x="50620" y="18900"/>
                </a:lnTo>
                <a:lnTo>
                  <a:pt x="50640" y="18910"/>
                </a:lnTo>
                <a:lnTo>
                  <a:pt x="50650" y="18920"/>
                </a:lnTo>
                <a:lnTo>
                  <a:pt x="50670" y="18930"/>
                </a:lnTo>
                <a:lnTo>
                  <a:pt x="50680" y="18940"/>
                </a:lnTo>
                <a:lnTo>
                  <a:pt x="50690" y="18950"/>
                </a:lnTo>
                <a:lnTo>
                  <a:pt x="50690" y="18960"/>
                </a:lnTo>
                <a:lnTo>
                  <a:pt x="50710" y="18970"/>
                </a:lnTo>
                <a:lnTo>
                  <a:pt x="50730" y="18980"/>
                </a:lnTo>
                <a:lnTo>
                  <a:pt x="50740" y="18990"/>
                </a:lnTo>
                <a:lnTo>
                  <a:pt x="50750" y="19000"/>
                </a:lnTo>
                <a:lnTo>
                  <a:pt x="50770" y="19010"/>
                </a:lnTo>
                <a:lnTo>
                  <a:pt x="50780" y="19030"/>
                </a:lnTo>
                <a:lnTo>
                  <a:pt x="50790" y="19040"/>
                </a:lnTo>
                <a:lnTo>
                  <a:pt x="50810" y="19050"/>
                </a:lnTo>
                <a:lnTo>
                  <a:pt x="50820" y="19060"/>
                </a:lnTo>
                <a:lnTo>
                  <a:pt x="50840" y="19070"/>
                </a:lnTo>
                <a:lnTo>
                  <a:pt x="50850" y="19080"/>
                </a:lnTo>
                <a:lnTo>
                  <a:pt x="50860" y="19090"/>
                </a:lnTo>
                <a:lnTo>
                  <a:pt x="50880" y="19110"/>
                </a:lnTo>
                <a:lnTo>
                  <a:pt x="50900" y="19120"/>
                </a:lnTo>
                <a:lnTo>
                  <a:pt x="50910" y="19130"/>
                </a:lnTo>
                <a:lnTo>
                  <a:pt x="50920" y="19140"/>
                </a:lnTo>
                <a:lnTo>
                  <a:pt x="50930" y="19150"/>
                </a:lnTo>
                <a:lnTo>
                  <a:pt x="50940" y="19150"/>
                </a:lnTo>
                <a:lnTo>
                  <a:pt x="50950" y="19160"/>
                </a:lnTo>
                <a:lnTo>
                  <a:pt x="50960" y="19170"/>
                </a:lnTo>
                <a:lnTo>
                  <a:pt x="50980" y="19180"/>
                </a:lnTo>
                <a:lnTo>
                  <a:pt x="50980" y="19190"/>
                </a:lnTo>
                <a:lnTo>
                  <a:pt x="50990" y="19200"/>
                </a:lnTo>
                <a:lnTo>
                  <a:pt x="51010" y="19210"/>
                </a:lnTo>
                <a:lnTo>
                  <a:pt x="51020" y="19220"/>
                </a:lnTo>
                <a:lnTo>
                  <a:pt x="51040" y="19230"/>
                </a:lnTo>
                <a:lnTo>
                  <a:pt x="51050" y="19240"/>
                </a:lnTo>
                <a:lnTo>
                  <a:pt x="51070" y="19260"/>
                </a:lnTo>
                <a:lnTo>
                  <a:pt x="51080" y="19270"/>
                </a:lnTo>
                <a:lnTo>
                  <a:pt x="51090" y="19280"/>
                </a:lnTo>
                <a:lnTo>
                  <a:pt x="51110" y="19290"/>
                </a:lnTo>
                <a:lnTo>
                  <a:pt x="51120" y="19300"/>
                </a:lnTo>
                <a:lnTo>
                  <a:pt x="51130" y="19310"/>
                </a:lnTo>
                <a:lnTo>
                  <a:pt x="51150" y="19320"/>
                </a:lnTo>
                <a:lnTo>
                  <a:pt x="51160" y="19330"/>
                </a:lnTo>
                <a:lnTo>
                  <a:pt x="51170" y="19340"/>
                </a:lnTo>
                <a:lnTo>
                  <a:pt x="51180" y="19350"/>
                </a:lnTo>
                <a:lnTo>
                  <a:pt x="51190" y="19360"/>
                </a:lnTo>
                <a:lnTo>
                  <a:pt x="51210" y="19370"/>
                </a:lnTo>
                <a:lnTo>
                  <a:pt x="51220" y="19380"/>
                </a:lnTo>
                <a:lnTo>
                  <a:pt x="51240" y="19390"/>
                </a:lnTo>
                <a:lnTo>
                  <a:pt x="51250" y="19400"/>
                </a:lnTo>
                <a:lnTo>
                  <a:pt x="51250" y="19410"/>
                </a:lnTo>
                <a:lnTo>
                  <a:pt x="51260" y="19420"/>
                </a:lnTo>
                <a:lnTo>
                  <a:pt x="51280" y="19430"/>
                </a:lnTo>
                <a:lnTo>
                  <a:pt x="51290" y="19440"/>
                </a:lnTo>
                <a:lnTo>
                  <a:pt x="51300" y="19450"/>
                </a:lnTo>
                <a:lnTo>
                  <a:pt x="51320" y="19460"/>
                </a:lnTo>
                <a:lnTo>
                  <a:pt x="51330" y="19470"/>
                </a:lnTo>
                <a:lnTo>
                  <a:pt x="51350" y="19490"/>
                </a:lnTo>
                <a:lnTo>
                  <a:pt x="51360" y="19490"/>
                </a:lnTo>
                <a:lnTo>
                  <a:pt x="51380" y="19510"/>
                </a:lnTo>
                <a:lnTo>
                  <a:pt x="51390" y="19520"/>
                </a:lnTo>
                <a:lnTo>
                  <a:pt x="51400" y="19530"/>
                </a:lnTo>
                <a:lnTo>
                  <a:pt x="51410" y="19530"/>
                </a:lnTo>
                <a:lnTo>
                  <a:pt x="51420" y="19540"/>
                </a:lnTo>
                <a:lnTo>
                  <a:pt x="51430" y="19550"/>
                </a:lnTo>
                <a:lnTo>
                  <a:pt x="51440" y="19550"/>
                </a:lnTo>
                <a:lnTo>
                  <a:pt x="51450" y="19570"/>
                </a:lnTo>
                <a:lnTo>
                  <a:pt x="51460" y="19580"/>
                </a:lnTo>
                <a:lnTo>
                  <a:pt x="51470" y="19590"/>
                </a:lnTo>
                <a:lnTo>
                  <a:pt x="51480" y="19590"/>
                </a:lnTo>
                <a:lnTo>
                  <a:pt x="51490" y="19600"/>
                </a:lnTo>
                <a:lnTo>
                  <a:pt x="51510" y="19610"/>
                </a:lnTo>
                <a:lnTo>
                  <a:pt x="51520" y="19620"/>
                </a:lnTo>
                <a:lnTo>
                  <a:pt x="51540" y="19640"/>
                </a:lnTo>
                <a:lnTo>
                  <a:pt x="51550" y="19650"/>
                </a:lnTo>
                <a:lnTo>
                  <a:pt x="51560" y="19660"/>
                </a:lnTo>
                <a:lnTo>
                  <a:pt x="51570" y="19670"/>
                </a:lnTo>
                <a:lnTo>
                  <a:pt x="51590" y="19680"/>
                </a:lnTo>
                <a:lnTo>
                  <a:pt x="51610" y="19700"/>
                </a:lnTo>
                <a:lnTo>
                  <a:pt x="51620" y="19700"/>
                </a:lnTo>
                <a:lnTo>
                  <a:pt x="51640" y="19720"/>
                </a:lnTo>
                <a:lnTo>
                  <a:pt x="51650" y="19730"/>
                </a:lnTo>
                <a:lnTo>
                  <a:pt x="51670" y="19740"/>
                </a:lnTo>
                <a:lnTo>
                  <a:pt x="51680" y="19750"/>
                </a:lnTo>
                <a:lnTo>
                  <a:pt x="51700" y="19770"/>
                </a:lnTo>
                <a:lnTo>
                  <a:pt x="51710" y="19770"/>
                </a:lnTo>
                <a:lnTo>
                  <a:pt x="51720" y="19790"/>
                </a:lnTo>
                <a:lnTo>
                  <a:pt x="51730" y="19800"/>
                </a:lnTo>
                <a:lnTo>
                  <a:pt x="51750" y="19810"/>
                </a:lnTo>
                <a:lnTo>
                  <a:pt x="51760" y="19820"/>
                </a:lnTo>
                <a:lnTo>
                  <a:pt x="51770" y="19830"/>
                </a:lnTo>
                <a:lnTo>
                  <a:pt x="51780" y="19830"/>
                </a:lnTo>
                <a:lnTo>
                  <a:pt x="51790" y="19840"/>
                </a:lnTo>
                <a:lnTo>
                  <a:pt x="51810" y="19850"/>
                </a:lnTo>
                <a:lnTo>
                  <a:pt x="51820" y="19870"/>
                </a:lnTo>
                <a:lnTo>
                  <a:pt x="51840" y="19880"/>
                </a:lnTo>
                <a:lnTo>
                  <a:pt x="51850" y="19890"/>
                </a:lnTo>
                <a:lnTo>
                  <a:pt x="51860" y="19900"/>
                </a:lnTo>
                <a:lnTo>
                  <a:pt x="51880" y="19910"/>
                </a:lnTo>
                <a:lnTo>
                  <a:pt x="51890" y="19920"/>
                </a:lnTo>
                <a:lnTo>
                  <a:pt x="51910" y="19930"/>
                </a:lnTo>
                <a:lnTo>
                  <a:pt x="51920" y="19950"/>
                </a:lnTo>
                <a:lnTo>
                  <a:pt x="51940" y="19960"/>
                </a:lnTo>
                <a:lnTo>
                  <a:pt x="51950" y="19970"/>
                </a:lnTo>
                <a:lnTo>
                  <a:pt x="51960" y="19970"/>
                </a:lnTo>
                <a:lnTo>
                  <a:pt x="51960" y="19980"/>
                </a:lnTo>
                <a:lnTo>
                  <a:pt x="51980" y="19990"/>
                </a:lnTo>
                <a:lnTo>
                  <a:pt x="51990" y="20010"/>
                </a:lnTo>
                <a:lnTo>
                  <a:pt x="52010" y="20020"/>
                </a:lnTo>
                <a:lnTo>
                  <a:pt x="52020" y="20030"/>
                </a:lnTo>
                <a:lnTo>
                  <a:pt x="52040" y="20040"/>
                </a:lnTo>
                <a:lnTo>
                  <a:pt x="52050" y="20050"/>
                </a:lnTo>
                <a:lnTo>
                  <a:pt x="52070" y="20060"/>
                </a:lnTo>
                <a:lnTo>
                  <a:pt x="52080" y="20070"/>
                </a:lnTo>
                <a:lnTo>
                  <a:pt x="52090" y="20080"/>
                </a:lnTo>
                <a:lnTo>
                  <a:pt x="52110" y="20100"/>
                </a:lnTo>
                <a:lnTo>
                  <a:pt x="52120" y="20110"/>
                </a:lnTo>
                <a:lnTo>
                  <a:pt x="52130" y="20120"/>
                </a:lnTo>
                <a:lnTo>
                  <a:pt x="52140" y="20120"/>
                </a:lnTo>
                <a:lnTo>
                  <a:pt x="52150" y="20130"/>
                </a:lnTo>
                <a:lnTo>
                  <a:pt x="52160" y="20140"/>
                </a:lnTo>
                <a:lnTo>
                  <a:pt x="52180" y="20150"/>
                </a:lnTo>
                <a:lnTo>
                  <a:pt x="52190" y="20160"/>
                </a:lnTo>
                <a:lnTo>
                  <a:pt x="52210" y="20180"/>
                </a:lnTo>
                <a:lnTo>
                  <a:pt x="52220" y="20190"/>
                </a:lnTo>
                <a:lnTo>
                  <a:pt x="52240" y="20200"/>
                </a:lnTo>
                <a:lnTo>
                  <a:pt x="52250" y="20210"/>
                </a:lnTo>
                <a:lnTo>
                  <a:pt x="52260" y="20220"/>
                </a:lnTo>
                <a:lnTo>
                  <a:pt x="52280" y="20230"/>
                </a:lnTo>
                <a:lnTo>
                  <a:pt x="52280" y="20240"/>
                </a:lnTo>
                <a:lnTo>
                  <a:pt x="52290" y="20250"/>
                </a:lnTo>
                <a:lnTo>
                  <a:pt x="52300" y="20250"/>
                </a:lnTo>
                <a:lnTo>
                  <a:pt x="52320" y="20270"/>
                </a:lnTo>
                <a:lnTo>
                  <a:pt x="52340" y="20280"/>
                </a:lnTo>
                <a:lnTo>
                  <a:pt x="52350" y="20290"/>
                </a:lnTo>
                <a:lnTo>
                  <a:pt x="52360" y="20300"/>
                </a:lnTo>
                <a:lnTo>
                  <a:pt x="52370" y="20310"/>
                </a:lnTo>
                <a:lnTo>
                  <a:pt x="52380" y="20310"/>
                </a:lnTo>
                <a:lnTo>
                  <a:pt x="52390" y="20330"/>
                </a:lnTo>
                <a:lnTo>
                  <a:pt x="52410" y="20340"/>
                </a:lnTo>
                <a:lnTo>
                  <a:pt x="52420" y="20350"/>
                </a:lnTo>
                <a:lnTo>
                  <a:pt x="52430" y="20360"/>
                </a:lnTo>
                <a:lnTo>
                  <a:pt x="52450" y="20370"/>
                </a:lnTo>
                <a:lnTo>
                  <a:pt x="52470" y="20380"/>
                </a:lnTo>
                <a:lnTo>
                  <a:pt x="52470" y="20390"/>
                </a:lnTo>
                <a:lnTo>
                  <a:pt x="52490" y="20410"/>
                </a:lnTo>
                <a:lnTo>
                  <a:pt x="52510" y="20420"/>
                </a:lnTo>
                <a:lnTo>
                  <a:pt x="52520" y="20430"/>
                </a:lnTo>
                <a:lnTo>
                  <a:pt x="52530" y="20440"/>
                </a:lnTo>
                <a:lnTo>
                  <a:pt x="52540" y="20450"/>
                </a:lnTo>
                <a:lnTo>
                  <a:pt x="52550" y="20460"/>
                </a:lnTo>
                <a:lnTo>
                  <a:pt x="52560" y="20460"/>
                </a:lnTo>
                <a:lnTo>
                  <a:pt x="52580" y="20480"/>
                </a:lnTo>
                <a:lnTo>
                  <a:pt x="52590" y="20490"/>
                </a:lnTo>
                <a:lnTo>
                  <a:pt x="52600" y="20500"/>
                </a:lnTo>
                <a:lnTo>
                  <a:pt x="52620" y="20510"/>
                </a:lnTo>
                <a:lnTo>
                  <a:pt x="52640" y="20520"/>
                </a:lnTo>
                <a:lnTo>
                  <a:pt x="52650" y="20530"/>
                </a:lnTo>
                <a:lnTo>
                  <a:pt x="52660" y="20540"/>
                </a:lnTo>
                <a:lnTo>
                  <a:pt x="52680" y="20560"/>
                </a:lnTo>
                <a:lnTo>
                  <a:pt x="52690" y="20570"/>
                </a:lnTo>
                <a:lnTo>
                  <a:pt x="52700" y="20580"/>
                </a:lnTo>
                <a:lnTo>
                  <a:pt x="52720" y="20590"/>
                </a:lnTo>
                <a:lnTo>
                  <a:pt x="52730" y="20600"/>
                </a:lnTo>
                <a:lnTo>
                  <a:pt x="52740" y="20600"/>
                </a:lnTo>
                <a:lnTo>
                  <a:pt x="52750" y="20610"/>
                </a:lnTo>
                <a:lnTo>
                  <a:pt x="52760" y="20620"/>
                </a:lnTo>
                <a:lnTo>
                  <a:pt x="52770" y="20630"/>
                </a:lnTo>
                <a:lnTo>
                  <a:pt x="52790" y="20650"/>
                </a:lnTo>
                <a:lnTo>
                  <a:pt x="52810" y="20660"/>
                </a:lnTo>
                <a:lnTo>
                  <a:pt x="52820" y="20670"/>
                </a:lnTo>
                <a:lnTo>
                  <a:pt x="52830" y="20680"/>
                </a:lnTo>
                <a:lnTo>
                  <a:pt x="52840" y="20690"/>
                </a:lnTo>
                <a:lnTo>
                  <a:pt x="52850" y="20690"/>
                </a:lnTo>
                <a:lnTo>
                  <a:pt x="52860" y="20710"/>
                </a:lnTo>
                <a:lnTo>
                  <a:pt x="52870" y="20720"/>
                </a:lnTo>
                <a:lnTo>
                  <a:pt x="52890" y="20730"/>
                </a:lnTo>
                <a:lnTo>
                  <a:pt x="52900" y="20740"/>
                </a:lnTo>
                <a:lnTo>
                  <a:pt x="52920" y="20750"/>
                </a:lnTo>
                <a:lnTo>
                  <a:pt x="52930" y="20760"/>
                </a:lnTo>
                <a:lnTo>
                  <a:pt x="52950" y="20770"/>
                </a:lnTo>
                <a:lnTo>
                  <a:pt x="52960" y="20780"/>
                </a:lnTo>
                <a:lnTo>
                  <a:pt x="52970" y="20790"/>
                </a:lnTo>
                <a:lnTo>
                  <a:pt x="52980" y="20800"/>
                </a:lnTo>
                <a:lnTo>
                  <a:pt x="52990" y="20810"/>
                </a:lnTo>
                <a:lnTo>
                  <a:pt x="53000" y="20820"/>
                </a:lnTo>
                <a:lnTo>
                  <a:pt x="53020" y="20830"/>
                </a:lnTo>
                <a:lnTo>
                  <a:pt x="53020" y="20840"/>
                </a:lnTo>
                <a:lnTo>
                  <a:pt x="53030" y="20840"/>
                </a:lnTo>
                <a:lnTo>
                  <a:pt x="53040" y="20850"/>
                </a:lnTo>
                <a:lnTo>
                  <a:pt x="53060" y="20870"/>
                </a:lnTo>
                <a:lnTo>
                  <a:pt x="53080" y="20880"/>
                </a:lnTo>
                <a:lnTo>
                  <a:pt x="53090" y="20890"/>
                </a:lnTo>
                <a:lnTo>
                  <a:pt x="53100" y="20900"/>
                </a:lnTo>
                <a:lnTo>
                  <a:pt x="53120" y="20910"/>
                </a:lnTo>
                <a:lnTo>
                  <a:pt x="53130" y="20920"/>
                </a:lnTo>
                <a:lnTo>
                  <a:pt x="53140" y="20930"/>
                </a:lnTo>
                <a:lnTo>
                  <a:pt x="53150" y="20940"/>
                </a:lnTo>
                <a:lnTo>
                  <a:pt x="53160" y="20940"/>
                </a:lnTo>
                <a:lnTo>
                  <a:pt x="53170" y="20960"/>
                </a:lnTo>
                <a:lnTo>
                  <a:pt x="53190" y="20970"/>
                </a:lnTo>
                <a:lnTo>
                  <a:pt x="53210" y="20980"/>
                </a:lnTo>
                <a:lnTo>
                  <a:pt x="53220" y="20990"/>
                </a:lnTo>
                <a:lnTo>
                  <a:pt x="53230" y="21000"/>
                </a:lnTo>
                <a:lnTo>
                  <a:pt x="53250" y="21020"/>
                </a:lnTo>
                <a:lnTo>
                  <a:pt x="53260" y="21030"/>
                </a:lnTo>
                <a:lnTo>
                  <a:pt x="53270" y="21040"/>
                </a:lnTo>
                <a:lnTo>
                  <a:pt x="53290" y="21050"/>
                </a:lnTo>
                <a:lnTo>
                  <a:pt x="53300" y="21060"/>
                </a:lnTo>
                <a:lnTo>
                  <a:pt x="53320" y="21070"/>
                </a:lnTo>
                <a:lnTo>
                  <a:pt x="53330" y="21080"/>
                </a:lnTo>
                <a:lnTo>
                  <a:pt x="53350" y="21090"/>
                </a:lnTo>
                <a:lnTo>
                  <a:pt x="53360" y="21110"/>
                </a:lnTo>
                <a:lnTo>
                  <a:pt x="53380" y="21120"/>
                </a:lnTo>
                <a:lnTo>
                  <a:pt x="53390" y="21130"/>
                </a:lnTo>
                <a:lnTo>
                  <a:pt x="53400" y="21140"/>
                </a:lnTo>
                <a:lnTo>
                  <a:pt x="53420" y="21150"/>
                </a:lnTo>
                <a:lnTo>
                  <a:pt x="53430" y="21170"/>
                </a:lnTo>
                <a:lnTo>
                  <a:pt x="53440" y="21170"/>
                </a:lnTo>
                <a:lnTo>
                  <a:pt x="53440" y="21180"/>
                </a:lnTo>
                <a:lnTo>
                  <a:pt x="53460" y="21190"/>
                </a:lnTo>
                <a:lnTo>
                  <a:pt x="53480" y="21200"/>
                </a:lnTo>
                <a:lnTo>
                  <a:pt x="53490" y="21210"/>
                </a:lnTo>
                <a:lnTo>
                  <a:pt x="53500" y="21220"/>
                </a:lnTo>
                <a:lnTo>
                  <a:pt x="53520" y="21230"/>
                </a:lnTo>
                <a:lnTo>
                  <a:pt x="53530" y="21250"/>
                </a:lnTo>
                <a:lnTo>
                  <a:pt x="53550" y="21260"/>
                </a:lnTo>
                <a:lnTo>
                  <a:pt x="53560" y="21270"/>
                </a:lnTo>
                <a:lnTo>
                  <a:pt x="53570" y="21280"/>
                </a:lnTo>
                <a:lnTo>
                  <a:pt x="53590" y="21290"/>
                </a:lnTo>
                <a:lnTo>
                  <a:pt x="53600" y="21300"/>
                </a:lnTo>
                <a:lnTo>
                  <a:pt x="53620" y="21310"/>
                </a:lnTo>
                <a:lnTo>
                  <a:pt x="53630" y="21320"/>
                </a:lnTo>
                <a:lnTo>
                  <a:pt x="53650" y="21340"/>
                </a:lnTo>
                <a:lnTo>
                  <a:pt x="53660" y="21350"/>
                </a:lnTo>
                <a:lnTo>
                  <a:pt x="53670" y="21360"/>
                </a:lnTo>
                <a:lnTo>
                  <a:pt x="53690" y="21370"/>
                </a:lnTo>
                <a:lnTo>
                  <a:pt x="53700" y="21380"/>
                </a:lnTo>
                <a:lnTo>
                  <a:pt x="53720" y="21400"/>
                </a:lnTo>
                <a:lnTo>
                  <a:pt x="53730" y="21400"/>
                </a:lnTo>
                <a:lnTo>
                  <a:pt x="53740" y="21410"/>
                </a:lnTo>
                <a:lnTo>
                  <a:pt x="53740" y="21420"/>
                </a:lnTo>
                <a:lnTo>
                  <a:pt x="53750" y="21430"/>
                </a:lnTo>
                <a:lnTo>
                  <a:pt x="53770" y="21440"/>
                </a:lnTo>
                <a:lnTo>
                  <a:pt x="53780" y="21450"/>
                </a:lnTo>
                <a:lnTo>
                  <a:pt x="53800" y="21460"/>
                </a:lnTo>
                <a:lnTo>
                  <a:pt x="53810" y="21470"/>
                </a:lnTo>
                <a:lnTo>
                  <a:pt x="53820" y="21480"/>
                </a:lnTo>
                <a:lnTo>
                  <a:pt x="53830" y="21490"/>
                </a:lnTo>
                <a:lnTo>
                  <a:pt x="53850" y="21500"/>
                </a:lnTo>
                <a:lnTo>
                  <a:pt x="53860" y="21510"/>
                </a:lnTo>
                <a:lnTo>
                  <a:pt x="53870" y="21520"/>
                </a:lnTo>
                <a:lnTo>
                  <a:pt x="53880" y="21520"/>
                </a:lnTo>
                <a:lnTo>
                  <a:pt x="53890" y="21540"/>
                </a:lnTo>
                <a:lnTo>
                  <a:pt x="53910" y="21550"/>
                </a:lnTo>
                <a:lnTo>
                  <a:pt x="53920" y="21560"/>
                </a:lnTo>
                <a:lnTo>
                  <a:pt x="53940" y="21570"/>
                </a:lnTo>
                <a:lnTo>
                  <a:pt x="53950" y="21580"/>
                </a:lnTo>
                <a:lnTo>
                  <a:pt x="54240" y="21810"/>
                </a:lnTo>
                <a:lnTo>
                  <a:pt x="54670" y="21750"/>
                </a:lnTo>
                <a:lnTo>
                  <a:pt x="54700" y="21750"/>
                </a:lnTo>
                <a:lnTo>
                  <a:pt x="55960" y="21670"/>
                </a:lnTo>
                <a:lnTo>
                  <a:pt x="57520" y="21570"/>
                </a:lnTo>
                <a:lnTo>
                  <a:pt x="57820" y="21550"/>
                </a:lnTo>
                <a:lnTo>
                  <a:pt x="57910" y="21550"/>
                </a:lnTo>
                <a:lnTo>
                  <a:pt x="62410" y="21270"/>
                </a:lnTo>
                <a:lnTo>
                  <a:pt x="62430" y="21270"/>
                </a:lnTo>
                <a:lnTo>
                  <a:pt x="63950" y="21140"/>
                </a:lnTo>
                <a:lnTo>
                  <a:pt x="64010" y="21140"/>
                </a:lnTo>
                <a:lnTo>
                  <a:pt x="64240" y="21120"/>
                </a:lnTo>
                <a:lnTo>
                  <a:pt x="64260" y="21120"/>
                </a:lnTo>
                <a:lnTo>
                  <a:pt x="64290" y="21120"/>
                </a:lnTo>
                <a:lnTo>
                  <a:pt x="65730" y="21000"/>
                </a:lnTo>
                <a:lnTo>
                  <a:pt x="65740" y="21000"/>
                </a:lnTo>
                <a:lnTo>
                  <a:pt x="68780" y="20820"/>
                </a:lnTo>
                <a:lnTo>
                  <a:pt x="68930" y="20810"/>
                </a:lnTo>
                <a:lnTo>
                  <a:pt x="69010" y="22500"/>
                </a:lnTo>
                <a:lnTo>
                  <a:pt x="69060" y="23700"/>
                </a:lnTo>
                <a:lnTo>
                  <a:pt x="66740" y="26100"/>
                </a:lnTo>
                <a:lnTo>
                  <a:pt x="65620" y="26100"/>
                </a:lnTo>
                <a:lnTo>
                  <a:pt x="64210" y="27610"/>
                </a:lnTo>
                <a:lnTo>
                  <a:pt x="64150" y="27700"/>
                </a:lnTo>
                <a:lnTo>
                  <a:pt x="64130" y="27740"/>
                </a:lnTo>
                <a:lnTo>
                  <a:pt x="64130" y="27760"/>
                </a:lnTo>
                <a:lnTo>
                  <a:pt x="62730" y="29900"/>
                </a:lnTo>
                <a:lnTo>
                  <a:pt x="62600" y="30100"/>
                </a:lnTo>
                <a:lnTo>
                  <a:pt x="62450" y="30320"/>
                </a:lnTo>
                <a:lnTo>
                  <a:pt x="61810" y="31300"/>
                </a:lnTo>
                <a:lnTo>
                  <a:pt x="61800" y="31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