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Sanaag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Sanaa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320" y="10960"/>
                </a:moveTo>
                <a:lnTo>
                  <a:pt x="68540" y="11900"/>
                </a:lnTo>
                <a:lnTo>
                  <a:pt x="68730" y="12670"/>
                </a:lnTo>
                <a:lnTo>
                  <a:pt x="68760" y="14090"/>
                </a:lnTo>
                <a:lnTo>
                  <a:pt x="68800" y="15570"/>
                </a:lnTo>
                <a:lnTo>
                  <a:pt x="68800" y="15700"/>
                </a:lnTo>
                <a:lnTo>
                  <a:pt x="68820" y="16670"/>
                </a:lnTo>
                <a:lnTo>
                  <a:pt x="68930" y="20810"/>
                </a:lnTo>
                <a:lnTo>
                  <a:pt x="68780" y="20820"/>
                </a:lnTo>
                <a:lnTo>
                  <a:pt x="65740" y="21000"/>
                </a:lnTo>
                <a:lnTo>
                  <a:pt x="65730" y="21000"/>
                </a:lnTo>
                <a:lnTo>
                  <a:pt x="64290" y="21120"/>
                </a:lnTo>
                <a:lnTo>
                  <a:pt x="64260" y="21120"/>
                </a:lnTo>
                <a:lnTo>
                  <a:pt x="64240" y="21120"/>
                </a:lnTo>
                <a:lnTo>
                  <a:pt x="64010" y="21140"/>
                </a:lnTo>
                <a:lnTo>
                  <a:pt x="63950" y="21140"/>
                </a:lnTo>
                <a:lnTo>
                  <a:pt x="62430" y="21270"/>
                </a:lnTo>
                <a:lnTo>
                  <a:pt x="62410" y="21270"/>
                </a:lnTo>
                <a:lnTo>
                  <a:pt x="57910" y="21550"/>
                </a:lnTo>
                <a:lnTo>
                  <a:pt x="57820" y="21550"/>
                </a:lnTo>
                <a:lnTo>
                  <a:pt x="57520" y="21570"/>
                </a:lnTo>
                <a:lnTo>
                  <a:pt x="55960" y="21670"/>
                </a:lnTo>
                <a:lnTo>
                  <a:pt x="54700" y="21750"/>
                </a:lnTo>
                <a:lnTo>
                  <a:pt x="54670" y="21750"/>
                </a:lnTo>
                <a:lnTo>
                  <a:pt x="54240" y="21810"/>
                </a:lnTo>
                <a:lnTo>
                  <a:pt x="53950" y="21580"/>
                </a:lnTo>
                <a:lnTo>
                  <a:pt x="53940" y="21570"/>
                </a:lnTo>
                <a:lnTo>
                  <a:pt x="53920" y="21560"/>
                </a:lnTo>
                <a:lnTo>
                  <a:pt x="53910" y="21550"/>
                </a:lnTo>
                <a:lnTo>
                  <a:pt x="53890" y="21540"/>
                </a:lnTo>
                <a:lnTo>
                  <a:pt x="53880" y="21520"/>
                </a:lnTo>
                <a:lnTo>
                  <a:pt x="53870" y="21520"/>
                </a:lnTo>
                <a:lnTo>
                  <a:pt x="53860" y="21510"/>
                </a:lnTo>
                <a:lnTo>
                  <a:pt x="53850" y="21500"/>
                </a:lnTo>
                <a:lnTo>
                  <a:pt x="53830" y="21490"/>
                </a:lnTo>
                <a:lnTo>
                  <a:pt x="53820" y="21480"/>
                </a:lnTo>
                <a:lnTo>
                  <a:pt x="53810" y="21470"/>
                </a:lnTo>
                <a:lnTo>
                  <a:pt x="53800" y="21460"/>
                </a:lnTo>
                <a:lnTo>
                  <a:pt x="53780" y="21450"/>
                </a:lnTo>
                <a:lnTo>
                  <a:pt x="53770" y="21440"/>
                </a:lnTo>
                <a:lnTo>
                  <a:pt x="53750" y="21430"/>
                </a:lnTo>
                <a:lnTo>
                  <a:pt x="53740" y="21420"/>
                </a:lnTo>
                <a:lnTo>
                  <a:pt x="53740" y="21410"/>
                </a:lnTo>
                <a:lnTo>
                  <a:pt x="53730" y="21400"/>
                </a:lnTo>
                <a:lnTo>
                  <a:pt x="53720" y="21400"/>
                </a:lnTo>
                <a:lnTo>
                  <a:pt x="53700" y="21380"/>
                </a:lnTo>
                <a:lnTo>
                  <a:pt x="53690" y="21370"/>
                </a:lnTo>
                <a:lnTo>
                  <a:pt x="53670" y="21360"/>
                </a:lnTo>
                <a:lnTo>
                  <a:pt x="53660" y="21350"/>
                </a:lnTo>
                <a:lnTo>
                  <a:pt x="53650" y="21340"/>
                </a:lnTo>
                <a:lnTo>
                  <a:pt x="53630" y="21320"/>
                </a:lnTo>
                <a:lnTo>
                  <a:pt x="53620" y="21310"/>
                </a:lnTo>
                <a:lnTo>
                  <a:pt x="53600" y="21300"/>
                </a:lnTo>
                <a:lnTo>
                  <a:pt x="53590" y="21290"/>
                </a:lnTo>
                <a:lnTo>
                  <a:pt x="53570" y="21280"/>
                </a:lnTo>
                <a:lnTo>
                  <a:pt x="53560" y="21270"/>
                </a:lnTo>
                <a:lnTo>
                  <a:pt x="53550" y="21260"/>
                </a:lnTo>
                <a:lnTo>
                  <a:pt x="53530" y="21250"/>
                </a:lnTo>
                <a:lnTo>
                  <a:pt x="53520" y="21230"/>
                </a:lnTo>
                <a:lnTo>
                  <a:pt x="53500" y="21220"/>
                </a:lnTo>
                <a:lnTo>
                  <a:pt x="53490" y="21210"/>
                </a:lnTo>
                <a:lnTo>
                  <a:pt x="53480" y="21200"/>
                </a:lnTo>
                <a:lnTo>
                  <a:pt x="53460" y="21190"/>
                </a:lnTo>
                <a:lnTo>
                  <a:pt x="53440" y="21180"/>
                </a:lnTo>
                <a:lnTo>
                  <a:pt x="53440" y="21170"/>
                </a:lnTo>
                <a:lnTo>
                  <a:pt x="53430" y="21170"/>
                </a:lnTo>
                <a:lnTo>
                  <a:pt x="53420" y="21150"/>
                </a:lnTo>
                <a:lnTo>
                  <a:pt x="53400" y="21140"/>
                </a:lnTo>
                <a:lnTo>
                  <a:pt x="53390" y="21130"/>
                </a:lnTo>
                <a:lnTo>
                  <a:pt x="53380" y="21120"/>
                </a:lnTo>
                <a:lnTo>
                  <a:pt x="53360" y="21110"/>
                </a:lnTo>
                <a:lnTo>
                  <a:pt x="53350" y="21090"/>
                </a:lnTo>
                <a:lnTo>
                  <a:pt x="53330" y="21080"/>
                </a:lnTo>
                <a:lnTo>
                  <a:pt x="53320" y="21070"/>
                </a:lnTo>
                <a:lnTo>
                  <a:pt x="53300" y="21060"/>
                </a:lnTo>
                <a:lnTo>
                  <a:pt x="53290" y="21050"/>
                </a:lnTo>
                <a:lnTo>
                  <a:pt x="53270" y="21040"/>
                </a:lnTo>
                <a:lnTo>
                  <a:pt x="53260" y="21030"/>
                </a:lnTo>
                <a:lnTo>
                  <a:pt x="53250" y="21020"/>
                </a:lnTo>
                <a:lnTo>
                  <a:pt x="53230" y="21000"/>
                </a:lnTo>
                <a:lnTo>
                  <a:pt x="53220" y="20990"/>
                </a:lnTo>
                <a:lnTo>
                  <a:pt x="53210" y="20980"/>
                </a:lnTo>
                <a:lnTo>
                  <a:pt x="53190" y="20970"/>
                </a:lnTo>
                <a:lnTo>
                  <a:pt x="53170" y="20960"/>
                </a:lnTo>
                <a:lnTo>
                  <a:pt x="53160" y="20940"/>
                </a:lnTo>
                <a:lnTo>
                  <a:pt x="53150" y="20940"/>
                </a:lnTo>
                <a:lnTo>
                  <a:pt x="53140" y="20930"/>
                </a:lnTo>
                <a:lnTo>
                  <a:pt x="53130" y="20920"/>
                </a:lnTo>
                <a:lnTo>
                  <a:pt x="53120" y="20910"/>
                </a:lnTo>
                <a:lnTo>
                  <a:pt x="53100" y="20900"/>
                </a:lnTo>
                <a:lnTo>
                  <a:pt x="53090" y="20890"/>
                </a:lnTo>
                <a:lnTo>
                  <a:pt x="53080" y="20880"/>
                </a:lnTo>
                <a:lnTo>
                  <a:pt x="53060" y="20870"/>
                </a:lnTo>
                <a:lnTo>
                  <a:pt x="53040" y="20850"/>
                </a:lnTo>
                <a:lnTo>
                  <a:pt x="53030" y="20840"/>
                </a:lnTo>
                <a:lnTo>
                  <a:pt x="53020" y="20840"/>
                </a:lnTo>
                <a:lnTo>
                  <a:pt x="53020" y="20830"/>
                </a:lnTo>
                <a:lnTo>
                  <a:pt x="53000" y="20820"/>
                </a:lnTo>
                <a:lnTo>
                  <a:pt x="52990" y="20810"/>
                </a:lnTo>
                <a:lnTo>
                  <a:pt x="52980" y="20800"/>
                </a:lnTo>
                <a:lnTo>
                  <a:pt x="52970" y="20790"/>
                </a:lnTo>
                <a:lnTo>
                  <a:pt x="52960" y="20780"/>
                </a:lnTo>
                <a:lnTo>
                  <a:pt x="52950" y="20770"/>
                </a:lnTo>
                <a:lnTo>
                  <a:pt x="52930" y="20760"/>
                </a:lnTo>
                <a:lnTo>
                  <a:pt x="52920" y="20750"/>
                </a:lnTo>
                <a:lnTo>
                  <a:pt x="52900" y="20740"/>
                </a:lnTo>
                <a:lnTo>
                  <a:pt x="52890" y="20730"/>
                </a:lnTo>
                <a:lnTo>
                  <a:pt x="52870" y="20720"/>
                </a:lnTo>
                <a:lnTo>
                  <a:pt x="52860" y="20710"/>
                </a:lnTo>
                <a:lnTo>
                  <a:pt x="52850" y="20690"/>
                </a:lnTo>
                <a:lnTo>
                  <a:pt x="52840" y="20690"/>
                </a:lnTo>
                <a:lnTo>
                  <a:pt x="52830" y="20680"/>
                </a:lnTo>
                <a:lnTo>
                  <a:pt x="52820" y="20670"/>
                </a:lnTo>
                <a:lnTo>
                  <a:pt x="52810" y="20660"/>
                </a:lnTo>
                <a:lnTo>
                  <a:pt x="52790" y="20650"/>
                </a:lnTo>
                <a:lnTo>
                  <a:pt x="52770" y="20630"/>
                </a:lnTo>
                <a:lnTo>
                  <a:pt x="52760" y="20620"/>
                </a:lnTo>
                <a:lnTo>
                  <a:pt x="52750" y="20610"/>
                </a:lnTo>
                <a:lnTo>
                  <a:pt x="52740" y="20600"/>
                </a:lnTo>
                <a:lnTo>
                  <a:pt x="52730" y="20600"/>
                </a:lnTo>
                <a:lnTo>
                  <a:pt x="52720" y="20590"/>
                </a:lnTo>
                <a:lnTo>
                  <a:pt x="52700" y="20580"/>
                </a:lnTo>
                <a:lnTo>
                  <a:pt x="52690" y="20570"/>
                </a:lnTo>
                <a:lnTo>
                  <a:pt x="52680" y="20560"/>
                </a:lnTo>
                <a:lnTo>
                  <a:pt x="52660" y="20540"/>
                </a:lnTo>
                <a:lnTo>
                  <a:pt x="52650" y="20530"/>
                </a:lnTo>
                <a:lnTo>
                  <a:pt x="52640" y="20520"/>
                </a:lnTo>
                <a:lnTo>
                  <a:pt x="52620" y="20510"/>
                </a:lnTo>
                <a:lnTo>
                  <a:pt x="52600" y="20500"/>
                </a:lnTo>
                <a:lnTo>
                  <a:pt x="52590" y="20490"/>
                </a:lnTo>
                <a:lnTo>
                  <a:pt x="52580" y="20480"/>
                </a:lnTo>
                <a:lnTo>
                  <a:pt x="52560" y="20460"/>
                </a:lnTo>
                <a:lnTo>
                  <a:pt x="52550" y="20460"/>
                </a:lnTo>
                <a:lnTo>
                  <a:pt x="52540" y="20450"/>
                </a:lnTo>
                <a:lnTo>
                  <a:pt x="52530" y="20440"/>
                </a:lnTo>
                <a:lnTo>
                  <a:pt x="52520" y="20430"/>
                </a:lnTo>
                <a:lnTo>
                  <a:pt x="52510" y="20420"/>
                </a:lnTo>
                <a:lnTo>
                  <a:pt x="52490" y="20410"/>
                </a:lnTo>
                <a:lnTo>
                  <a:pt x="52470" y="20390"/>
                </a:lnTo>
                <a:lnTo>
                  <a:pt x="52470" y="20380"/>
                </a:lnTo>
                <a:lnTo>
                  <a:pt x="52450" y="20370"/>
                </a:lnTo>
                <a:lnTo>
                  <a:pt x="52430" y="20360"/>
                </a:lnTo>
                <a:lnTo>
                  <a:pt x="52420" y="20350"/>
                </a:lnTo>
                <a:lnTo>
                  <a:pt x="52410" y="20340"/>
                </a:lnTo>
                <a:lnTo>
                  <a:pt x="52390" y="20330"/>
                </a:lnTo>
                <a:lnTo>
                  <a:pt x="52380" y="20310"/>
                </a:lnTo>
                <a:lnTo>
                  <a:pt x="52370" y="20310"/>
                </a:lnTo>
                <a:lnTo>
                  <a:pt x="52360" y="20300"/>
                </a:lnTo>
                <a:lnTo>
                  <a:pt x="52350" y="20290"/>
                </a:lnTo>
                <a:lnTo>
                  <a:pt x="52340" y="20280"/>
                </a:lnTo>
                <a:lnTo>
                  <a:pt x="52320" y="20270"/>
                </a:lnTo>
                <a:lnTo>
                  <a:pt x="52300" y="20250"/>
                </a:lnTo>
                <a:lnTo>
                  <a:pt x="52290" y="20250"/>
                </a:lnTo>
                <a:lnTo>
                  <a:pt x="52280" y="20240"/>
                </a:lnTo>
                <a:lnTo>
                  <a:pt x="52280" y="20230"/>
                </a:lnTo>
                <a:lnTo>
                  <a:pt x="52260" y="20220"/>
                </a:lnTo>
                <a:lnTo>
                  <a:pt x="52250" y="20210"/>
                </a:lnTo>
                <a:lnTo>
                  <a:pt x="52240" y="20200"/>
                </a:lnTo>
                <a:lnTo>
                  <a:pt x="52220" y="20190"/>
                </a:lnTo>
                <a:lnTo>
                  <a:pt x="52210" y="20180"/>
                </a:lnTo>
                <a:lnTo>
                  <a:pt x="52190" y="20160"/>
                </a:lnTo>
                <a:lnTo>
                  <a:pt x="52180" y="20150"/>
                </a:lnTo>
                <a:lnTo>
                  <a:pt x="52160" y="20140"/>
                </a:lnTo>
                <a:lnTo>
                  <a:pt x="52150" y="20130"/>
                </a:lnTo>
                <a:lnTo>
                  <a:pt x="52140" y="20120"/>
                </a:lnTo>
                <a:lnTo>
                  <a:pt x="52130" y="20120"/>
                </a:lnTo>
                <a:lnTo>
                  <a:pt x="52120" y="20110"/>
                </a:lnTo>
                <a:lnTo>
                  <a:pt x="52110" y="20100"/>
                </a:lnTo>
                <a:lnTo>
                  <a:pt x="52090" y="20080"/>
                </a:lnTo>
                <a:lnTo>
                  <a:pt x="52080" y="20070"/>
                </a:lnTo>
                <a:lnTo>
                  <a:pt x="52070" y="20060"/>
                </a:lnTo>
                <a:lnTo>
                  <a:pt x="52050" y="20050"/>
                </a:lnTo>
                <a:lnTo>
                  <a:pt x="52040" y="20040"/>
                </a:lnTo>
                <a:lnTo>
                  <a:pt x="52020" y="20030"/>
                </a:lnTo>
                <a:lnTo>
                  <a:pt x="52010" y="20020"/>
                </a:lnTo>
                <a:lnTo>
                  <a:pt x="51990" y="20010"/>
                </a:lnTo>
                <a:lnTo>
                  <a:pt x="51980" y="19990"/>
                </a:lnTo>
                <a:lnTo>
                  <a:pt x="51960" y="19980"/>
                </a:lnTo>
                <a:lnTo>
                  <a:pt x="51960" y="19970"/>
                </a:lnTo>
                <a:lnTo>
                  <a:pt x="51950" y="19970"/>
                </a:lnTo>
                <a:lnTo>
                  <a:pt x="51940" y="19960"/>
                </a:lnTo>
                <a:lnTo>
                  <a:pt x="51920" y="19950"/>
                </a:lnTo>
                <a:lnTo>
                  <a:pt x="51910" y="19930"/>
                </a:lnTo>
                <a:lnTo>
                  <a:pt x="51890" y="19920"/>
                </a:lnTo>
                <a:lnTo>
                  <a:pt x="51880" y="19910"/>
                </a:lnTo>
                <a:lnTo>
                  <a:pt x="51860" y="19900"/>
                </a:lnTo>
                <a:lnTo>
                  <a:pt x="51850" y="19890"/>
                </a:lnTo>
                <a:lnTo>
                  <a:pt x="51840" y="19880"/>
                </a:lnTo>
                <a:lnTo>
                  <a:pt x="51820" y="19870"/>
                </a:lnTo>
                <a:lnTo>
                  <a:pt x="51810" y="19850"/>
                </a:lnTo>
                <a:lnTo>
                  <a:pt x="51790" y="19840"/>
                </a:lnTo>
                <a:lnTo>
                  <a:pt x="51780" y="19830"/>
                </a:lnTo>
                <a:lnTo>
                  <a:pt x="51770" y="19830"/>
                </a:lnTo>
                <a:lnTo>
                  <a:pt x="51760" y="19820"/>
                </a:lnTo>
                <a:lnTo>
                  <a:pt x="51750" y="19810"/>
                </a:lnTo>
                <a:lnTo>
                  <a:pt x="51730" y="19800"/>
                </a:lnTo>
                <a:lnTo>
                  <a:pt x="51720" y="19790"/>
                </a:lnTo>
                <a:lnTo>
                  <a:pt x="51710" y="19770"/>
                </a:lnTo>
                <a:lnTo>
                  <a:pt x="51700" y="19770"/>
                </a:lnTo>
                <a:lnTo>
                  <a:pt x="51680" y="19750"/>
                </a:lnTo>
                <a:lnTo>
                  <a:pt x="51670" y="19740"/>
                </a:lnTo>
                <a:lnTo>
                  <a:pt x="51650" y="19730"/>
                </a:lnTo>
                <a:lnTo>
                  <a:pt x="51640" y="19720"/>
                </a:lnTo>
                <a:lnTo>
                  <a:pt x="51620" y="19700"/>
                </a:lnTo>
                <a:lnTo>
                  <a:pt x="51610" y="19700"/>
                </a:lnTo>
                <a:lnTo>
                  <a:pt x="51590" y="19680"/>
                </a:lnTo>
                <a:lnTo>
                  <a:pt x="51570" y="19670"/>
                </a:lnTo>
                <a:lnTo>
                  <a:pt x="51560" y="19660"/>
                </a:lnTo>
                <a:lnTo>
                  <a:pt x="51550" y="19650"/>
                </a:lnTo>
                <a:lnTo>
                  <a:pt x="51540" y="19640"/>
                </a:lnTo>
                <a:lnTo>
                  <a:pt x="51520" y="19620"/>
                </a:lnTo>
                <a:lnTo>
                  <a:pt x="51510" y="19610"/>
                </a:lnTo>
                <a:lnTo>
                  <a:pt x="51490" y="19600"/>
                </a:lnTo>
                <a:lnTo>
                  <a:pt x="51480" y="19590"/>
                </a:lnTo>
                <a:lnTo>
                  <a:pt x="51470" y="19590"/>
                </a:lnTo>
                <a:lnTo>
                  <a:pt x="51460" y="19580"/>
                </a:lnTo>
                <a:lnTo>
                  <a:pt x="51450" y="19570"/>
                </a:lnTo>
                <a:lnTo>
                  <a:pt x="51440" y="19550"/>
                </a:lnTo>
                <a:lnTo>
                  <a:pt x="51430" y="19550"/>
                </a:lnTo>
                <a:lnTo>
                  <a:pt x="51420" y="19540"/>
                </a:lnTo>
                <a:lnTo>
                  <a:pt x="51410" y="19530"/>
                </a:lnTo>
                <a:lnTo>
                  <a:pt x="51400" y="19530"/>
                </a:lnTo>
                <a:lnTo>
                  <a:pt x="51390" y="19520"/>
                </a:lnTo>
                <a:lnTo>
                  <a:pt x="51380" y="19510"/>
                </a:lnTo>
                <a:lnTo>
                  <a:pt x="51360" y="19490"/>
                </a:lnTo>
                <a:lnTo>
                  <a:pt x="51350" y="19490"/>
                </a:lnTo>
                <a:lnTo>
                  <a:pt x="51330" y="19470"/>
                </a:lnTo>
                <a:lnTo>
                  <a:pt x="51320" y="19460"/>
                </a:lnTo>
                <a:lnTo>
                  <a:pt x="51300" y="19450"/>
                </a:lnTo>
                <a:lnTo>
                  <a:pt x="51290" y="19440"/>
                </a:lnTo>
                <a:lnTo>
                  <a:pt x="51280" y="19430"/>
                </a:lnTo>
                <a:lnTo>
                  <a:pt x="51260" y="19420"/>
                </a:lnTo>
                <a:lnTo>
                  <a:pt x="51250" y="19410"/>
                </a:lnTo>
                <a:lnTo>
                  <a:pt x="51250" y="19400"/>
                </a:lnTo>
                <a:lnTo>
                  <a:pt x="51240" y="19390"/>
                </a:lnTo>
                <a:lnTo>
                  <a:pt x="51220" y="19380"/>
                </a:lnTo>
                <a:lnTo>
                  <a:pt x="51210" y="19370"/>
                </a:lnTo>
                <a:lnTo>
                  <a:pt x="51190" y="19360"/>
                </a:lnTo>
                <a:lnTo>
                  <a:pt x="51180" y="19350"/>
                </a:lnTo>
                <a:lnTo>
                  <a:pt x="51170" y="19340"/>
                </a:lnTo>
                <a:lnTo>
                  <a:pt x="51160" y="19330"/>
                </a:lnTo>
                <a:lnTo>
                  <a:pt x="51150" y="19320"/>
                </a:lnTo>
                <a:lnTo>
                  <a:pt x="51130" y="19310"/>
                </a:lnTo>
                <a:lnTo>
                  <a:pt x="51120" y="19300"/>
                </a:lnTo>
                <a:lnTo>
                  <a:pt x="51110" y="19290"/>
                </a:lnTo>
                <a:lnTo>
                  <a:pt x="51090" y="19280"/>
                </a:lnTo>
                <a:lnTo>
                  <a:pt x="51080" y="19270"/>
                </a:lnTo>
                <a:lnTo>
                  <a:pt x="51070" y="19260"/>
                </a:lnTo>
                <a:lnTo>
                  <a:pt x="51050" y="19240"/>
                </a:lnTo>
                <a:lnTo>
                  <a:pt x="51040" y="19230"/>
                </a:lnTo>
                <a:lnTo>
                  <a:pt x="51020" y="19220"/>
                </a:lnTo>
                <a:lnTo>
                  <a:pt x="51010" y="19210"/>
                </a:lnTo>
                <a:lnTo>
                  <a:pt x="50990" y="19200"/>
                </a:lnTo>
                <a:lnTo>
                  <a:pt x="50980" y="19190"/>
                </a:lnTo>
                <a:lnTo>
                  <a:pt x="50980" y="19180"/>
                </a:lnTo>
                <a:lnTo>
                  <a:pt x="50960" y="19170"/>
                </a:lnTo>
                <a:lnTo>
                  <a:pt x="50950" y="19160"/>
                </a:lnTo>
                <a:lnTo>
                  <a:pt x="50940" y="19150"/>
                </a:lnTo>
                <a:lnTo>
                  <a:pt x="50930" y="19150"/>
                </a:lnTo>
                <a:lnTo>
                  <a:pt x="50920" y="19140"/>
                </a:lnTo>
                <a:lnTo>
                  <a:pt x="50910" y="19130"/>
                </a:lnTo>
                <a:lnTo>
                  <a:pt x="50900" y="19120"/>
                </a:lnTo>
                <a:lnTo>
                  <a:pt x="50880" y="19110"/>
                </a:lnTo>
                <a:lnTo>
                  <a:pt x="50860" y="19090"/>
                </a:lnTo>
                <a:lnTo>
                  <a:pt x="50850" y="19080"/>
                </a:lnTo>
                <a:lnTo>
                  <a:pt x="50840" y="19070"/>
                </a:lnTo>
                <a:lnTo>
                  <a:pt x="50820" y="19060"/>
                </a:lnTo>
                <a:lnTo>
                  <a:pt x="50810" y="19050"/>
                </a:lnTo>
                <a:lnTo>
                  <a:pt x="50790" y="19040"/>
                </a:lnTo>
                <a:lnTo>
                  <a:pt x="50780" y="19030"/>
                </a:lnTo>
                <a:lnTo>
                  <a:pt x="50770" y="19010"/>
                </a:lnTo>
                <a:lnTo>
                  <a:pt x="50750" y="19000"/>
                </a:lnTo>
                <a:lnTo>
                  <a:pt x="50740" y="18990"/>
                </a:lnTo>
                <a:lnTo>
                  <a:pt x="50730" y="18980"/>
                </a:lnTo>
                <a:lnTo>
                  <a:pt x="50710" y="18970"/>
                </a:lnTo>
                <a:lnTo>
                  <a:pt x="50690" y="18960"/>
                </a:lnTo>
                <a:lnTo>
                  <a:pt x="50690" y="18950"/>
                </a:lnTo>
                <a:lnTo>
                  <a:pt x="50680" y="18940"/>
                </a:lnTo>
                <a:lnTo>
                  <a:pt x="50670" y="18930"/>
                </a:lnTo>
                <a:lnTo>
                  <a:pt x="50650" y="18920"/>
                </a:lnTo>
                <a:lnTo>
                  <a:pt x="50640" y="18910"/>
                </a:lnTo>
                <a:lnTo>
                  <a:pt x="50620" y="18900"/>
                </a:lnTo>
                <a:lnTo>
                  <a:pt x="50610" y="18890"/>
                </a:lnTo>
                <a:lnTo>
                  <a:pt x="50600" y="18880"/>
                </a:lnTo>
                <a:lnTo>
                  <a:pt x="50580" y="18860"/>
                </a:lnTo>
                <a:lnTo>
                  <a:pt x="50570" y="18850"/>
                </a:lnTo>
                <a:lnTo>
                  <a:pt x="50560" y="18850"/>
                </a:lnTo>
                <a:lnTo>
                  <a:pt x="50550" y="18840"/>
                </a:lnTo>
                <a:lnTo>
                  <a:pt x="50540" y="18830"/>
                </a:lnTo>
                <a:lnTo>
                  <a:pt x="50520" y="18820"/>
                </a:lnTo>
                <a:lnTo>
                  <a:pt x="50510" y="18810"/>
                </a:lnTo>
                <a:lnTo>
                  <a:pt x="50510" y="18800"/>
                </a:lnTo>
                <a:lnTo>
                  <a:pt x="50500" y="18800"/>
                </a:lnTo>
                <a:lnTo>
                  <a:pt x="50480" y="18780"/>
                </a:lnTo>
                <a:lnTo>
                  <a:pt x="50470" y="18770"/>
                </a:lnTo>
                <a:lnTo>
                  <a:pt x="50450" y="18760"/>
                </a:lnTo>
                <a:lnTo>
                  <a:pt x="50440" y="18750"/>
                </a:lnTo>
                <a:lnTo>
                  <a:pt x="50420" y="18740"/>
                </a:lnTo>
                <a:lnTo>
                  <a:pt x="50410" y="18730"/>
                </a:lnTo>
                <a:lnTo>
                  <a:pt x="50390" y="18710"/>
                </a:lnTo>
                <a:lnTo>
                  <a:pt x="50380" y="18710"/>
                </a:lnTo>
                <a:lnTo>
                  <a:pt x="50370" y="18690"/>
                </a:lnTo>
                <a:lnTo>
                  <a:pt x="50350" y="18680"/>
                </a:lnTo>
                <a:lnTo>
                  <a:pt x="50340" y="18670"/>
                </a:lnTo>
                <a:lnTo>
                  <a:pt x="50330" y="18660"/>
                </a:lnTo>
                <a:lnTo>
                  <a:pt x="50320" y="18660"/>
                </a:lnTo>
                <a:lnTo>
                  <a:pt x="50310" y="18650"/>
                </a:lnTo>
                <a:lnTo>
                  <a:pt x="50290" y="18630"/>
                </a:lnTo>
                <a:lnTo>
                  <a:pt x="50280" y="18620"/>
                </a:lnTo>
                <a:lnTo>
                  <a:pt x="50260" y="18610"/>
                </a:lnTo>
                <a:lnTo>
                  <a:pt x="50250" y="18600"/>
                </a:lnTo>
                <a:lnTo>
                  <a:pt x="50240" y="18590"/>
                </a:lnTo>
                <a:lnTo>
                  <a:pt x="50220" y="18570"/>
                </a:lnTo>
                <a:lnTo>
                  <a:pt x="50210" y="18570"/>
                </a:lnTo>
                <a:lnTo>
                  <a:pt x="50200" y="18550"/>
                </a:lnTo>
                <a:lnTo>
                  <a:pt x="50180" y="18540"/>
                </a:lnTo>
                <a:lnTo>
                  <a:pt x="50170" y="18530"/>
                </a:lnTo>
                <a:lnTo>
                  <a:pt x="50150" y="18520"/>
                </a:lnTo>
                <a:lnTo>
                  <a:pt x="50140" y="18510"/>
                </a:lnTo>
                <a:lnTo>
                  <a:pt x="50120" y="18500"/>
                </a:lnTo>
                <a:lnTo>
                  <a:pt x="50110" y="18480"/>
                </a:lnTo>
                <a:lnTo>
                  <a:pt x="50100" y="18480"/>
                </a:lnTo>
                <a:lnTo>
                  <a:pt x="50080" y="18460"/>
                </a:lnTo>
                <a:lnTo>
                  <a:pt x="50070" y="18450"/>
                </a:lnTo>
                <a:lnTo>
                  <a:pt x="50050" y="18440"/>
                </a:lnTo>
                <a:lnTo>
                  <a:pt x="50050" y="18430"/>
                </a:lnTo>
                <a:lnTo>
                  <a:pt x="50040" y="18430"/>
                </a:lnTo>
                <a:lnTo>
                  <a:pt x="50020" y="18420"/>
                </a:lnTo>
                <a:lnTo>
                  <a:pt x="50010" y="18400"/>
                </a:lnTo>
                <a:lnTo>
                  <a:pt x="49990" y="18390"/>
                </a:lnTo>
                <a:lnTo>
                  <a:pt x="49980" y="18380"/>
                </a:lnTo>
                <a:lnTo>
                  <a:pt x="49970" y="18370"/>
                </a:lnTo>
                <a:lnTo>
                  <a:pt x="49950" y="18360"/>
                </a:lnTo>
                <a:lnTo>
                  <a:pt x="49940" y="18340"/>
                </a:lnTo>
                <a:lnTo>
                  <a:pt x="49930" y="18340"/>
                </a:lnTo>
                <a:lnTo>
                  <a:pt x="49910" y="18330"/>
                </a:lnTo>
                <a:lnTo>
                  <a:pt x="49900" y="18320"/>
                </a:lnTo>
                <a:lnTo>
                  <a:pt x="49900" y="18310"/>
                </a:lnTo>
                <a:lnTo>
                  <a:pt x="49880" y="18300"/>
                </a:lnTo>
                <a:lnTo>
                  <a:pt x="49870" y="18290"/>
                </a:lnTo>
                <a:lnTo>
                  <a:pt x="49850" y="18280"/>
                </a:lnTo>
                <a:lnTo>
                  <a:pt x="49840" y="18270"/>
                </a:lnTo>
                <a:lnTo>
                  <a:pt x="49820" y="18250"/>
                </a:lnTo>
                <a:lnTo>
                  <a:pt x="49810" y="18250"/>
                </a:lnTo>
                <a:lnTo>
                  <a:pt x="49800" y="18230"/>
                </a:lnTo>
                <a:lnTo>
                  <a:pt x="49780" y="18220"/>
                </a:lnTo>
                <a:lnTo>
                  <a:pt x="49770" y="18210"/>
                </a:lnTo>
                <a:lnTo>
                  <a:pt x="49760" y="18200"/>
                </a:lnTo>
                <a:lnTo>
                  <a:pt x="49740" y="18190"/>
                </a:lnTo>
                <a:lnTo>
                  <a:pt x="49730" y="18180"/>
                </a:lnTo>
                <a:lnTo>
                  <a:pt x="49710" y="18160"/>
                </a:lnTo>
                <a:lnTo>
                  <a:pt x="49700" y="18150"/>
                </a:lnTo>
                <a:lnTo>
                  <a:pt x="49680" y="18140"/>
                </a:lnTo>
                <a:lnTo>
                  <a:pt x="49670" y="18130"/>
                </a:lnTo>
                <a:lnTo>
                  <a:pt x="49650" y="18120"/>
                </a:lnTo>
                <a:lnTo>
                  <a:pt x="49640" y="18110"/>
                </a:lnTo>
                <a:lnTo>
                  <a:pt x="49630" y="18090"/>
                </a:lnTo>
                <a:lnTo>
                  <a:pt x="49610" y="18080"/>
                </a:lnTo>
                <a:lnTo>
                  <a:pt x="49600" y="18070"/>
                </a:lnTo>
                <a:lnTo>
                  <a:pt x="49590" y="18070"/>
                </a:lnTo>
                <a:lnTo>
                  <a:pt x="49590" y="18060"/>
                </a:lnTo>
                <a:lnTo>
                  <a:pt x="49570" y="18050"/>
                </a:lnTo>
                <a:lnTo>
                  <a:pt x="49550" y="18040"/>
                </a:lnTo>
                <a:lnTo>
                  <a:pt x="49550" y="18030"/>
                </a:lnTo>
                <a:lnTo>
                  <a:pt x="49530" y="18010"/>
                </a:lnTo>
                <a:lnTo>
                  <a:pt x="49510" y="18000"/>
                </a:lnTo>
                <a:lnTo>
                  <a:pt x="49500" y="17990"/>
                </a:lnTo>
                <a:lnTo>
                  <a:pt x="49480" y="17980"/>
                </a:lnTo>
                <a:lnTo>
                  <a:pt x="49470" y="17970"/>
                </a:lnTo>
                <a:lnTo>
                  <a:pt x="49460" y="17960"/>
                </a:lnTo>
                <a:lnTo>
                  <a:pt x="49440" y="17940"/>
                </a:lnTo>
                <a:lnTo>
                  <a:pt x="49420" y="17930"/>
                </a:lnTo>
                <a:lnTo>
                  <a:pt x="49410" y="17920"/>
                </a:lnTo>
                <a:lnTo>
                  <a:pt x="49400" y="17910"/>
                </a:lnTo>
                <a:lnTo>
                  <a:pt x="49380" y="17900"/>
                </a:lnTo>
                <a:lnTo>
                  <a:pt x="49370" y="17890"/>
                </a:lnTo>
                <a:lnTo>
                  <a:pt x="49360" y="17880"/>
                </a:lnTo>
                <a:lnTo>
                  <a:pt x="49340" y="17860"/>
                </a:lnTo>
                <a:lnTo>
                  <a:pt x="49330" y="17850"/>
                </a:lnTo>
                <a:lnTo>
                  <a:pt x="49310" y="17840"/>
                </a:lnTo>
                <a:lnTo>
                  <a:pt x="49300" y="17830"/>
                </a:lnTo>
                <a:lnTo>
                  <a:pt x="49290" y="17820"/>
                </a:lnTo>
                <a:lnTo>
                  <a:pt x="49270" y="17810"/>
                </a:lnTo>
                <a:lnTo>
                  <a:pt x="49250" y="17790"/>
                </a:lnTo>
                <a:lnTo>
                  <a:pt x="49240" y="17780"/>
                </a:lnTo>
                <a:lnTo>
                  <a:pt x="49230" y="17770"/>
                </a:lnTo>
                <a:lnTo>
                  <a:pt x="49210" y="17760"/>
                </a:lnTo>
                <a:lnTo>
                  <a:pt x="49200" y="17750"/>
                </a:lnTo>
                <a:lnTo>
                  <a:pt x="49190" y="17740"/>
                </a:lnTo>
                <a:lnTo>
                  <a:pt x="49170" y="17730"/>
                </a:lnTo>
                <a:lnTo>
                  <a:pt x="49160" y="17720"/>
                </a:lnTo>
                <a:lnTo>
                  <a:pt x="49150" y="17710"/>
                </a:lnTo>
                <a:lnTo>
                  <a:pt x="49140" y="17700"/>
                </a:lnTo>
                <a:lnTo>
                  <a:pt x="49130" y="17690"/>
                </a:lnTo>
                <a:lnTo>
                  <a:pt x="49110" y="17680"/>
                </a:lnTo>
                <a:lnTo>
                  <a:pt x="49100" y="17670"/>
                </a:lnTo>
                <a:lnTo>
                  <a:pt x="49080" y="17660"/>
                </a:lnTo>
                <a:lnTo>
                  <a:pt x="49080" y="17650"/>
                </a:lnTo>
                <a:lnTo>
                  <a:pt x="49070" y="17650"/>
                </a:lnTo>
                <a:lnTo>
                  <a:pt x="49060" y="17630"/>
                </a:lnTo>
                <a:lnTo>
                  <a:pt x="49040" y="17620"/>
                </a:lnTo>
                <a:lnTo>
                  <a:pt x="49000" y="17590"/>
                </a:lnTo>
                <a:lnTo>
                  <a:pt x="48870" y="17480"/>
                </a:lnTo>
                <a:lnTo>
                  <a:pt x="48750" y="17380"/>
                </a:lnTo>
                <a:lnTo>
                  <a:pt x="48750" y="17260"/>
                </a:lnTo>
                <a:lnTo>
                  <a:pt x="48780" y="16260"/>
                </a:lnTo>
                <a:lnTo>
                  <a:pt x="48780" y="16230"/>
                </a:lnTo>
                <a:lnTo>
                  <a:pt x="48780" y="16200"/>
                </a:lnTo>
                <a:lnTo>
                  <a:pt x="48790" y="15940"/>
                </a:lnTo>
                <a:lnTo>
                  <a:pt x="48850" y="13770"/>
                </a:lnTo>
                <a:lnTo>
                  <a:pt x="48870" y="13020"/>
                </a:lnTo>
                <a:lnTo>
                  <a:pt x="48880" y="12750"/>
                </a:lnTo>
                <a:lnTo>
                  <a:pt x="48880" y="12730"/>
                </a:lnTo>
                <a:lnTo>
                  <a:pt x="48950" y="12750"/>
                </a:lnTo>
                <a:lnTo>
                  <a:pt x="48990" y="12760"/>
                </a:lnTo>
                <a:lnTo>
                  <a:pt x="49310" y="12800"/>
                </a:lnTo>
                <a:lnTo>
                  <a:pt x="49380" y="12790"/>
                </a:lnTo>
                <a:lnTo>
                  <a:pt x="49410" y="12790"/>
                </a:lnTo>
                <a:lnTo>
                  <a:pt x="49650" y="12740"/>
                </a:lnTo>
                <a:lnTo>
                  <a:pt x="49780" y="12710"/>
                </a:lnTo>
                <a:lnTo>
                  <a:pt x="49790" y="12710"/>
                </a:lnTo>
                <a:lnTo>
                  <a:pt x="49950" y="12690"/>
                </a:lnTo>
                <a:lnTo>
                  <a:pt x="50040" y="12680"/>
                </a:lnTo>
                <a:lnTo>
                  <a:pt x="50070" y="12680"/>
                </a:lnTo>
                <a:lnTo>
                  <a:pt x="50240" y="12680"/>
                </a:lnTo>
                <a:lnTo>
                  <a:pt x="50300" y="12700"/>
                </a:lnTo>
                <a:lnTo>
                  <a:pt x="50410" y="12790"/>
                </a:lnTo>
                <a:lnTo>
                  <a:pt x="50570" y="12880"/>
                </a:lnTo>
                <a:lnTo>
                  <a:pt x="50600" y="12900"/>
                </a:lnTo>
                <a:lnTo>
                  <a:pt x="50640" y="12950"/>
                </a:lnTo>
                <a:lnTo>
                  <a:pt x="50790" y="13150"/>
                </a:lnTo>
                <a:lnTo>
                  <a:pt x="50950" y="13290"/>
                </a:lnTo>
                <a:lnTo>
                  <a:pt x="51000" y="13300"/>
                </a:lnTo>
                <a:lnTo>
                  <a:pt x="51010" y="13300"/>
                </a:lnTo>
                <a:lnTo>
                  <a:pt x="51040" y="13300"/>
                </a:lnTo>
                <a:lnTo>
                  <a:pt x="51150" y="13300"/>
                </a:lnTo>
                <a:lnTo>
                  <a:pt x="51190" y="13300"/>
                </a:lnTo>
                <a:lnTo>
                  <a:pt x="51200" y="13300"/>
                </a:lnTo>
                <a:lnTo>
                  <a:pt x="51250" y="13320"/>
                </a:lnTo>
                <a:lnTo>
                  <a:pt x="51310" y="13340"/>
                </a:lnTo>
                <a:lnTo>
                  <a:pt x="51340" y="13340"/>
                </a:lnTo>
                <a:lnTo>
                  <a:pt x="51370" y="13340"/>
                </a:lnTo>
                <a:lnTo>
                  <a:pt x="51410" y="13350"/>
                </a:lnTo>
                <a:lnTo>
                  <a:pt x="51420" y="13350"/>
                </a:lnTo>
                <a:lnTo>
                  <a:pt x="51590" y="13350"/>
                </a:lnTo>
                <a:lnTo>
                  <a:pt x="51650" y="13350"/>
                </a:lnTo>
                <a:lnTo>
                  <a:pt x="51690" y="13330"/>
                </a:lnTo>
                <a:lnTo>
                  <a:pt x="51730" y="13320"/>
                </a:lnTo>
                <a:lnTo>
                  <a:pt x="51930" y="13240"/>
                </a:lnTo>
                <a:lnTo>
                  <a:pt x="51970" y="13230"/>
                </a:lnTo>
                <a:lnTo>
                  <a:pt x="52010" y="13200"/>
                </a:lnTo>
                <a:lnTo>
                  <a:pt x="52110" y="13150"/>
                </a:lnTo>
                <a:lnTo>
                  <a:pt x="52510" y="13050"/>
                </a:lnTo>
                <a:lnTo>
                  <a:pt x="52570" y="13030"/>
                </a:lnTo>
                <a:lnTo>
                  <a:pt x="52710" y="13040"/>
                </a:lnTo>
                <a:lnTo>
                  <a:pt x="52740" y="13020"/>
                </a:lnTo>
                <a:lnTo>
                  <a:pt x="52780" y="13010"/>
                </a:lnTo>
                <a:lnTo>
                  <a:pt x="52810" y="13000"/>
                </a:lnTo>
                <a:lnTo>
                  <a:pt x="52830" y="12990"/>
                </a:lnTo>
                <a:lnTo>
                  <a:pt x="52910" y="12980"/>
                </a:lnTo>
                <a:lnTo>
                  <a:pt x="53090" y="12920"/>
                </a:lnTo>
                <a:lnTo>
                  <a:pt x="53240" y="12810"/>
                </a:lnTo>
                <a:lnTo>
                  <a:pt x="53350" y="12780"/>
                </a:lnTo>
                <a:lnTo>
                  <a:pt x="53350" y="12770"/>
                </a:lnTo>
                <a:lnTo>
                  <a:pt x="53420" y="12700"/>
                </a:lnTo>
                <a:lnTo>
                  <a:pt x="53460" y="12690"/>
                </a:lnTo>
                <a:lnTo>
                  <a:pt x="53580" y="12640"/>
                </a:lnTo>
                <a:lnTo>
                  <a:pt x="53690" y="12590"/>
                </a:lnTo>
                <a:lnTo>
                  <a:pt x="53690" y="12580"/>
                </a:lnTo>
                <a:lnTo>
                  <a:pt x="53760" y="12560"/>
                </a:lnTo>
                <a:lnTo>
                  <a:pt x="53770" y="12560"/>
                </a:lnTo>
                <a:lnTo>
                  <a:pt x="53780" y="12560"/>
                </a:lnTo>
                <a:lnTo>
                  <a:pt x="53810" y="12530"/>
                </a:lnTo>
                <a:lnTo>
                  <a:pt x="53840" y="12490"/>
                </a:lnTo>
                <a:lnTo>
                  <a:pt x="53890" y="12470"/>
                </a:lnTo>
                <a:lnTo>
                  <a:pt x="53940" y="12450"/>
                </a:lnTo>
                <a:lnTo>
                  <a:pt x="53970" y="12440"/>
                </a:lnTo>
                <a:lnTo>
                  <a:pt x="53990" y="12430"/>
                </a:lnTo>
                <a:lnTo>
                  <a:pt x="54020" y="12420"/>
                </a:lnTo>
                <a:lnTo>
                  <a:pt x="54020" y="12410"/>
                </a:lnTo>
                <a:lnTo>
                  <a:pt x="54030" y="12400"/>
                </a:lnTo>
                <a:lnTo>
                  <a:pt x="54060" y="12370"/>
                </a:lnTo>
                <a:lnTo>
                  <a:pt x="54070" y="12360"/>
                </a:lnTo>
                <a:lnTo>
                  <a:pt x="54110" y="12350"/>
                </a:lnTo>
                <a:lnTo>
                  <a:pt x="54150" y="12340"/>
                </a:lnTo>
                <a:lnTo>
                  <a:pt x="54190" y="12310"/>
                </a:lnTo>
                <a:lnTo>
                  <a:pt x="54200" y="12310"/>
                </a:lnTo>
                <a:lnTo>
                  <a:pt x="54220" y="12270"/>
                </a:lnTo>
                <a:lnTo>
                  <a:pt x="54230" y="12250"/>
                </a:lnTo>
                <a:lnTo>
                  <a:pt x="54270" y="12210"/>
                </a:lnTo>
                <a:lnTo>
                  <a:pt x="54380" y="12180"/>
                </a:lnTo>
                <a:lnTo>
                  <a:pt x="54410" y="12170"/>
                </a:lnTo>
                <a:lnTo>
                  <a:pt x="54430" y="12150"/>
                </a:lnTo>
                <a:lnTo>
                  <a:pt x="54440" y="12150"/>
                </a:lnTo>
                <a:lnTo>
                  <a:pt x="54500" y="12070"/>
                </a:lnTo>
                <a:lnTo>
                  <a:pt x="54550" y="12030"/>
                </a:lnTo>
                <a:lnTo>
                  <a:pt x="54600" y="11960"/>
                </a:lnTo>
                <a:lnTo>
                  <a:pt x="54610" y="11950"/>
                </a:lnTo>
                <a:lnTo>
                  <a:pt x="54630" y="11930"/>
                </a:lnTo>
                <a:lnTo>
                  <a:pt x="54640" y="11920"/>
                </a:lnTo>
                <a:lnTo>
                  <a:pt x="54700" y="11910"/>
                </a:lnTo>
                <a:lnTo>
                  <a:pt x="54770" y="11900"/>
                </a:lnTo>
                <a:lnTo>
                  <a:pt x="54780" y="11900"/>
                </a:lnTo>
                <a:lnTo>
                  <a:pt x="54800" y="11880"/>
                </a:lnTo>
                <a:lnTo>
                  <a:pt x="54850" y="11790"/>
                </a:lnTo>
                <a:lnTo>
                  <a:pt x="54860" y="11790"/>
                </a:lnTo>
                <a:lnTo>
                  <a:pt x="54880" y="11780"/>
                </a:lnTo>
                <a:lnTo>
                  <a:pt x="55000" y="11790"/>
                </a:lnTo>
                <a:lnTo>
                  <a:pt x="55040" y="11770"/>
                </a:lnTo>
                <a:lnTo>
                  <a:pt x="55050" y="11770"/>
                </a:lnTo>
                <a:lnTo>
                  <a:pt x="55110" y="11720"/>
                </a:lnTo>
                <a:lnTo>
                  <a:pt x="55130" y="11710"/>
                </a:lnTo>
                <a:lnTo>
                  <a:pt x="55190" y="11690"/>
                </a:lnTo>
                <a:lnTo>
                  <a:pt x="55200" y="11690"/>
                </a:lnTo>
                <a:lnTo>
                  <a:pt x="55240" y="11660"/>
                </a:lnTo>
                <a:lnTo>
                  <a:pt x="55250" y="11650"/>
                </a:lnTo>
                <a:lnTo>
                  <a:pt x="55280" y="11620"/>
                </a:lnTo>
                <a:lnTo>
                  <a:pt x="55290" y="11590"/>
                </a:lnTo>
                <a:lnTo>
                  <a:pt x="55310" y="11570"/>
                </a:lnTo>
                <a:lnTo>
                  <a:pt x="55340" y="11510"/>
                </a:lnTo>
                <a:lnTo>
                  <a:pt x="55370" y="11480"/>
                </a:lnTo>
                <a:lnTo>
                  <a:pt x="55400" y="11460"/>
                </a:lnTo>
                <a:lnTo>
                  <a:pt x="55490" y="11460"/>
                </a:lnTo>
                <a:lnTo>
                  <a:pt x="55620" y="11440"/>
                </a:lnTo>
                <a:lnTo>
                  <a:pt x="55630" y="11440"/>
                </a:lnTo>
                <a:lnTo>
                  <a:pt x="55710" y="11380"/>
                </a:lnTo>
                <a:lnTo>
                  <a:pt x="55800" y="11370"/>
                </a:lnTo>
                <a:lnTo>
                  <a:pt x="55840" y="11360"/>
                </a:lnTo>
                <a:lnTo>
                  <a:pt x="55940" y="11310"/>
                </a:lnTo>
                <a:lnTo>
                  <a:pt x="55950" y="11310"/>
                </a:lnTo>
                <a:lnTo>
                  <a:pt x="55950" y="11300"/>
                </a:lnTo>
                <a:lnTo>
                  <a:pt x="56000" y="11250"/>
                </a:lnTo>
                <a:lnTo>
                  <a:pt x="56010" y="11210"/>
                </a:lnTo>
                <a:lnTo>
                  <a:pt x="56030" y="11120"/>
                </a:lnTo>
                <a:lnTo>
                  <a:pt x="56040" y="11100"/>
                </a:lnTo>
                <a:lnTo>
                  <a:pt x="56060" y="11070"/>
                </a:lnTo>
                <a:lnTo>
                  <a:pt x="56080" y="11050"/>
                </a:lnTo>
                <a:lnTo>
                  <a:pt x="56080" y="11040"/>
                </a:lnTo>
                <a:lnTo>
                  <a:pt x="56140" y="11000"/>
                </a:lnTo>
                <a:lnTo>
                  <a:pt x="56230" y="10920"/>
                </a:lnTo>
                <a:lnTo>
                  <a:pt x="56250" y="10880"/>
                </a:lnTo>
                <a:lnTo>
                  <a:pt x="56260" y="10800"/>
                </a:lnTo>
                <a:lnTo>
                  <a:pt x="56290" y="10780"/>
                </a:lnTo>
                <a:lnTo>
                  <a:pt x="56510" y="10700"/>
                </a:lnTo>
                <a:lnTo>
                  <a:pt x="56570" y="10670"/>
                </a:lnTo>
                <a:lnTo>
                  <a:pt x="56680" y="10640"/>
                </a:lnTo>
                <a:lnTo>
                  <a:pt x="56730" y="10620"/>
                </a:lnTo>
                <a:lnTo>
                  <a:pt x="56780" y="10590"/>
                </a:lnTo>
                <a:lnTo>
                  <a:pt x="56870" y="10540"/>
                </a:lnTo>
                <a:lnTo>
                  <a:pt x="56920" y="10490"/>
                </a:lnTo>
                <a:lnTo>
                  <a:pt x="56990" y="10430"/>
                </a:lnTo>
                <a:lnTo>
                  <a:pt x="57120" y="10400"/>
                </a:lnTo>
                <a:lnTo>
                  <a:pt x="57220" y="10340"/>
                </a:lnTo>
                <a:lnTo>
                  <a:pt x="57240" y="10330"/>
                </a:lnTo>
                <a:lnTo>
                  <a:pt x="57280" y="10320"/>
                </a:lnTo>
                <a:lnTo>
                  <a:pt x="57290" y="10320"/>
                </a:lnTo>
                <a:lnTo>
                  <a:pt x="57320" y="10310"/>
                </a:lnTo>
                <a:lnTo>
                  <a:pt x="57340" y="10310"/>
                </a:lnTo>
                <a:lnTo>
                  <a:pt x="57440" y="10250"/>
                </a:lnTo>
                <a:lnTo>
                  <a:pt x="57460" y="10240"/>
                </a:lnTo>
                <a:lnTo>
                  <a:pt x="57500" y="10220"/>
                </a:lnTo>
                <a:lnTo>
                  <a:pt x="57640" y="10170"/>
                </a:lnTo>
                <a:lnTo>
                  <a:pt x="57790" y="10130"/>
                </a:lnTo>
                <a:lnTo>
                  <a:pt x="57850" y="10090"/>
                </a:lnTo>
                <a:lnTo>
                  <a:pt x="57890" y="10060"/>
                </a:lnTo>
                <a:lnTo>
                  <a:pt x="57960" y="10050"/>
                </a:lnTo>
                <a:lnTo>
                  <a:pt x="58020" y="10030"/>
                </a:lnTo>
                <a:lnTo>
                  <a:pt x="58080" y="10020"/>
                </a:lnTo>
                <a:lnTo>
                  <a:pt x="58220" y="10030"/>
                </a:lnTo>
                <a:lnTo>
                  <a:pt x="58240" y="10030"/>
                </a:lnTo>
                <a:lnTo>
                  <a:pt x="58310" y="10000"/>
                </a:lnTo>
                <a:lnTo>
                  <a:pt x="58330" y="9990"/>
                </a:lnTo>
                <a:lnTo>
                  <a:pt x="58340" y="9990"/>
                </a:lnTo>
                <a:lnTo>
                  <a:pt x="58360" y="9990"/>
                </a:lnTo>
                <a:lnTo>
                  <a:pt x="58430" y="10000"/>
                </a:lnTo>
                <a:lnTo>
                  <a:pt x="58530" y="9980"/>
                </a:lnTo>
                <a:lnTo>
                  <a:pt x="58540" y="9980"/>
                </a:lnTo>
                <a:lnTo>
                  <a:pt x="58640" y="9980"/>
                </a:lnTo>
                <a:lnTo>
                  <a:pt x="58830" y="10000"/>
                </a:lnTo>
                <a:lnTo>
                  <a:pt x="58920" y="10020"/>
                </a:lnTo>
                <a:lnTo>
                  <a:pt x="58980" y="10060"/>
                </a:lnTo>
                <a:lnTo>
                  <a:pt x="59010" y="10080"/>
                </a:lnTo>
                <a:lnTo>
                  <a:pt x="59020" y="10100"/>
                </a:lnTo>
                <a:lnTo>
                  <a:pt x="59080" y="10160"/>
                </a:lnTo>
                <a:lnTo>
                  <a:pt x="59110" y="10180"/>
                </a:lnTo>
                <a:lnTo>
                  <a:pt x="59200" y="10240"/>
                </a:lnTo>
                <a:lnTo>
                  <a:pt x="59240" y="10270"/>
                </a:lnTo>
                <a:lnTo>
                  <a:pt x="59330" y="10320"/>
                </a:lnTo>
                <a:lnTo>
                  <a:pt x="59430" y="10400"/>
                </a:lnTo>
                <a:lnTo>
                  <a:pt x="59440" y="10400"/>
                </a:lnTo>
                <a:lnTo>
                  <a:pt x="59450" y="10410"/>
                </a:lnTo>
                <a:lnTo>
                  <a:pt x="59540" y="10460"/>
                </a:lnTo>
                <a:lnTo>
                  <a:pt x="59700" y="10570"/>
                </a:lnTo>
                <a:lnTo>
                  <a:pt x="59720" y="10580"/>
                </a:lnTo>
                <a:lnTo>
                  <a:pt x="59750" y="10590"/>
                </a:lnTo>
                <a:lnTo>
                  <a:pt x="59800" y="10600"/>
                </a:lnTo>
                <a:lnTo>
                  <a:pt x="59820" y="10600"/>
                </a:lnTo>
                <a:lnTo>
                  <a:pt x="59880" y="10590"/>
                </a:lnTo>
                <a:lnTo>
                  <a:pt x="59920" y="10590"/>
                </a:lnTo>
                <a:lnTo>
                  <a:pt x="59930" y="10590"/>
                </a:lnTo>
                <a:lnTo>
                  <a:pt x="60060" y="10560"/>
                </a:lnTo>
                <a:lnTo>
                  <a:pt x="60200" y="10500"/>
                </a:lnTo>
                <a:lnTo>
                  <a:pt x="60350" y="10440"/>
                </a:lnTo>
                <a:lnTo>
                  <a:pt x="60440" y="10420"/>
                </a:lnTo>
                <a:lnTo>
                  <a:pt x="60530" y="10390"/>
                </a:lnTo>
                <a:lnTo>
                  <a:pt x="60600" y="10380"/>
                </a:lnTo>
                <a:lnTo>
                  <a:pt x="60650" y="10390"/>
                </a:lnTo>
                <a:lnTo>
                  <a:pt x="60700" y="10410"/>
                </a:lnTo>
                <a:lnTo>
                  <a:pt x="60880" y="10430"/>
                </a:lnTo>
                <a:lnTo>
                  <a:pt x="61010" y="10450"/>
                </a:lnTo>
                <a:lnTo>
                  <a:pt x="61120" y="10450"/>
                </a:lnTo>
                <a:lnTo>
                  <a:pt x="61310" y="10380"/>
                </a:lnTo>
                <a:lnTo>
                  <a:pt x="61330" y="10380"/>
                </a:lnTo>
                <a:lnTo>
                  <a:pt x="61350" y="10380"/>
                </a:lnTo>
                <a:lnTo>
                  <a:pt x="61360" y="10370"/>
                </a:lnTo>
                <a:lnTo>
                  <a:pt x="61370" y="10370"/>
                </a:lnTo>
                <a:lnTo>
                  <a:pt x="61410" y="10370"/>
                </a:lnTo>
                <a:lnTo>
                  <a:pt x="61510" y="10410"/>
                </a:lnTo>
                <a:lnTo>
                  <a:pt x="61720" y="10440"/>
                </a:lnTo>
                <a:lnTo>
                  <a:pt x="61820" y="10410"/>
                </a:lnTo>
                <a:lnTo>
                  <a:pt x="61960" y="10430"/>
                </a:lnTo>
                <a:lnTo>
                  <a:pt x="62070" y="10420"/>
                </a:lnTo>
                <a:lnTo>
                  <a:pt x="62190" y="10390"/>
                </a:lnTo>
                <a:lnTo>
                  <a:pt x="62260" y="10370"/>
                </a:lnTo>
                <a:lnTo>
                  <a:pt x="62290" y="10360"/>
                </a:lnTo>
                <a:lnTo>
                  <a:pt x="62310" y="10360"/>
                </a:lnTo>
                <a:lnTo>
                  <a:pt x="62390" y="10360"/>
                </a:lnTo>
                <a:lnTo>
                  <a:pt x="62470" y="10340"/>
                </a:lnTo>
                <a:lnTo>
                  <a:pt x="62520" y="10330"/>
                </a:lnTo>
                <a:lnTo>
                  <a:pt x="62570" y="10340"/>
                </a:lnTo>
                <a:lnTo>
                  <a:pt x="62620" y="10360"/>
                </a:lnTo>
                <a:lnTo>
                  <a:pt x="62650" y="10350"/>
                </a:lnTo>
                <a:lnTo>
                  <a:pt x="62720" y="10340"/>
                </a:lnTo>
                <a:lnTo>
                  <a:pt x="62760" y="10340"/>
                </a:lnTo>
                <a:lnTo>
                  <a:pt x="62800" y="10360"/>
                </a:lnTo>
                <a:lnTo>
                  <a:pt x="62920" y="10330"/>
                </a:lnTo>
                <a:lnTo>
                  <a:pt x="63060" y="10210"/>
                </a:lnTo>
                <a:lnTo>
                  <a:pt x="63130" y="10170"/>
                </a:lnTo>
                <a:lnTo>
                  <a:pt x="63170" y="10120"/>
                </a:lnTo>
                <a:lnTo>
                  <a:pt x="63240" y="10040"/>
                </a:lnTo>
                <a:lnTo>
                  <a:pt x="63280" y="9990"/>
                </a:lnTo>
                <a:lnTo>
                  <a:pt x="63290" y="9990"/>
                </a:lnTo>
                <a:lnTo>
                  <a:pt x="63310" y="9980"/>
                </a:lnTo>
                <a:lnTo>
                  <a:pt x="63390" y="9940"/>
                </a:lnTo>
                <a:lnTo>
                  <a:pt x="63460" y="9840"/>
                </a:lnTo>
                <a:lnTo>
                  <a:pt x="63490" y="9830"/>
                </a:lnTo>
                <a:lnTo>
                  <a:pt x="63510" y="9820"/>
                </a:lnTo>
                <a:lnTo>
                  <a:pt x="63680" y="9790"/>
                </a:lnTo>
                <a:lnTo>
                  <a:pt x="63810" y="9760"/>
                </a:lnTo>
                <a:lnTo>
                  <a:pt x="63900" y="9720"/>
                </a:lnTo>
                <a:lnTo>
                  <a:pt x="63970" y="9670"/>
                </a:lnTo>
                <a:lnTo>
                  <a:pt x="64010" y="9650"/>
                </a:lnTo>
                <a:lnTo>
                  <a:pt x="64010" y="9640"/>
                </a:lnTo>
                <a:lnTo>
                  <a:pt x="64020" y="9630"/>
                </a:lnTo>
                <a:lnTo>
                  <a:pt x="64060" y="9590"/>
                </a:lnTo>
                <a:lnTo>
                  <a:pt x="64060" y="9580"/>
                </a:lnTo>
                <a:lnTo>
                  <a:pt x="64070" y="9570"/>
                </a:lnTo>
                <a:lnTo>
                  <a:pt x="64140" y="9520"/>
                </a:lnTo>
                <a:lnTo>
                  <a:pt x="64200" y="9450"/>
                </a:lnTo>
                <a:lnTo>
                  <a:pt x="64260" y="9400"/>
                </a:lnTo>
                <a:lnTo>
                  <a:pt x="64260" y="9390"/>
                </a:lnTo>
                <a:lnTo>
                  <a:pt x="64290" y="9380"/>
                </a:lnTo>
                <a:lnTo>
                  <a:pt x="64460" y="9360"/>
                </a:lnTo>
                <a:lnTo>
                  <a:pt x="64470" y="9360"/>
                </a:lnTo>
                <a:lnTo>
                  <a:pt x="64470" y="9350"/>
                </a:lnTo>
                <a:lnTo>
                  <a:pt x="64510" y="9320"/>
                </a:lnTo>
                <a:lnTo>
                  <a:pt x="64580" y="9300"/>
                </a:lnTo>
                <a:lnTo>
                  <a:pt x="64680" y="9310"/>
                </a:lnTo>
                <a:lnTo>
                  <a:pt x="64830" y="9310"/>
                </a:lnTo>
                <a:lnTo>
                  <a:pt x="64960" y="9310"/>
                </a:lnTo>
                <a:lnTo>
                  <a:pt x="65000" y="9300"/>
                </a:lnTo>
                <a:lnTo>
                  <a:pt x="65040" y="9290"/>
                </a:lnTo>
                <a:lnTo>
                  <a:pt x="65130" y="9250"/>
                </a:lnTo>
                <a:lnTo>
                  <a:pt x="65330" y="9140"/>
                </a:lnTo>
                <a:lnTo>
                  <a:pt x="65410" y="9110"/>
                </a:lnTo>
                <a:lnTo>
                  <a:pt x="65480" y="9110"/>
                </a:lnTo>
                <a:lnTo>
                  <a:pt x="65500" y="9100"/>
                </a:lnTo>
                <a:lnTo>
                  <a:pt x="65550" y="9110"/>
                </a:lnTo>
                <a:lnTo>
                  <a:pt x="65710" y="9130"/>
                </a:lnTo>
                <a:lnTo>
                  <a:pt x="65900" y="9130"/>
                </a:lnTo>
                <a:lnTo>
                  <a:pt x="65970" y="9110"/>
                </a:lnTo>
                <a:lnTo>
                  <a:pt x="65990" y="9110"/>
                </a:lnTo>
                <a:lnTo>
                  <a:pt x="66010" y="9100"/>
                </a:lnTo>
                <a:lnTo>
                  <a:pt x="66070" y="9080"/>
                </a:lnTo>
                <a:lnTo>
                  <a:pt x="66130" y="9050"/>
                </a:lnTo>
                <a:lnTo>
                  <a:pt x="66180" y="9030"/>
                </a:lnTo>
                <a:lnTo>
                  <a:pt x="66290" y="9020"/>
                </a:lnTo>
                <a:lnTo>
                  <a:pt x="66310" y="9030"/>
                </a:lnTo>
                <a:lnTo>
                  <a:pt x="66550" y="9120"/>
                </a:lnTo>
                <a:lnTo>
                  <a:pt x="66650" y="9140"/>
                </a:lnTo>
                <a:lnTo>
                  <a:pt x="66930" y="9210"/>
                </a:lnTo>
                <a:lnTo>
                  <a:pt x="67030" y="9240"/>
                </a:lnTo>
                <a:lnTo>
                  <a:pt x="67080" y="9250"/>
                </a:lnTo>
                <a:lnTo>
                  <a:pt x="67120" y="9270"/>
                </a:lnTo>
                <a:lnTo>
                  <a:pt x="67130" y="9270"/>
                </a:lnTo>
                <a:lnTo>
                  <a:pt x="67160" y="9280"/>
                </a:lnTo>
                <a:lnTo>
                  <a:pt x="67210" y="9300"/>
                </a:lnTo>
                <a:lnTo>
                  <a:pt x="67320" y="9350"/>
                </a:lnTo>
                <a:lnTo>
                  <a:pt x="67380" y="9390"/>
                </a:lnTo>
                <a:lnTo>
                  <a:pt x="67440" y="9430"/>
                </a:lnTo>
                <a:lnTo>
                  <a:pt x="67520" y="9450"/>
                </a:lnTo>
                <a:lnTo>
                  <a:pt x="67580" y="9470"/>
                </a:lnTo>
                <a:lnTo>
                  <a:pt x="67690" y="9520"/>
                </a:lnTo>
                <a:lnTo>
                  <a:pt x="67730" y="9540"/>
                </a:lnTo>
                <a:lnTo>
                  <a:pt x="67910" y="9570"/>
                </a:lnTo>
                <a:lnTo>
                  <a:pt x="67970" y="9580"/>
                </a:lnTo>
                <a:lnTo>
                  <a:pt x="67990" y="9590"/>
                </a:lnTo>
                <a:lnTo>
                  <a:pt x="68090" y="10030"/>
                </a:lnTo>
                <a:lnTo>
                  <a:pt x="68230" y="10610"/>
                </a:lnTo>
                <a:lnTo>
                  <a:pt x="68270" y="10780"/>
                </a:lnTo>
                <a:lnTo>
                  <a:pt x="68320" y="10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