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Nugaal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Nuga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00" y="34250"/>
                </a:moveTo>
                <a:lnTo>
                  <a:pt x="59670" y="33570"/>
                </a:lnTo>
                <a:lnTo>
                  <a:pt x="60690" y="32540"/>
                </a:lnTo>
                <a:lnTo>
                  <a:pt x="60700" y="32490"/>
                </a:lnTo>
                <a:lnTo>
                  <a:pt x="61820" y="31330"/>
                </a:lnTo>
                <a:lnTo>
                  <a:pt x="61810" y="31330"/>
                </a:lnTo>
                <a:lnTo>
                  <a:pt x="61820" y="31320"/>
                </a:lnTo>
                <a:lnTo>
                  <a:pt x="61830" y="31300"/>
                </a:lnTo>
                <a:lnTo>
                  <a:pt x="61800" y="31300"/>
                </a:lnTo>
                <a:lnTo>
                  <a:pt x="61810" y="31300"/>
                </a:lnTo>
                <a:lnTo>
                  <a:pt x="62450" y="30320"/>
                </a:lnTo>
                <a:lnTo>
                  <a:pt x="62600" y="30100"/>
                </a:lnTo>
                <a:lnTo>
                  <a:pt x="62730" y="29900"/>
                </a:lnTo>
                <a:lnTo>
                  <a:pt x="64130" y="27760"/>
                </a:lnTo>
                <a:lnTo>
                  <a:pt x="64130" y="27740"/>
                </a:lnTo>
                <a:lnTo>
                  <a:pt x="64150" y="27700"/>
                </a:lnTo>
                <a:lnTo>
                  <a:pt x="64210" y="27610"/>
                </a:lnTo>
                <a:lnTo>
                  <a:pt x="65620" y="26100"/>
                </a:lnTo>
                <a:lnTo>
                  <a:pt x="66740" y="26100"/>
                </a:lnTo>
                <a:lnTo>
                  <a:pt x="69060" y="23700"/>
                </a:lnTo>
                <a:lnTo>
                  <a:pt x="69200" y="24840"/>
                </a:lnTo>
                <a:lnTo>
                  <a:pt x="69260" y="25300"/>
                </a:lnTo>
                <a:lnTo>
                  <a:pt x="69720" y="26170"/>
                </a:lnTo>
                <a:lnTo>
                  <a:pt x="70090" y="26440"/>
                </a:lnTo>
                <a:lnTo>
                  <a:pt x="70450" y="26710"/>
                </a:lnTo>
                <a:lnTo>
                  <a:pt x="70510" y="26740"/>
                </a:lnTo>
                <a:lnTo>
                  <a:pt x="70770" y="26910"/>
                </a:lnTo>
                <a:lnTo>
                  <a:pt x="70780" y="26920"/>
                </a:lnTo>
                <a:lnTo>
                  <a:pt x="70790" y="26920"/>
                </a:lnTo>
                <a:lnTo>
                  <a:pt x="70810" y="26930"/>
                </a:lnTo>
                <a:lnTo>
                  <a:pt x="70820" y="26940"/>
                </a:lnTo>
                <a:lnTo>
                  <a:pt x="70830" y="26950"/>
                </a:lnTo>
                <a:lnTo>
                  <a:pt x="70850" y="26960"/>
                </a:lnTo>
                <a:lnTo>
                  <a:pt x="70870" y="26970"/>
                </a:lnTo>
                <a:lnTo>
                  <a:pt x="70880" y="26980"/>
                </a:lnTo>
                <a:lnTo>
                  <a:pt x="70890" y="26980"/>
                </a:lnTo>
                <a:lnTo>
                  <a:pt x="70900" y="26990"/>
                </a:lnTo>
                <a:lnTo>
                  <a:pt x="70920" y="27000"/>
                </a:lnTo>
                <a:lnTo>
                  <a:pt x="70930" y="27010"/>
                </a:lnTo>
                <a:lnTo>
                  <a:pt x="70940" y="27020"/>
                </a:lnTo>
                <a:lnTo>
                  <a:pt x="70960" y="27030"/>
                </a:lnTo>
                <a:lnTo>
                  <a:pt x="70980" y="27040"/>
                </a:lnTo>
                <a:lnTo>
                  <a:pt x="70990" y="27050"/>
                </a:lnTo>
                <a:lnTo>
                  <a:pt x="71000" y="27050"/>
                </a:lnTo>
                <a:lnTo>
                  <a:pt x="71020" y="27060"/>
                </a:lnTo>
                <a:lnTo>
                  <a:pt x="71030" y="27070"/>
                </a:lnTo>
                <a:lnTo>
                  <a:pt x="71040" y="27080"/>
                </a:lnTo>
                <a:lnTo>
                  <a:pt x="71060" y="27090"/>
                </a:lnTo>
                <a:lnTo>
                  <a:pt x="71070" y="27100"/>
                </a:lnTo>
                <a:lnTo>
                  <a:pt x="71080" y="27110"/>
                </a:lnTo>
                <a:lnTo>
                  <a:pt x="71100" y="27110"/>
                </a:lnTo>
                <a:lnTo>
                  <a:pt x="71110" y="27120"/>
                </a:lnTo>
                <a:lnTo>
                  <a:pt x="71130" y="27140"/>
                </a:lnTo>
                <a:lnTo>
                  <a:pt x="71140" y="27140"/>
                </a:lnTo>
                <a:lnTo>
                  <a:pt x="71150" y="27150"/>
                </a:lnTo>
                <a:lnTo>
                  <a:pt x="71170" y="27160"/>
                </a:lnTo>
                <a:lnTo>
                  <a:pt x="71180" y="27170"/>
                </a:lnTo>
                <a:lnTo>
                  <a:pt x="71190" y="27170"/>
                </a:lnTo>
                <a:lnTo>
                  <a:pt x="71510" y="27380"/>
                </a:lnTo>
                <a:lnTo>
                  <a:pt x="71890" y="27390"/>
                </a:lnTo>
                <a:lnTo>
                  <a:pt x="71900" y="27390"/>
                </a:lnTo>
                <a:lnTo>
                  <a:pt x="71910" y="27390"/>
                </a:lnTo>
                <a:lnTo>
                  <a:pt x="71930" y="27390"/>
                </a:lnTo>
                <a:lnTo>
                  <a:pt x="71950" y="27390"/>
                </a:lnTo>
                <a:lnTo>
                  <a:pt x="71960" y="27390"/>
                </a:lnTo>
                <a:lnTo>
                  <a:pt x="71970" y="27400"/>
                </a:lnTo>
                <a:lnTo>
                  <a:pt x="71990" y="27400"/>
                </a:lnTo>
                <a:lnTo>
                  <a:pt x="72010" y="27400"/>
                </a:lnTo>
                <a:lnTo>
                  <a:pt x="72020" y="27400"/>
                </a:lnTo>
                <a:lnTo>
                  <a:pt x="72030" y="27400"/>
                </a:lnTo>
                <a:lnTo>
                  <a:pt x="72050" y="27400"/>
                </a:lnTo>
                <a:lnTo>
                  <a:pt x="72070" y="27400"/>
                </a:lnTo>
                <a:lnTo>
                  <a:pt x="72080" y="27400"/>
                </a:lnTo>
                <a:lnTo>
                  <a:pt x="72090" y="27400"/>
                </a:lnTo>
                <a:lnTo>
                  <a:pt x="72110" y="27400"/>
                </a:lnTo>
                <a:lnTo>
                  <a:pt x="72130" y="27400"/>
                </a:lnTo>
                <a:lnTo>
                  <a:pt x="72140" y="27400"/>
                </a:lnTo>
                <a:lnTo>
                  <a:pt x="72150" y="27400"/>
                </a:lnTo>
                <a:lnTo>
                  <a:pt x="72170" y="27400"/>
                </a:lnTo>
                <a:lnTo>
                  <a:pt x="72180" y="27400"/>
                </a:lnTo>
                <a:lnTo>
                  <a:pt x="72200" y="27410"/>
                </a:lnTo>
                <a:lnTo>
                  <a:pt x="72210" y="27410"/>
                </a:lnTo>
                <a:lnTo>
                  <a:pt x="72220" y="27410"/>
                </a:lnTo>
                <a:lnTo>
                  <a:pt x="72240" y="27410"/>
                </a:lnTo>
                <a:lnTo>
                  <a:pt x="72260" y="27410"/>
                </a:lnTo>
                <a:lnTo>
                  <a:pt x="72270" y="27410"/>
                </a:lnTo>
                <a:lnTo>
                  <a:pt x="72280" y="27410"/>
                </a:lnTo>
                <a:lnTo>
                  <a:pt x="72300" y="27410"/>
                </a:lnTo>
                <a:lnTo>
                  <a:pt x="72320" y="27410"/>
                </a:lnTo>
                <a:lnTo>
                  <a:pt x="72330" y="27410"/>
                </a:lnTo>
                <a:lnTo>
                  <a:pt x="72340" y="27410"/>
                </a:lnTo>
                <a:lnTo>
                  <a:pt x="72360" y="27410"/>
                </a:lnTo>
                <a:lnTo>
                  <a:pt x="72370" y="27410"/>
                </a:lnTo>
                <a:lnTo>
                  <a:pt x="72390" y="27410"/>
                </a:lnTo>
                <a:lnTo>
                  <a:pt x="72400" y="27410"/>
                </a:lnTo>
                <a:lnTo>
                  <a:pt x="72420" y="27410"/>
                </a:lnTo>
                <a:lnTo>
                  <a:pt x="72430" y="27420"/>
                </a:lnTo>
                <a:lnTo>
                  <a:pt x="72450" y="27420"/>
                </a:lnTo>
                <a:lnTo>
                  <a:pt x="72460" y="27420"/>
                </a:lnTo>
                <a:lnTo>
                  <a:pt x="72480" y="27420"/>
                </a:lnTo>
                <a:lnTo>
                  <a:pt x="72490" y="27420"/>
                </a:lnTo>
                <a:lnTo>
                  <a:pt x="72510" y="27420"/>
                </a:lnTo>
                <a:lnTo>
                  <a:pt x="72520" y="27420"/>
                </a:lnTo>
                <a:lnTo>
                  <a:pt x="72540" y="27420"/>
                </a:lnTo>
                <a:lnTo>
                  <a:pt x="72550" y="27420"/>
                </a:lnTo>
                <a:lnTo>
                  <a:pt x="72560" y="27420"/>
                </a:lnTo>
                <a:lnTo>
                  <a:pt x="72580" y="27420"/>
                </a:lnTo>
                <a:lnTo>
                  <a:pt x="72590" y="27420"/>
                </a:lnTo>
                <a:lnTo>
                  <a:pt x="72610" y="27420"/>
                </a:lnTo>
                <a:lnTo>
                  <a:pt x="72620" y="27420"/>
                </a:lnTo>
                <a:lnTo>
                  <a:pt x="72640" y="27420"/>
                </a:lnTo>
                <a:lnTo>
                  <a:pt x="72650" y="27430"/>
                </a:lnTo>
                <a:lnTo>
                  <a:pt x="73030" y="27440"/>
                </a:lnTo>
                <a:lnTo>
                  <a:pt x="73690" y="27780"/>
                </a:lnTo>
                <a:lnTo>
                  <a:pt x="73800" y="28150"/>
                </a:lnTo>
                <a:lnTo>
                  <a:pt x="73810" y="28170"/>
                </a:lnTo>
                <a:lnTo>
                  <a:pt x="73810" y="28180"/>
                </a:lnTo>
                <a:lnTo>
                  <a:pt x="73820" y="28200"/>
                </a:lnTo>
                <a:lnTo>
                  <a:pt x="73820" y="28220"/>
                </a:lnTo>
                <a:lnTo>
                  <a:pt x="73830" y="28240"/>
                </a:lnTo>
                <a:lnTo>
                  <a:pt x="73830" y="28250"/>
                </a:lnTo>
                <a:lnTo>
                  <a:pt x="73840" y="28270"/>
                </a:lnTo>
                <a:lnTo>
                  <a:pt x="73840" y="28290"/>
                </a:lnTo>
                <a:lnTo>
                  <a:pt x="73850" y="28310"/>
                </a:lnTo>
                <a:lnTo>
                  <a:pt x="73850" y="28320"/>
                </a:lnTo>
                <a:lnTo>
                  <a:pt x="73860" y="28340"/>
                </a:lnTo>
                <a:lnTo>
                  <a:pt x="73870" y="28360"/>
                </a:lnTo>
                <a:lnTo>
                  <a:pt x="73890" y="28450"/>
                </a:lnTo>
                <a:lnTo>
                  <a:pt x="73900" y="28480"/>
                </a:lnTo>
                <a:lnTo>
                  <a:pt x="73900" y="28490"/>
                </a:lnTo>
                <a:lnTo>
                  <a:pt x="74090" y="29110"/>
                </a:lnTo>
                <a:lnTo>
                  <a:pt x="74420" y="28650"/>
                </a:lnTo>
                <a:lnTo>
                  <a:pt x="74680" y="28240"/>
                </a:lnTo>
                <a:lnTo>
                  <a:pt x="75480" y="28380"/>
                </a:lnTo>
                <a:lnTo>
                  <a:pt x="76300" y="29120"/>
                </a:lnTo>
                <a:lnTo>
                  <a:pt x="76310" y="29130"/>
                </a:lnTo>
                <a:lnTo>
                  <a:pt x="76260" y="29150"/>
                </a:lnTo>
                <a:lnTo>
                  <a:pt x="76220" y="29180"/>
                </a:lnTo>
                <a:lnTo>
                  <a:pt x="76210" y="29190"/>
                </a:lnTo>
                <a:lnTo>
                  <a:pt x="76180" y="29260"/>
                </a:lnTo>
                <a:lnTo>
                  <a:pt x="76170" y="29330"/>
                </a:lnTo>
                <a:lnTo>
                  <a:pt x="76160" y="29370"/>
                </a:lnTo>
                <a:lnTo>
                  <a:pt x="76110" y="29430"/>
                </a:lnTo>
                <a:lnTo>
                  <a:pt x="76100" y="29530"/>
                </a:lnTo>
                <a:lnTo>
                  <a:pt x="76110" y="29610"/>
                </a:lnTo>
                <a:lnTo>
                  <a:pt x="76090" y="29680"/>
                </a:lnTo>
                <a:lnTo>
                  <a:pt x="76050" y="29750"/>
                </a:lnTo>
                <a:lnTo>
                  <a:pt x="76000" y="30000"/>
                </a:lnTo>
                <a:lnTo>
                  <a:pt x="75930" y="30070"/>
                </a:lnTo>
                <a:lnTo>
                  <a:pt x="75900" y="30100"/>
                </a:lnTo>
                <a:lnTo>
                  <a:pt x="75890" y="30110"/>
                </a:lnTo>
                <a:lnTo>
                  <a:pt x="75640" y="30320"/>
                </a:lnTo>
                <a:lnTo>
                  <a:pt x="75560" y="30410"/>
                </a:lnTo>
                <a:lnTo>
                  <a:pt x="75550" y="30420"/>
                </a:lnTo>
                <a:lnTo>
                  <a:pt x="75510" y="30450"/>
                </a:lnTo>
                <a:lnTo>
                  <a:pt x="75440" y="30480"/>
                </a:lnTo>
                <a:lnTo>
                  <a:pt x="75260" y="30550"/>
                </a:lnTo>
                <a:lnTo>
                  <a:pt x="75140" y="30620"/>
                </a:lnTo>
                <a:lnTo>
                  <a:pt x="75040" y="30690"/>
                </a:lnTo>
                <a:lnTo>
                  <a:pt x="74820" y="30910"/>
                </a:lnTo>
                <a:lnTo>
                  <a:pt x="74710" y="31020"/>
                </a:lnTo>
                <a:lnTo>
                  <a:pt x="74700" y="31030"/>
                </a:lnTo>
                <a:lnTo>
                  <a:pt x="74520" y="31240"/>
                </a:lnTo>
                <a:lnTo>
                  <a:pt x="74430" y="31320"/>
                </a:lnTo>
                <a:lnTo>
                  <a:pt x="74430" y="31330"/>
                </a:lnTo>
                <a:lnTo>
                  <a:pt x="74220" y="31590"/>
                </a:lnTo>
                <a:lnTo>
                  <a:pt x="74220" y="31600"/>
                </a:lnTo>
                <a:lnTo>
                  <a:pt x="74190" y="31610"/>
                </a:lnTo>
                <a:lnTo>
                  <a:pt x="74150" y="31610"/>
                </a:lnTo>
                <a:lnTo>
                  <a:pt x="74090" y="31570"/>
                </a:lnTo>
                <a:lnTo>
                  <a:pt x="74080" y="31570"/>
                </a:lnTo>
                <a:lnTo>
                  <a:pt x="74080" y="31580"/>
                </a:lnTo>
                <a:lnTo>
                  <a:pt x="74090" y="31590"/>
                </a:lnTo>
                <a:lnTo>
                  <a:pt x="74150" y="31640"/>
                </a:lnTo>
                <a:lnTo>
                  <a:pt x="74140" y="31660"/>
                </a:lnTo>
                <a:lnTo>
                  <a:pt x="74050" y="31760"/>
                </a:lnTo>
                <a:lnTo>
                  <a:pt x="74000" y="31850"/>
                </a:lnTo>
                <a:lnTo>
                  <a:pt x="73960" y="31940"/>
                </a:lnTo>
                <a:lnTo>
                  <a:pt x="73920" y="32120"/>
                </a:lnTo>
                <a:lnTo>
                  <a:pt x="73900" y="32340"/>
                </a:lnTo>
                <a:lnTo>
                  <a:pt x="73880" y="32540"/>
                </a:lnTo>
                <a:lnTo>
                  <a:pt x="73900" y="32580"/>
                </a:lnTo>
                <a:lnTo>
                  <a:pt x="73920" y="32610"/>
                </a:lnTo>
                <a:lnTo>
                  <a:pt x="73930" y="32620"/>
                </a:lnTo>
                <a:lnTo>
                  <a:pt x="73930" y="32680"/>
                </a:lnTo>
                <a:lnTo>
                  <a:pt x="73940" y="32710"/>
                </a:lnTo>
                <a:lnTo>
                  <a:pt x="73960" y="32730"/>
                </a:lnTo>
                <a:lnTo>
                  <a:pt x="74010" y="32740"/>
                </a:lnTo>
                <a:lnTo>
                  <a:pt x="74060" y="32730"/>
                </a:lnTo>
                <a:lnTo>
                  <a:pt x="74080" y="32750"/>
                </a:lnTo>
                <a:lnTo>
                  <a:pt x="74070" y="32770"/>
                </a:lnTo>
                <a:lnTo>
                  <a:pt x="74030" y="32800"/>
                </a:lnTo>
                <a:lnTo>
                  <a:pt x="74030" y="32810"/>
                </a:lnTo>
                <a:lnTo>
                  <a:pt x="74020" y="32850"/>
                </a:lnTo>
                <a:lnTo>
                  <a:pt x="74020" y="32870"/>
                </a:lnTo>
                <a:lnTo>
                  <a:pt x="74050" y="32880"/>
                </a:lnTo>
                <a:lnTo>
                  <a:pt x="74060" y="32900"/>
                </a:lnTo>
                <a:lnTo>
                  <a:pt x="73990" y="33020"/>
                </a:lnTo>
                <a:lnTo>
                  <a:pt x="74020" y="33070"/>
                </a:lnTo>
                <a:lnTo>
                  <a:pt x="73970" y="33160"/>
                </a:lnTo>
                <a:lnTo>
                  <a:pt x="73920" y="33230"/>
                </a:lnTo>
                <a:lnTo>
                  <a:pt x="73840" y="33340"/>
                </a:lnTo>
                <a:lnTo>
                  <a:pt x="73800" y="33410"/>
                </a:lnTo>
                <a:lnTo>
                  <a:pt x="73730" y="33470"/>
                </a:lnTo>
                <a:lnTo>
                  <a:pt x="73690" y="33530"/>
                </a:lnTo>
                <a:lnTo>
                  <a:pt x="73640" y="33640"/>
                </a:lnTo>
                <a:lnTo>
                  <a:pt x="73610" y="33740"/>
                </a:lnTo>
                <a:lnTo>
                  <a:pt x="73600" y="33890"/>
                </a:lnTo>
                <a:lnTo>
                  <a:pt x="73570" y="33970"/>
                </a:lnTo>
                <a:lnTo>
                  <a:pt x="73550" y="34030"/>
                </a:lnTo>
                <a:lnTo>
                  <a:pt x="73430" y="34270"/>
                </a:lnTo>
                <a:lnTo>
                  <a:pt x="73220" y="34660"/>
                </a:lnTo>
                <a:lnTo>
                  <a:pt x="73190" y="34730"/>
                </a:lnTo>
                <a:lnTo>
                  <a:pt x="73140" y="34830"/>
                </a:lnTo>
                <a:lnTo>
                  <a:pt x="73020" y="35060"/>
                </a:lnTo>
                <a:lnTo>
                  <a:pt x="72830" y="35340"/>
                </a:lnTo>
                <a:lnTo>
                  <a:pt x="71840" y="34190"/>
                </a:lnTo>
                <a:lnTo>
                  <a:pt x="71440" y="34120"/>
                </a:lnTo>
                <a:lnTo>
                  <a:pt x="70300" y="33570"/>
                </a:lnTo>
                <a:lnTo>
                  <a:pt x="69790" y="33320"/>
                </a:lnTo>
                <a:lnTo>
                  <a:pt x="68860" y="33270"/>
                </a:lnTo>
                <a:lnTo>
                  <a:pt x="68730" y="33260"/>
                </a:lnTo>
                <a:lnTo>
                  <a:pt x="65420" y="35140"/>
                </a:lnTo>
                <a:lnTo>
                  <a:pt x="65220" y="35260"/>
                </a:lnTo>
                <a:lnTo>
                  <a:pt x="59040" y="34260"/>
                </a:lnTo>
                <a:lnTo>
                  <a:pt x="59000" y="3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