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Mudug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Mudu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60" y="41220"/>
                </a:moveTo>
                <a:lnTo>
                  <a:pt x="54620" y="38770"/>
                </a:lnTo>
                <a:lnTo>
                  <a:pt x="57690" y="35600"/>
                </a:lnTo>
                <a:lnTo>
                  <a:pt x="58000" y="35280"/>
                </a:lnTo>
                <a:lnTo>
                  <a:pt x="59000" y="34250"/>
                </a:lnTo>
                <a:lnTo>
                  <a:pt x="59040" y="34260"/>
                </a:lnTo>
                <a:lnTo>
                  <a:pt x="65220" y="35260"/>
                </a:lnTo>
                <a:lnTo>
                  <a:pt x="65420" y="35140"/>
                </a:lnTo>
                <a:lnTo>
                  <a:pt x="68730" y="33260"/>
                </a:lnTo>
                <a:lnTo>
                  <a:pt x="68860" y="33270"/>
                </a:lnTo>
                <a:lnTo>
                  <a:pt x="69790" y="33320"/>
                </a:lnTo>
                <a:lnTo>
                  <a:pt x="70300" y="33570"/>
                </a:lnTo>
                <a:lnTo>
                  <a:pt x="71440" y="34120"/>
                </a:lnTo>
                <a:lnTo>
                  <a:pt x="71840" y="34190"/>
                </a:lnTo>
                <a:lnTo>
                  <a:pt x="72830" y="35340"/>
                </a:lnTo>
                <a:lnTo>
                  <a:pt x="72760" y="35450"/>
                </a:lnTo>
                <a:lnTo>
                  <a:pt x="72520" y="35800"/>
                </a:lnTo>
                <a:lnTo>
                  <a:pt x="72330" y="36040"/>
                </a:lnTo>
                <a:lnTo>
                  <a:pt x="72270" y="36130"/>
                </a:lnTo>
                <a:lnTo>
                  <a:pt x="72130" y="36320"/>
                </a:lnTo>
                <a:lnTo>
                  <a:pt x="72030" y="36440"/>
                </a:lnTo>
                <a:lnTo>
                  <a:pt x="71950" y="36560"/>
                </a:lnTo>
                <a:lnTo>
                  <a:pt x="71770" y="36800"/>
                </a:lnTo>
                <a:lnTo>
                  <a:pt x="71670" y="36940"/>
                </a:lnTo>
                <a:lnTo>
                  <a:pt x="71350" y="37460"/>
                </a:lnTo>
                <a:lnTo>
                  <a:pt x="71340" y="37460"/>
                </a:lnTo>
                <a:lnTo>
                  <a:pt x="71310" y="37500"/>
                </a:lnTo>
                <a:lnTo>
                  <a:pt x="71160" y="37660"/>
                </a:lnTo>
                <a:lnTo>
                  <a:pt x="71150" y="37670"/>
                </a:lnTo>
                <a:lnTo>
                  <a:pt x="71000" y="37940"/>
                </a:lnTo>
                <a:lnTo>
                  <a:pt x="70910" y="38130"/>
                </a:lnTo>
                <a:lnTo>
                  <a:pt x="70860" y="38210"/>
                </a:lnTo>
                <a:lnTo>
                  <a:pt x="70760" y="38380"/>
                </a:lnTo>
                <a:lnTo>
                  <a:pt x="70670" y="38480"/>
                </a:lnTo>
                <a:lnTo>
                  <a:pt x="70640" y="38570"/>
                </a:lnTo>
                <a:lnTo>
                  <a:pt x="70600" y="38610"/>
                </a:lnTo>
                <a:lnTo>
                  <a:pt x="70590" y="38620"/>
                </a:lnTo>
                <a:lnTo>
                  <a:pt x="70560" y="38710"/>
                </a:lnTo>
                <a:lnTo>
                  <a:pt x="70520" y="38750"/>
                </a:lnTo>
                <a:lnTo>
                  <a:pt x="70430" y="38930"/>
                </a:lnTo>
                <a:lnTo>
                  <a:pt x="70410" y="38960"/>
                </a:lnTo>
                <a:lnTo>
                  <a:pt x="70240" y="39250"/>
                </a:lnTo>
                <a:lnTo>
                  <a:pt x="70230" y="39300"/>
                </a:lnTo>
                <a:lnTo>
                  <a:pt x="70220" y="39310"/>
                </a:lnTo>
                <a:lnTo>
                  <a:pt x="70190" y="39330"/>
                </a:lnTo>
                <a:lnTo>
                  <a:pt x="70150" y="39390"/>
                </a:lnTo>
                <a:lnTo>
                  <a:pt x="70030" y="39620"/>
                </a:lnTo>
                <a:lnTo>
                  <a:pt x="70010" y="39650"/>
                </a:lnTo>
                <a:lnTo>
                  <a:pt x="69920" y="39780"/>
                </a:lnTo>
                <a:lnTo>
                  <a:pt x="69900" y="39830"/>
                </a:lnTo>
                <a:lnTo>
                  <a:pt x="69890" y="39980"/>
                </a:lnTo>
                <a:lnTo>
                  <a:pt x="69840" y="40080"/>
                </a:lnTo>
                <a:lnTo>
                  <a:pt x="69710" y="40420"/>
                </a:lnTo>
                <a:lnTo>
                  <a:pt x="69670" y="40530"/>
                </a:lnTo>
                <a:lnTo>
                  <a:pt x="69610" y="40660"/>
                </a:lnTo>
                <a:lnTo>
                  <a:pt x="69540" y="40810"/>
                </a:lnTo>
                <a:lnTo>
                  <a:pt x="69490" y="40890"/>
                </a:lnTo>
                <a:lnTo>
                  <a:pt x="69480" y="40990"/>
                </a:lnTo>
                <a:lnTo>
                  <a:pt x="69370" y="41190"/>
                </a:lnTo>
                <a:lnTo>
                  <a:pt x="69270" y="41420"/>
                </a:lnTo>
                <a:lnTo>
                  <a:pt x="69120" y="41920"/>
                </a:lnTo>
                <a:lnTo>
                  <a:pt x="69110" y="41980"/>
                </a:lnTo>
                <a:lnTo>
                  <a:pt x="69090" y="42060"/>
                </a:lnTo>
                <a:lnTo>
                  <a:pt x="69060" y="42330"/>
                </a:lnTo>
                <a:lnTo>
                  <a:pt x="69050" y="42510"/>
                </a:lnTo>
                <a:lnTo>
                  <a:pt x="69060" y="42580"/>
                </a:lnTo>
                <a:lnTo>
                  <a:pt x="69090" y="42670"/>
                </a:lnTo>
                <a:lnTo>
                  <a:pt x="69080" y="42780"/>
                </a:lnTo>
                <a:lnTo>
                  <a:pt x="69070" y="42810"/>
                </a:lnTo>
                <a:lnTo>
                  <a:pt x="68930" y="43240"/>
                </a:lnTo>
                <a:lnTo>
                  <a:pt x="68880" y="43380"/>
                </a:lnTo>
                <a:lnTo>
                  <a:pt x="68840" y="43450"/>
                </a:lnTo>
                <a:lnTo>
                  <a:pt x="68780" y="43600"/>
                </a:lnTo>
                <a:lnTo>
                  <a:pt x="68740" y="43690"/>
                </a:lnTo>
                <a:lnTo>
                  <a:pt x="68440" y="44340"/>
                </a:lnTo>
                <a:lnTo>
                  <a:pt x="68430" y="44360"/>
                </a:lnTo>
                <a:lnTo>
                  <a:pt x="68300" y="44600"/>
                </a:lnTo>
                <a:lnTo>
                  <a:pt x="68180" y="44760"/>
                </a:lnTo>
                <a:lnTo>
                  <a:pt x="68130" y="44880"/>
                </a:lnTo>
                <a:lnTo>
                  <a:pt x="68020" y="45060"/>
                </a:lnTo>
                <a:lnTo>
                  <a:pt x="68010" y="45080"/>
                </a:lnTo>
                <a:lnTo>
                  <a:pt x="67890" y="45300"/>
                </a:lnTo>
                <a:lnTo>
                  <a:pt x="67830" y="45390"/>
                </a:lnTo>
                <a:lnTo>
                  <a:pt x="67730" y="45560"/>
                </a:lnTo>
                <a:lnTo>
                  <a:pt x="67590" y="45780"/>
                </a:lnTo>
                <a:lnTo>
                  <a:pt x="67570" y="45800"/>
                </a:lnTo>
                <a:lnTo>
                  <a:pt x="67390" y="46120"/>
                </a:lnTo>
                <a:lnTo>
                  <a:pt x="67130" y="46510"/>
                </a:lnTo>
                <a:lnTo>
                  <a:pt x="67110" y="46540"/>
                </a:lnTo>
                <a:lnTo>
                  <a:pt x="66710" y="47160"/>
                </a:lnTo>
                <a:lnTo>
                  <a:pt x="66680" y="47220"/>
                </a:lnTo>
                <a:lnTo>
                  <a:pt x="66450" y="47600"/>
                </a:lnTo>
                <a:lnTo>
                  <a:pt x="66320" y="47880"/>
                </a:lnTo>
                <a:lnTo>
                  <a:pt x="66270" y="47950"/>
                </a:lnTo>
                <a:lnTo>
                  <a:pt x="66220" y="48030"/>
                </a:lnTo>
                <a:lnTo>
                  <a:pt x="65770" y="48630"/>
                </a:lnTo>
                <a:lnTo>
                  <a:pt x="65700" y="48720"/>
                </a:lnTo>
                <a:lnTo>
                  <a:pt x="65690" y="48730"/>
                </a:lnTo>
                <a:lnTo>
                  <a:pt x="65500" y="48940"/>
                </a:lnTo>
                <a:lnTo>
                  <a:pt x="65490" y="48950"/>
                </a:lnTo>
                <a:lnTo>
                  <a:pt x="65460" y="48990"/>
                </a:lnTo>
                <a:lnTo>
                  <a:pt x="65460" y="49020"/>
                </a:lnTo>
                <a:lnTo>
                  <a:pt x="65460" y="49050"/>
                </a:lnTo>
                <a:lnTo>
                  <a:pt x="65440" y="49090"/>
                </a:lnTo>
                <a:lnTo>
                  <a:pt x="65280" y="49290"/>
                </a:lnTo>
                <a:lnTo>
                  <a:pt x="64770" y="49910"/>
                </a:lnTo>
                <a:lnTo>
                  <a:pt x="64770" y="49920"/>
                </a:lnTo>
                <a:lnTo>
                  <a:pt x="64750" y="49940"/>
                </a:lnTo>
                <a:lnTo>
                  <a:pt x="64480" y="50310"/>
                </a:lnTo>
                <a:lnTo>
                  <a:pt x="64390" y="50450"/>
                </a:lnTo>
                <a:lnTo>
                  <a:pt x="64380" y="50460"/>
                </a:lnTo>
                <a:lnTo>
                  <a:pt x="64310" y="50520"/>
                </a:lnTo>
                <a:lnTo>
                  <a:pt x="64310" y="50530"/>
                </a:lnTo>
                <a:lnTo>
                  <a:pt x="64260" y="50610"/>
                </a:lnTo>
                <a:lnTo>
                  <a:pt x="64250" y="50620"/>
                </a:lnTo>
                <a:lnTo>
                  <a:pt x="63990" y="50930"/>
                </a:lnTo>
                <a:lnTo>
                  <a:pt x="63860" y="51120"/>
                </a:lnTo>
                <a:lnTo>
                  <a:pt x="63750" y="51280"/>
                </a:lnTo>
                <a:lnTo>
                  <a:pt x="63730" y="51310"/>
                </a:lnTo>
                <a:lnTo>
                  <a:pt x="63610" y="51480"/>
                </a:lnTo>
                <a:lnTo>
                  <a:pt x="63500" y="51660"/>
                </a:lnTo>
                <a:lnTo>
                  <a:pt x="63380" y="51840"/>
                </a:lnTo>
                <a:lnTo>
                  <a:pt x="63210" y="52080"/>
                </a:lnTo>
                <a:lnTo>
                  <a:pt x="63050" y="52420"/>
                </a:lnTo>
                <a:lnTo>
                  <a:pt x="63040" y="52430"/>
                </a:lnTo>
                <a:lnTo>
                  <a:pt x="63000" y="52570"/>
                </a:lnTo>
                <a:lnTo>
                  <a:pt x="62920" y="52710"/>
                </a:lnTo>
                <a:lnTo>
                  <a:pt x="62680" y="53110"/>
                </a:lnTo>
                <a:lnTo>
                  <a:pt x="62660" y="53160"/>
                </a:lnTo>
                <a:lnTo>
                  <a:pt x="62630" y="53250"/>
                </a:lnTo>
                <a:lnTo>
                  <a:pt x="62550" y="53370"/>
                </a:lnTo>
                <a:lnTo>
                  <a:pt x="62480" y="53520"/>
                </a:lnTo>
                <a:lnTo>
                  <a:pt x="62290" y="53770"/>
                </a:lnTo>
                <a:lnTo>
                  <a:pt x="62290" y="53780"/>
                </a:lnTo>
                <a:lnTo>
                  <a:pt x="62220" y="53880"/>
                </a:lnTo>
                <a:lnTo>
                  <a:pt x="62160" y="53970"/>
                </a:lnTo>
                <a:lnTo>
                  <a:pt x="62030" y="54210"/>
                </a:lnTo>
                <a:lnTo>
                  <a:pt x="61960" y="54380"/>
                </a:lnTo>
                <a:lnTo>
                  <a:pt x="61860" y="54520"/>
                </a:lnTo>
                <a:lnTo>
                  <a:pt x="61850" y="54530"/>
                </a:lnTo>
                <a:lnTo>
                  <a:pt x="61810" y="54600"/>
                </a:lnTo>
                <a:lnTo>
                  <a:pt x="61700" y="54790"/>
                </a:lnTo>
                <a:lnTo>
                  <a:pt x="61510" y="55030"/>
                </a:lnTo>
                <a:lnTo>
                  <a:pt x="61290" y="55250"/>
                </a:lnTo>
                <a:lnTo>
                  <a:pt x="61280" y="55270"/>
                </a:lnTo>
                <a:lnTo>
                  <a:pt x="61070" y="55440"/>
                </a:lnTo>
                <a:lnTo>
                  <a:pt x="60980" y="55540"/>
                </a:lnTo>
                <a:lnTo>
                  <a:pt x="60870" y="55680"/>
                </a:lnTo>
                <a:lnTo>
                  <a:pt x="60810" y="55740"/>
                </a:lnTo>
                <a:lnTo>
                  <a:pt x="59140" y="54940"/>
                </a:lnTo>
                <a:lnTo>
                  <a:pt x="58610" y="54690"/>
                </a:lnTo>
                <a:lnTo>
                  <a:pt x="58610" y="54660"/>
                </a:lnTo>
                <a:lnTo>
                  <a:pt x="59330" y="50040"/>
                </a:lnTo>
                <a:lnTo>
                  <a:pt x="59310" y="49980"/>
                </a:lnTo>
                <a:lnTo>
                  <a:pt x="58410" y="47510"/>
                </a:lnTo>
                <a:lnTo>
                  <a:pt x="57620" y="46310"/>
                </a:lnTo>
                <a:lnTo>
                  <a:pt x="59270" y="42790"/>
                </a:lnTo>
                <a:lnTo>
                  <a:pt x="52260" y="4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