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Middle Shabelle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Middle Shabel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50" y="69970"/>
                </a:moveTo>
                <a:lnTo>
                  <a:pt x="46140" y="69970"/>
                </a:lnTo>
                <a:lnTo>
                  <a:pt x="45940" y="69990"/>
                </a:lnTo>
                <a:lnTo>
                  <a:pt x="45110" y="70060"/>
                </a:lnTo>
                <a:lnTo>
                  <a:pt x="44910" y="70120"/>
                </a:lnTo>
                <a:lnTo>
                  <a:pt x="44640" y="70200"/>
                </a:lnTo>
                <a:lnTo>
                  <a:pt x="44250" y="70000"/>
                </a:lnTo>
                <a:lnTo>
                  <a:pt x="44250" y="69660"/>
                </a:lnTo>
                <a:lnTo>
                  <a:pt x="44300" y="66890"/>
                </a:lnTo>
                <a:lnTo>
                  <a:pt x="44300" y="66870"/>
                </a:lnTo>
                <a:lnTo>
                  <a:pt x="44300" y="66850"/>
                </a:lnTo>
                <a:lnTo>
                  <a:pt x="44300" y="66830"/>
                </a:lnTo>
                <a:lnTo>
                  <a:pt x="44300" y="66810"/>
                </a:lnTo>
                <a:lnTo>
                  <a:pt x="44310" y="66420"/>
                </a:lnTo>
                <a:lnTo>
                  <a:pt x="44250" y="66350"/>
                </a:lnTo>
                <a:lnTo>
                  <a:pt x="44260" y="66350"/>
                </a:lnTo>
                <a:lnTo>
                  <a:pt x="44090" y="66090"/>
                </a:lnTo>
                <a:lnTo>
                  <a:pt x="43400" y="65090"/>
                </a:lnTo>
                <a:lnTo>
                  <a:pt x="43390" y="65080"/>
                </a:lnTo>
                <a:lnTo>
                  <a:pt x="43380" y="65060"/>
                </a:lnTo>
                <a:lnTo>
                  <a:pt x="43370" y="65040"/>
                </a:lnTo>
                <a:lnTo>
                  <a:pt x="43360" y="65030"/>
                </a:lnTo>
                <a:lnTo>
                  <a:pt x="43340" y="65010"/>
                </a:lnTo>
                <a:lnTo>
                  <a:pt x="43330" y="65000"/>
                </a:lnTo>
                <a:lnTo>
                  <a:pt x="43320" y="64980"/>
                </a:lnTo>
                <a:lnTo>
                  <a:pt x="43310" y="64960"/>
                </a:lnTo>
                <a:lnTo>
                  <a:pt x="43300" y="64950"/>
                </a:lnTo>
                <a:lnTo>
                  <a:pt x="43290" y="64930"/>
                </a:lnTo>
                <a:lnTo>
                  <a:pt x="43280" y="64910"/>
                </a:lnTo>
                <a:lnTo>
                  <a:pt x="43270" y="64900"/>
                </a:lnTo>
                <a:lnTo>
                  <a:pt x="43250" y="64880"/>
                </a:lnTo>
                <a:lnTo>
                  <a:pt x="43240" y="64860"/>
                </a:lnTo>
                <a:lnTo>
                  <a:pt x="43230" y="64850"/>
                </a:lnTo>
                <a:lnTo>
                  <a:pt x="43220" y="64830"/>
                </a:lnTo>
                <a:lnTo>
                  <a:pt x="43210" y="64820"/>
                </a:lnTo>
                <a:lnTo>
                  <a:pt x="43200" y="64800"/>
                </a:lnTo>
                <a:lnTo>
                  <a:pt x="43190" y="64790"/>
                </a:lnTo>
                <a:lnTo>
                  <a:pt x="43180" y="64770"/>
                </a:lnTo>
                <a:lnTo>
                  <a:pt x="43170" y="64760"/>
                </a:lnTo>
                <a:lnTo>
                  <a:pt x="43160" y="64740"/>
                </a:lnTo>
                <a:lnTo>
                  <a:pt x="43150" y="64720"/>
                </a:lnTo>
                <a:lnTo>
                  <a:pt x="43140" y="64710"/>
                </a:lnTo>
                <a:lnTo>
                  <a:pt x="43120" y="64690"/>
                </a:lnTo>
                <a:lnTo>
                  <a:pt x="43110" y="64680"/>
                </a:lnTo>
                <a:lnTo>
                  <a:pt x="43100" y="64660"/>
                </a:lnTo>
                <a:lnTo>
                  <a:pt x="43090" y="64640"/>
                </a:lnTo>
                <a:lnTo>
                  <a:pt x="43080" y="64630"/>
                </a:lnTo>
                <a:lnTo>
                  <a:pt x="43070" y="64610"/>
                </a:lnTo>
                <a:lnTo>
                  <a:pt x="42860" y="64300"/>
                </a:lnTo>
                <a:lnTo>
                  <a:pt x="42770" y="63930"/>
                </a:lnTo>
                <a:lnTo>
                  <a:pt x="42700" y="63630"/>
                </a:lnTo>
                <a:lnTo>
                  <a:pt x="42690" y="63620"/>
                </a:lnTo>
                <a:lnTo>
                  <a:pt x="42690" y="63600"/>
                </a:lnTo>
                <a:lnTo>
                  <a:pt x="42680" y="63580"/>
                </a:lnTo>
                <a:lnTo>
                  <a:pt x="42680" y="63560"/>
                </a:lnTo>
                <a:lnTo>
                  <a:pt x="42680" y="63540"/>
                </a:lnTo>
                <a:lnTo>
                  <a:pt x="42530" y="62910"/>
                </a:lnTo>
                <a:lnTo>
                  <a:pt x="43050" y="63170"/>
                </a:lnTo>
                <a:lnTo>
                  <a:pt x="43850" y="63240"/>
                </a:lnTo>
                <a:lnTo>
                  <a:pt x="44020" y="63230"/>
                </a:lnTo>
                <a:lnTo>
                  <a:pt x="48280" y="62910"/>
                </a:lnTo>
                <a:lnTo>
                  <a:pt x="48410" y="62540"/>
                </a:lnTo>
                <a:lnTo>
                  <a:pt x="48410" y="62510"/>
                </a:lnTo>
                <a:lnTo>
                  <a:pt x="48580" y="62020"/>
                </a:lnTo>
                <a:lnTo>
                  <a:pt x="48580" y="62000"/>
                </a:lnTo>
                <a:lnTo>
                  <a:pt x="48590" y="61980"/>
                </a:lnTo>
                <a:lnTo>
                  <a:pt x="48600" y="61970"/>
                </a:lnTo>
                <a:lnTo>
                  <a:pt x="48600" y="61940"/>
                </a:lnTo>
                <a:lnTo>
                  <a:pt x="48610" y="61930"/>
                </a:lnTo>
                <a:lnTo>
                  <a:pt x="48620" y="61900"/>
                </a:lnTo>
                <a:lnTo>
                  <a:pt x="48620" y="61880"/>
                </a:lnTo>
                <a:lnTo>
                  <a:pt x="48630" y="61870"/>
                </a:lnTo>
                <a:lnTo>
                  <a:pt x="48640" y="61830"/>
                </a:lnTo>
                <a:lnTo>
                  <a:pt x="48650" y="61810"/>
                </a:lnTo>
                <a:lnTo>
                  <a:pt x="48650" y="61790"/>
                </a:lnTo>
                <a:lnTo>
                  <a:pt x="48660" y="61760"/>
                </a:lnTo>
                <a:lnTo>
                  <a:pt x="48670" y="61750"/>
                </a:lnTo>
                <a:lnTo>
                  <a:pt x="48680" y="61710"/>
                </a:lnTo>
                <a:lnTo>
                  <a:pt x="48680" y="61700"/>
                </a:lnTo>
                <a:lnTo>
                  <a:pt x="48690" y="61690"/>
                </a:lnTo>
                <a:lnTo>
                  <a:pt x="48700" y="61660"/>
                </a:lnTo>
                <a:lnTo>
                  <a:pt x="48710" y="61630"/>
                </a:lnTo>
                <a:lnTo>
                  <a:pt x="48720" y="61600"/>
                </a:lnTo>
                <a:lnTo>
                  <a:pt x="48720" y="61590"/>
                </a:lnTo>
                <a:lnTo>
                  <a:pt x="48730" y="61560"/>
                </a:lnTo>
                <a:lnTo>
                  <a:pt x="48740" y="61540"/>
                </a:lnTo>
                <a:lnTo>
                  <a:pt x="48740" y="61530"/>
                </a:lnTo>
                <a:lnTo>
                  <a:pt x="48750" y="61510"/>
                </a:lnTo>
                <a:lnTo>
                  <a:pt x="48760" y="61490"/>
                </a:lnTo>
                <a:lnTo>
                  <a:pt x="48880" y="61270"/>
                </a:lnTo>
                <a:lnTo>
                  <a:pt x="49080" y="61050"/>
                </a:lnTo>
                <a:lnTo>
                  <a:pt x="49280" y="60790"/>
                </a:lnTo>
                <a:lnTo>
                  <a:pt x="50160" y="59280"/>
                </a:lnTo>
                <a:lnTo>
                  <a:pt x="51260" y="58670"/>
                </a:lnTo>
                <a:lnTo>
                  <a:pt x="55540" y="61440"/>
                </a:lnTo>
                <a:lnTo>
                  <a:pt x="55540" y="61450"/>
                </a:lnTo>
                <a:lnTo>
                  <a:pt x="55450" y="61530"/>
                </a:lnTo>
                <a:lnTo>
                  <a:pt x="55320" y="61660"/>
                </a:lnTo>
                <a:lnTo>
                  <a:pt x="55080" y="61930"/>
                </a:lnTo>
                <a:lnTo>
                  <a:pt x="55040" y="61980"/>
                </a:lnTo>
                <a:lnTo>
                  <a:pt x="54700" y="62330"/>
                </a:lnTo>
                <a:lnTo>
                  <a:pt x="54480" y="62590"/>
                </a:lnTo>
                <a:lnTo>
                  <a:pt x="54440" y="62630"/>
                </a:lnTo>
                <a:lnTo>
                  <a:pt x="54210" y="62990"/>
                </a:lnTo>
                <a:lnTo>
                  <a:pt x="54010" y="63220"/>
                </a:lnTo>
                <a:lnTo>
                  <a:pt x="53980" y="63260"/>
                </a:lnTo>
                <a:lnTo>
                  <a:pt x="53670" y="63560"/>
                </a:lnTo>
                <a:lnTo>
                  <a:pt x="53650" y="63590"/>
                </a:lnTo>
                <a:lnTo>
                  <a:pt x="53590" y="63630"/>
                </a:lnTo>
                <a:lnTo>
                  <a:pt x="53390" y="63860"/>
                </a:lnTo>
                <a:lnTo>
                  <a:pt x="53130" y="64150"/>
                </a:lnTo>
                <a:lnTo>
                  <a:pt x="52800" y="64450"/>
                </a:lnTo>
                <a:lnTo>
                  <a:pt x="52670" y="64560"/>
                </a:lnTo>
                <a:lnTo>
                  <a:pt x="52480" y="64760"/>
                </a:lnTo>
                <a:lnTo>
                  <a:pt x="52220" y="64950"/>
                </a:lnTo>
                <a:lnTo>
                  <a:pt x="52180" y="65000"/>
                </a:lnTo>
                <a:lnTo>
                  <a:pt x="52090" y="65080"/>
                </a:lnTo>
                <a:lnTo>
                  <a:pt x="51960" y="65160"/>
                </a:lnTo>
                <a:lnTo>
                  <a:pt x="51720" y="65330"/>
                </a:lnTo>
                <a:lnTo>
                  <a:pt x="51630" y="65410"/>
                </a:lnTo>
                <a:lnTo>
                  <a:pt x="51530" y="65520"/>
                </a:lnTo>
                <a:lnTo>
                  <a:pt x="51350" y="65710"/>
                </a:lnTo>
                <a:lnTo>
                  <a:pt x="51190" y="65840"/>
                </a:lnTo>
                <a:lnTo>
                  <a:pt x="50960" y="65990"/>
                </a:lnTo>
                <a:lnTo>
                  <a:pt x="50910" y="66030"/>
                </a:lnTo>
                <a:lnTo>
                  <a:pt x="50900" y="66060"/>
                </a:lnTo>
                <a:lnTo>
                  <a:pt x="50870" y="66100"/>
                </a:lnTo>
                <a:lnTo>
                  <a:pt x="50860" y="66170"/>
                </a:lnTo>
                <a:lnTo>
                  <a:pt x="50860" y="66180"/>
                </a:lnTo>
                <a:lnTo>
                  <a:pt x="50840" y="66200"/>
                </a:lnTo>
                <a:lnTo>
                  <a:pt x="50790" y="66210"/>
                </a:lnTo>
                <a:lnTo>
                  <a:pt x="50730" y="66250"/>
                </a:lnTo>
                <a:lnTo>
                  <a:pt x="50670" y="66300"/>
                </a:lnTo>
                <a:lnTo>
                  <a:pt x="50670" y="66310"/>
                </a:lnTo>
                <a:lnTo>
                  <a:pt x="50640" y="66460"/>
                </a:lnTo>
                <a:lnTo>
                  <a:pt x="50630" y="66470"/>
                </a:lnTo>
                <a:lnTo>
                  <a:pt x="50630" y="66490"/>
                </a:lnTo>
                <a:lnTo>
                  <a:pt x="50540" y="66570"/>
                </a:lnTo>
                <a:lnTo>
                  <a:pt x="50400" y="66660"/>
                </a:lnTo>
                <a:lnTo>
                  <a:pt x="50390" y="66670"/>
                </a:lnTo>
                <a:lnTo>
                  <a:pt x="50320" y="66730"/>
                </a:lnTo>
                <a:lnTo>
                  <a:pt x="50180" y="66820"/>
                </a:lnTo>
                <a:lnTo>
                  <a:pt x="50100" y="66890"/>
                </a:lnTo>
                <a:lnTo>
                  <a:pt x="49940" y="67080"/>
                </a:lnTo>
                <a:lnTo>
                  <a:pt x="49840" y="67220"/>
                </a:lnTo>
                <a:lnTo>
                  <a:pt x="49820" y="67240"/>
                </a:lnTo>
                <a:lnTo>
                  <a:pt x="49800" y="67250"/>
                </a:lnTo>
                <a:lnTo>
                  <a:pt x="49800" y="67260"/>
                </a:lnTo>
                <a:lnTo>
                  <a:pt x="49780" y="67310"/>
                </a:lnTo>
                <a:lnTo>
                  <a:pt x="49780" y="67320"/>
                </a:lnTo>
                <a:lnTo>
                  <a:pt x="49710" y="67360"/>
                </a:lnTo>
                <a:lnTo>
                  <a:pt x="49610" y="67450"/>
                </a:lnTo>
                <a:lnTo>
                  <a:pt x="49530" y="67530"/>
                </a:lnTo>
                <a:lnTo>
                  <a:pt x="49510" y="67560"/>
                </a:lnTo>
                <a:lnTo>
                  <a:pt x="49470" y="67620"/>
                </a:lnTo>
                <a:lnTo>
                  <a:pt x="49460" y="67630"/>
                </a:lnTo>
                <a:lnTo>
                  <a:pt x="49450" y="67680"/>
                </a:lnTo>
                <a:lnTo>
                  <a:pt x="49360" y="67790"/>
                </a:lnTo>
                <a:lnTo>
                  <a:pt x="49270" y="67850"/>
                </a:lnTo>
                <a:lnTo>
                  <a:pt x="49180" y="67910"/>
                </a:lnTo>
                <a:lnTo>
                  <a:pt x="49100" y="67980"/>
                </a:lnTo>
                <a:lnTo>
                  <a:pt x="48870" y="68200"/>
                </a:lnTo>
                <a:lnTo>
                  <a:pt x="48690" y="68400"/>
                </a:lnTo>
                <a:lnTo>
                  <a:pt x="48660" y="68410"/>
                </a:lnTo>
                <a:lnTo>
                  <a:pt x="48540" y="68490"/>
                </a:lnTo>
                <a:lnTo>
                  <a:pt x="48400" y="68580"/>
                </a:lnTo>
                <a:lnTo>
                  <a:pt x="48250" y="68710"/>
                </a:lnTo>
                <a:lnTo>
                  <a:pt x="48200" y="68730"/>
                </a:lnTo>
                <a:lnTo>
                  <a:pt x="48000" y="68870"/>
                </a:lnTo>
                <a:lnTo>
                  <a:pt x="47980" y="68880"/>
                </a:lnTo>
                <a:lnTo>
                  <a:pt x="47870" y="68950"/>
                </a:lnTo>
                <a:lnTo>
                  <a:pt x="47590" y="69100"/>
                </a:lnTo>
                <a:lnTo>
                  <a:pt x="47580" y="69100"/>
                </a:lnTo>
                <a:lnTo>
                  <a:pt x="47580" y="69130"/>
                </a:lnTo>
                <a:lnTo>
                  <a:pt x="47570" y="69140"/>
                </a:lnTo>
                <a:lnTo>
                  <a:pt x="47550" y="69160"/>
                </a:lnTo>
                <a:lnTo>
                  <a:pt x="47460" y="69170"/>
                </a:lnTo>
                <a:lnTo>
                  <a:pt x="47430" y="69200"/>
                </a:lnTo>
                <a:lnTo>
                  <a:pt x="47390" y="69230"/>
                </a:lnTo>
                <a:lnTo>
                  <a:pt x="47360" y="69250"/>
                </a:lnTo>
                <a:lnTo>
                  <a:pt x="47310" y="69260"/>
                </a:lnTo>
                <a:lnTo>
                  <a:pt x="47280" y="69280"/>
                </a:lnTo>
                <a:lnTo>
                  <a:pt x="47070" y="69430"/>
                </a:lnTo>
                <a:lnTo>
                  <a:pt x="46840" y="69560"/>
                </a:lnTo>
                <a:lnTo>
                  <a:pt x="46620" y="69700"/>
                </a:lnTo>
                <a:lnTo>
                  <a:pt x="46580" y="69710"/>
                </a:lnTo>
                <a:lnTo>
                  <a:pt x="46570" y="69720"/>
                </a:lnTo>
                <a:lnTo>
                  <a:pt x="46510" y="69750"/>
                </a:lnTo>
                <a:lnTo>
                  <a:pt x="46430" y="69830"/>
                </a:lnTo>
                <a:lnTo>
                  <a:pt x="46370" y="69840"/>
                </a:lnTo>
                <a:lnTo>
                  <a:pt x="46340" y="69870"/>
                </a:lnTo>
                <a:lnTo>
                  <a:pt x="46280" y="69870"/>
                </a:lnTo>
                <a:lnTo>
                  <a:pt x="46150" y="6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