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Middle Juba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Somalia • State Map | Fully Editable Vector Shape</a:t>
            </a:r>
          </a:p>
        </p:txBody>
      </p:sp>
      <p:sp>
        <p:nvSpPr>
          <p:cNvPr id="101" name="Middle Jub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4860" y="71520"/>
                </a:moveTo>
                <a:lnTo>
                  <a:pt x="25220" y="71730"/>
                </a:lnTo>
                <a:lnTo>
                  <a:pt x="25240" y="71740"/>
                </a:lnTo>
                <a:lnTo>
                  <a:pt x="25250" y="71750"/>
                </a:lnTo>
                <a:lnTo>
                  <a:pt x="25260" y="71760"/>
                </a:lnTo>
                <a:lnTo>
                  <a:pt x="25280" y="71760"/>
                </a:lnTo>
                <a:lnTo>
                  <a:pt x="25290" y="71770"/>
                </a:lnTo>
                <a:lnTo>
                  <a:pt x="25650" y="71980"/>
                </a:lnTo>
                <a:lnTo>
                  <a:pt x="25960" y="72270"/>
                </a:lnTo>
                <a:lnTo>
                  <a:pt x="25970" y="72280"/>
                </a:lnTo>
                <a:lnTo>
                  <a:pt x="25980" y="72300"/>
                </a:lnTo>
                <a:lnTo>
                  <a:pt x="25990" y="72310"/>
                </a:lnTo>
                <a:lnTo>
                  <a:pt x="26010" y="72320"/>
                </a:lnTo>
                <a:lnTo>
                  <a:pt x="26020" y="72330"/>
                </a:lnTo>
                <a:lnTo>
                  <a:pt x="26040" y="72350"/>
                </a:lnTo>
                <a:lnTo>
                  <a:pt x="26050" y="72360"/>
                </a:lnTo>
                <a:lnTo>
                  <a:pt x="26060" y="72370"/>
                </a:lnTo>
                <a:lnTo>
                  <a:pt x="26070" y="72380"/>
                </a:lnTo>
                <a:lnTo>
                  <a:pt x="26080" y="72390"/>
                </a:lnTo>
                <a:lnTo>
                  <a:pt x="26090" y="72400"/>
                </a:lnTo>
                <a:lnTo>
                  <a:pt x="26110" y="72420"/>
                </a:lnTo>
                <a:lnTo>
                  <a:pt x="26120" y="72420"/>
                </a:lnTo>
                <a:lnTo>
                  <a:pt x="26130" y="72440"/>
                </a:lnTo>
                <a:lnTo>
                  <a:pt x="26150" y="72450"/>
                </a:lnTo>
                <a:lnTo>
                  <a:pt x="26160" y="72470"/>
                </a:lnTo>
                <a:lnTo>
                  <a:pt x="26170" y="72470"/>
                </a:lnTo>
                <a:lnTo>
                  <a:pt x="26190" y="72490"/>
                </a:lnTo>
                <a:lnTo>
                  <a:pt x="26200" y="72500"/>
                </a:lnTo>
                <a:lnTo>
                  <a:pt x="26210" y="72520"/>
                </a:lnTo>
                <a:lnTo>
                  <a:pt x="26220" y="72530"/>
                </a:lnTo>
                <a:lnTo>
                  <a:pt x="26240" y="72540"/>
                </a:lnTo>
                <a:lnTo>
                  <a:pt x="26250" y="72550"/>
                </a:lnTo>
                <a:lnTo>
                  <a:pt x="26270" y="72570"/>
                </a:lnTo>
                <a:lnTo>
                  <a:pt x="26280" y="72580"/>
                </a:lnTo>
                <a:lnTo>
                  <a:pt x="26290" y="72590"/>
                </a:lnTo>
                <a:lnTo>
                  <a:pt x="26310" y="72600"/>
                </a:lnTo>
                <a:lnTo>
                  <a:pt x="26320" y="72620"/>
                </a:lnTo>
                <a:lnTo>
                  <a:pt x="26330" y="72630"/>
                </a:lnTo>
                <a:lnTo>
                  <a:pt x="26340" y="72640"/>
                </a:lnTo>
                <a:lnTo>
                  <a:pt x="26360" y="72650"/>
                </a:lnTo>
                <a:lnTo>
                  <a:pt x="26370" y="72670"/>
                </a:lnTo>
                <a:lnTo>
                  <a:pt x="26380" y="72680"/>
                </a:lnTo>
                <a:lnTo>
                  <a:pt x="26400" y="72690"/>
                </a:lnTo>
                <a:lnTo>
                  <a:pt x="26410" y="72700"/>
                </a:lnTo>
                <a:lnTo>
                  <a:pt x="26430" y="72720"/>
                </a:lnTo>
                <a:lnTo>
                  <a:pt x="26440" y="72730"/>
                </a:lnTo>
                <a:lnTo>
                  <a:pt x="26450" y="72740"/>
                </a:lnTo>
                <a:lnTo>
                  <a:pt x="26460" y="72750"/>
                </a:lnTo>
                <a:lnTo>
                  <a:pt x="26480" y="72770"/>
                </a:lnTo>
                <a:lnTo>
                  <a:pt x="26490" y="72780"/>
                </a:lnTo>
                <a:lnTo>
                  <a:pt x="26500" y="72790"/>
                </a:lnTo>
                <a:lnTo>
                  <a:pt x="26520" y="72800"/>
                </a:lnTo>
                <a:lnTo>
                  <a:pt x="26530" y="72820"/>
                </a:lnTo>
                <a:lnTo>
                  <a:pt x="26540" y="72830"/>
                </a:lnTo>
                <a:lnTo>
                  <a:pt x="26560" y="72840"/>
                </a:lnTo>
                <a:lnTo>
                  <a:pt x="26570" y="72850"/>
                </a:lnTo>
                <a:lnTo>
                  <a:pt x="26580" y="72870"/>
                </a:lnTo>
                <a:lnTo>
                  <a:pt x="26590" y="72880"/>
                </a:lnTo>
                <a:lnTo>
                  <a:pt x="26610" y="72890"/>
                </a:lnTo>
                <a:lnTo>
                  <a:pt x="26620" y="72900"/>
                </a:lnTo>
                <a:lnTo>
                  <a:pt x="26640" y="72920"/>
                </a:lnTo>
                <a:lnTo>
                  <a:pt x="26650" y="72930"/>
                </a:lnTo>
                <a:lnTo>
                  <a:pt x="26660" y="72940"/>
                </a:lnTo>
                <a:lnTo>
                  <a:pt x="26680" y="72950"/>
                </a:lnTo>
                <a:lnTo>
                  <a:pt x="26690" y="72970"/>
                </a:lnTo>
                <a:lnTo>
                  <a:pt x="26700" y="72980"/>
                </a:lnTo>
                <a:lnTo>
                  <a:pt x="26710" y="72990"/>
                </a:lnTo>
                <a:lnTo>
                  <a:pt x="26730" y="73000"/>
                </a:lnTo>
                <a:lnTo>
                  <a:pt x="26740" y="73020"/>
                </a:lnTo>
                <a:lnTo>
                  <a:pt x="26750" y="73030"/>
                </a:lnTo>
                <a:lnTo>
                  <a:pt x="26770" y="73040"/>
                </a:lnTo>
                <a:lnTo>
                  <a:pt x="26780" y="73050"/>
                </a:lnTo>
                <a:lnTo>
                  <a:pt x="26800" y="73070"/>
                </a:lnTo>
                <a:lnTo>
                  <a:pt x="26800" y="73080"/>
                </a:lnTo>
                <a:lnTo>
                  <a:pt x="26820" y="73090"/>
                </a:lnTo>
                <a:lnTo>
                  <a:pt x="26830" y="73100"/>
                </a:lnTo>
                <a:lnTo>
                  <a:pt x="26850" y="73120"/>
                </a:lnTo>
                <a:lnTo>
                  <a:pt x="26860" y="73130"/>
                </a:lnTo>
                <a:lnTo>
                  <a:pt x="26870" y="73140"/>
                </a:lnTo>
                <a:lnTo>
                  <a:pt x="26890" y="73150"/>
                </a:lnTo>
                <a:lnTo>
                  <a:pt x="26900" y="73160"/>
                </a:lnTo>
                <a:lnTo>
                  <a:pt x="26910" y="73170"/>
                </a:lnTo>
                <a:lnTo>
                  <a:pt x="26920" y="73190"/>
                </a:lnTo>
                <a:lnTo>
                  <a:pt x="26930" y="73190"/>
                </a:lnTo>
                <a:lnTo>
                  <a:pt x="26940" y="73210"/>
                </a:lnTo>
                <a:lnTo>
                  <a:pt x="26960" y="73220"/>
                </a:lnTo>
                <a:lnTo>
                  <a:pt x="26970" y="73240"/>
                </a:lnTo>
                <a:lnTo>
                  <a:pt x="26980" y="73240"/>
                </a:lnTo>
                <a:lnTo>
                  <a:pt x="27000" y="73260"/>
                </a:lnTo>
                <a:lnTo>
                  <a:pt x="27010" y="73270"/>
                </a:lnTo>
                <a:lnTo>
                  <a:pt x="27030" y="73290"/>
                </a:lnTo>
                <a:lnTo>
                  <a:pt x="27040" y="73290"/>
                </a:lnTo>
                <a:lnTo>
                  <a:pt x="27050" y="73310"/>
                </a:lnTo>
                <a:lnTo>
                  <a:pt x="27060" y="73320"/>
                </a:lnTo>
                <a:lnTo>
                  <a:pt x="27080" y="73340"/>
                </a:lnTo>
                <a:lnTo>
                  <a:pt x="27090" y="73340"/>
                </a:lnTo>
                <a:lnTo>
                  <a:pt x="27100" y="73360"/>
                </a:lnTo>
                <a:lnTo>
                  <a:pt x="27120" y="73370"/>
                </a:lnTo>
                <a:lnTo>
                  <a:pt x="27130" y="73390"/>
                </a:lnTo>
                <a:lnTo>
                  <a:pt x="27140" y="73390"/>
                </a:lnTo>
                <a:lnTo>
                  <a:pt x="27160" y="73410"/>
                </a:lnTo>
                <a:lnTo>
                  <a:pt x="27170" y="73420"/>
                </a:lnTo>
                <a:lnTo>
                  <a:pt x="27180" y="73440"/>
                </a:lnTo>
                <a:lnTo>
                  <a:pt x="27190" y="73440"/>
                </a:lnTo>
                <a:lnTo>
                  <a:pt x="27210" y="73460"/>
                </a:lnTo>
                <a:lnTo>
                  <a:pt x="27220" y="73470"/>
                </a:lnTo>
                <a:lnTo>
                  <a:pt x="27240" y="73490"/>
                </a:lnTo>
                <a:lnTo>
                  <a:pt x="27250" y="73490"/>
                </a:lnTo>
                <a:lnTo>
                  <a:pt x="27260" y="73510"/>
                </a:lnTo>
                <a:lnTo>
                  <a:pt x="27280" y="73520"/>
                </a:lnTo>
                <a:lnTo>
                  <a:pt x="27290" y="73540"/>
                </a:lnTo>
                <a:lnTo>
                  <a:pt x="27300" y="73540"/>
                </a:lnTo>
                <a:lnTo>
                  <a:pt x="27310" y="73560"/>
                </a:lnTo>
                <a:lnTo>
                  <a:pt x="27330" y="73570"/>
                </a:lnTo>
                <a:lnTo>
                  <a:pt x="27340" y="73590"/>
                </a:lnTo>
                <a:lnTo>
                  <a:pt x="27350" y="73590"/>
                </a:lnTo>
                <a:lnTo>
                  <a:pt x="27370" y="73610"/>
                </a:lnTo>
                <a:lnTo>
                  <a:pt x="27380" y="73620"/>
                </a:lnTo>
                <a:lnTo>
                  <a:pt x="27400" y="73640"/>
                </a:lnTo>
                <a:lnTo>
                  <a:pt x="27410" y="73640"/>
                </a:lnTo>
                <a:lnTo>
                  <a:pt x="27420" y="73660"/>
                </a:lnTo>
                <a:lnTo>
                  <a:pt x="27430" y="73670"/>
                </a:lnTo>
                <a:lnTo>
                  <a:pt x="27450" y="73690"/>
                </a:lnTo>
                <a:lnTo>
                  <a:pt x="27460" y="73690"/>
                </a:lnTo>
                <a:lnTo>
                  <a:pt x="27470" y="73710"/>
                </a:lnTo>
                <a:lnTo>
                  <a:pt x="27490" y="73720"/>
                </a:lnTo>
                <a:lnTo>
                  <a:pt x="27500" y="73740"/>
                </a:lnTo>
                <a:lnTo>
                  <a:pt x="27510" y="73740"/>
                </a:lnTo>
                <a:lnTo>
                  <a:pt x="27530" y="73760"/>
                </a:lnTo>
                <a:lnTo>
                  <a:pt x="27540" y="73770"/>
                </a:lnTo>
                <a:lnTo>
                  <a:pt x="27550" y="73790"/>
                </a:lnTo>
                <a:lnTo>
                  <a:pt x="27560" y="73790"/>
                </a:lnTo>
                <a:lnTo>
                  <a:pt x="27580" y="73810"/>
                </a:lnTo>
                <a:lnTo>
                  <a:pt x="27590" y="73820"/>
                </a:lnTo>
                <a:lnTo>
                  <a:pt x="27610" y="73840"/>
                </a:lnTo>
                <a:lnTo>
                  <a:pt x="27620" y="73840"/>
                </a:lnTo>
                <a:lnTo>
                  <a:pt x="27630" y="73860"/>
                </a:lnTo>
                <a:lnTo>
                  <a:pt x="27650" y="73870"/>
                </a:lnTo>
                <a:lnTo>
                  <a:pt x="27660" y="73880"/>
                </a:lnTo>
                <a:lnTo>
                  <a:pt x="27660" y="73890"/>
                </a:lnTo>
                <a:lnTo>
                  <a:pt x="27680" y="73900"/>
                </a:lnTo>
                <a:lnTo>
                  <a:pt x="27690" y="73910"/>
                </a:lnTo>
                <a:lnTo>
                  <a:pt x="27700" y="73930"/>
                </a:lnTo>
                <a:lnTo>
                  <a:pt x="27720" y="73940"/>
                </a:lnTo>
                <a:lnTo>
                  <a:pt x="27730" y="73950"/>
                </a:lnTo>
                <a:lnTo>
                  <a:pt x="27740" y="73960"/>
                </a:lnTo>
                <a:lnTo>
                  <a:pt x="27760" y="73980"/>
                </a:lnTo>
                <a:lnTo>
                  <a:pt x="27770" y="73990"/>
                </a:lnTo>
                <a:lnTo>
                  <a:pt x="27780" y="74000"/>
                </a:lnTo>
                <a:lnTo>
                  <a:pt x="27790" y="74010"/>
                </a:lnTo>
                <a:lnTo>
                  <a:pt x="27810" y="74030"/>
                </a:lnTo>
                <a:lnTo>
                  <a:pt x="27820" y="74040"/>
                </a:lnTo>
                <a:lnTo>
                  <a:pt x="27840" y="74050"/>
                </a:lnTo>
                <a:lnTo>
                  <a:pt x="27850" y="74060"/>
                </a:lnTo>
                <a:lnTo>
                  <a:pt x="27860" y="74080"/>
                </a:lnTo>
                <a:lnTo>
                  <a:pt x="28170" y="74370"/>
                </a:lnTo>
                <a:lnTo>
                  <a:pt x="28510" y="74630"/>
                </a:lnTo>
                <a:lnTo>
                  <a:pt x="28700" y="74760"/>
                </a:lnTo>
                <a:lnTo>
                  <a:pt x="30550" y="77510"/>
                </a:lnTo>
                <a:lnTo>
                  <a:pt x="30610" y="77610"/>
                </a:lnTo>
                <a:lnTo>
                  <a:pt x="31070" y="78230"/>
                </a:lnTo>
                <a:lnTo>
                  <a:pt x="31140" y="78340"/>
                </a:lnTo>
                <a:lnTo>
                  <a:pt x="32270" y="79960"/>
                </a:lnTo>
                <a:lnTo>
                  <a:pt x="32270" y="79970"/>
                </a:lnTo>
                <a:lnTo>
                  <a:pt x="32220" y="80010"/>
                </a:lnTo>
                <a:lnTo>
                  <a:pt x="32110" y="80130"/>
                </a:lnTo>
                <a:lnTo>
                  <a:pt x="32080" y="80150"/>
                </a:lnTo>
                <a:lnTo>
                  <a:pt x="32040" y="80180"/>
                </a:lnTo>
                <a:lnTo>
                  <a:pt x="31690" y="80550"/>
                </a:lnTo>
                <a:lnTo>
                  <a:pt x="31480" y="80730"/>
                </a:lnTo>
                <a:lnTo>
                  <a:pt x="31470" y="80740"/>
                </a:lnTo>
                <a:lnTo>
                  <a:pt x="31310" y="80910"/>
                </a:lnTo>
                <a:lnTo>
                  <a:pt x="30930" y="81360"/>
                </a:lnTo>
                <a:lnTo>
                  <a:pt x="30760" y="81560"/>
                </a:lnTo>
                <a:lnTo>
                  <a:pt x="30530" y="81790"/>
                </a:lnTo>
                <a:lnTo>
                  <a:pt x="30410" y="81920"/>
                </a:lnTo>
                <a:lnTo>
                  <a:pt x="30370" y="81970"/>
                </a:lnTo>
                <a:lnTo>
                  <a:pt x="30200" y="82130"/>
                </a:lnTo>
                <a:lnTo>
                  <a:pt x="30090" y="82260"/>
                </a:lnTo>
                <a:lnTo>
                  <a:pt x="30080" y="82260"/>
                </a:lnTo>
                <a:lnTo>
                  <a:pt x="27040" y="82370"/>
                </a:lnTo>
                <a:lnTo>
                  <a:pt x="27010" y="82260"/>
                </a:lnTo>
                <a:lnTo>
                  <a:pt x="26380" y="79660"/>
                </a:lnTo>
                <a:lnTo>
                  <a:pt x="26310" y="79460"/>
                </a:lnTo>
                <a:lnTo>
                  <a:pt x="25060" y="75690"/>
                </a:lnTo>
                <a:lnTo>
                  <a:pt x="24330" y="75720"/>
                </a:lnTo>
                <a:lnTo>
                  <a:pt x="23530" y="75760"/>
                </a:lnTo>
                <a:lnTo>
                  <a:pt x="23120" y="75780"/>
                </a:lnTo>
                <a:lnTo>
                  <a:pt x="18370" y="76090"/>
                </a:lnTo>
                <a:lnTo>
                  <a:pt x="19830" y="71590"/>
                </a:lnTo>
                <a:lnTo>
                  <a:pt x="24860" y="71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