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Lower Shabelle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Lower Shabel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810" y="62910"/>
                </a:moveTo>
                <a:lnTo>
                  <a:pt x="40610" y="62780"/>
                </a:lnTo>
                <a:lnTo>
                  <a:pt x="41260" y="62820"/>
                </a:lnTo>
                <a:lnTo>
                  <a:pt x="42530" y="62910"/>
                </a:lnTo>
                <a:lnTo>
                  <a:pt x="42680" y="63540"/>
                </a:lnTo>
                <a:lnTo>
                  <a:pt x="42680" y="63560"/>
                </a:lnTo>
                <a:lnTo>
                  <a:pt x="42680" y="63580"/>
                </a:lnTo>
                <a:lnTo>
                  <a:pt x="42690" y="63600"/>
                </a:lnTo>
                <a:lnTo>
                  <a:pt x="42690" y="63620"/>
                </a:lnTo>
                <a:lnTo>
                  <a:pt x="42700" y="63630"/>
                </a:lnTo>
                <a:lnTo>
                  <a:pt x="42770" y="63930"/>
                </a:lnTo>
                <a:lnTo>
                  <a:pt x="42860" y="64300"/>
                </a:lnTo>
                <a:lnTo>
                  <a:pt x="43070" y="64610"/>
                </a:lnTo>
                <a:lnTo>
                  <a:pt x="43080" y="64630"/>
                </a:lnTo>
                <a:lnTo>
                  <a:pt x="43090" y="64640"/>
                </a:lnTo>
                <a:lnTo>
                  <a:pt x="43100" y="64660"/>
                </a:lnTo>
                <a:lnTo>
                  <a:pt x="43110" y="64680"/>
                </a:lnTo>
                <a:lnTo>
                  <a:pt x="43120" y="64690"/>
                </a:lnTo>
                <a:lnTo>
                  <a:pt x="43140" y="64710"/>
                </a:lnTo>
                <a:lnTo>
                  <a:pt x="43150" y="64720"/>
                </a:lnTo>
                <a:lnTo>
                  <a:pt x="43160" y="64740"/>
                </a:lnTo>
                <a:lnTo>
                  <a:pt x="43170" y="64760"/>
                </a:lnTo>
                <a:lnTo>
                  <a:pt x="43180" y="64770"/>
                </a:lnTo>
                <a:lnTo>
                  <a:pt x="43190" y="64790"/>
                </a:lnTo>
                <a:lnTo>
                  <a:pt x="43200" y="64800"/>
                </a:lnTo>
                <a:lnTo>
                  <a:pt x="43210" y="64820"/>
                </a:lnTo>
                <a:lnTo>
                  <a:pt x="43220" y="64830"/>
                </a:lnTo>
                <a:lnTo>
                  <a:pt x="43230" y="64850"/>
                </a:lnTo>
                <a:lnTo>
                  <a:pt x="43240" y="64860"/>
                </a:lnTo>
                <a:lnTo>
                  <a:pt x="43250" y="64880"/>
                </a:lnTo>
                <a:lnTo>
                  <a:pt x="43270" y="64900"/>
                </a:lnTo>
                <a:lnTo>
                  <a:pt x="43280" y="64910"/>
                </a:lnTo>
                <a:lnTo>
                  <a:pt x="43290" y="64930"/>
                </a:lnTo>
                <a:lnTo>
                  <a:pt x="43300" y="64950"/>
                </a:lnTo>
                <a:lnTo>
                  <a:pt x="43310" y="64960"/>
                </a:lnTo>
                <a:lnTo>
                  <a:pt x="43320" y="64980"/>
                </a:lnTo>
                <a:lnTo>
                  <a:pt x="43330" y="65000"/>
                </a:lnTo>
                <a:lnTo>
                  <a:pt x="43340" y="65010"/>
                </a:lnTo>
                <a:lnTo>
                  <a:pt x="43360" y="65030"/>
                </a:lnTo>
                <a:lnTo>
                  <a:pt x="43370" y="65040"/>
                </a:lnTo>
                <a:lnTo>
                  <a:pt x="43380" y="65060"/>
                </a:lnTo>
                <a:lnTo>
                  <a:pt x="43390" y="65080"/>
                </a:lnTo>
                <a:lnTo>
                  <a:pt x="43400" y="65090"/>
                </a:lnTo>
                <a:lnTo>
                  <a:pt x="44090" y="66090"/>
                </a:lnTo>
                <a:lnTo>
                  <a:pt x="44260" y="66350"/>
                </a:lnTo>
                <a:lnTo>
                  <a:pt x="44250" y="66350"/>
                </a:lnTo>
                <a:lnTo>
                  <a:pt x="44310" y="66420"/>
                </a:lnTo>
                <a:lnTo>
                  <a:pt x="44300" y="66810"/>
                </a:lnTo>
                <a:lnTo>
                  <a:pt x="44300" y="66830"/>
                </a:lnTo>
                <a:lnTo>
                  <a:pt x="44300" y="66850"/>
                </a:lnTo>
                <a:lnTo>
                  <a:pt x="44300" y="66870"/>
                </a:lnTo>
                <a:lnTo>
                  <a:pt x="44300" y="66890"/>
                </a:lnTo>
                <a:lnTo>
                  <a:pt x="44250" y="69660"/>
                </a:lnTo>
                <a:lnTo>
                  <a:pt x="44250" y="70000"/>
                </a:lnTo>
                <a:lnTo>
                  <a:pt x="44640" y="70200"/>
                </a:lnTo>
                <a:lnTo>
                  <a:pt x="44530" y="70340"/>
                </a:lnTo>
                <a:lnTo>
                  <a:pt x="44520" y="70360"/>
                </a:lnTo>
                <a:lnTo>
                  <a:pt x="44510" y="70370"/>
                </a:lnTo>
                <a:lnTo>
                  <a:pt x="44490" y="70390"/>
                </a:lnTo>
                <a:lnTo>
                  <a:pt x="44480" y="70400"/>
                </a:lnTo>
                <a:lnTo>
                  <a:pt x="44470" y="70420"/>
                </a:lnTo>
                <a:lnTo>
                  <a:pt x="44460" y="70440"/>
                </a:lnTo>
                <a:lnTo>
                  <a:pt x="44450" y="70450"/>
                </a:lnTo>
                <a:lnTo>
                  <a:pt x="44440" y="70470"/>
                </a:lnTo>
                <a:lnTo>
                  <a:pt x="44420" y="70480"/>
                </a:lnTo>
                <a:lnTo>
                  <a:pt x="44410" y="70500"/>
                </a:lnTo>
                <a:lnTo>
                  <a:pt x="44400" y="70510"/>
                </a:lnTo>
                <a:lnTo>
                  <a:pt x="44390" y="70530"/>
                </a:lnTo>
                <a:lnTo>
                  <a:pt x="44380" y="70540"/>
                </a:lnTo>
                <a:lnTo>
                  <a:pt x="44360" y="70560"/>
                </a:lnTo>
                <a:lnTo>
                  <a:pt x="44350" y="70580"/>
                </a:lnTo>
                <a:lnTo>
                  <a:pt x="44340" y="70590"/>
                </a:lnTo>
                <a:lnTo>
                  <a:pt x="44330" y="70610"/>
                </a:lnTo>
                <a:lnTo>
                  <a:pt x="44320" y="70620"/>
                </a:lnTo>
                <a:lnTo>
                  <a:pt x="44310" y="70640"/>
                </a:lnTo>
                <a:lnTo>
                  <a:pt x="44290" y="70650"/>
                </a:lnTo>
                <a:lnTo>
                  <a:pt x="44280" y="70670"/>
                </a:lnTo>
                <a:lnTo>
                  <a:pt x="44270" y="70680"/>
                </a:lnTo>
                <a:lnTo>
                  <a:pt x="44260" y="70700"/>
                </a:lnTo>
                <a:lnTo>
                  <a:pt x="44250" y="70710"/>
                </a:lnTo>
                <a:lnTo>
                  <a:pt x="44240" y="70730"/>
                </a:lnTo>
                <a:lnTo>
                  <a:pt x="44220" y="70740"/>
                </a:lnTo>
                <a:lnTo>
                  <a:pt x="44210" y="70760"/>
                </a:lnTo>
                <a:lnTo>
                  <a:pt x="44200" y="70770"/>
                </a:lnTo>
                <a:lnTo>
                  <a:pt x="44190" y="70790"/>
                </a:lnTo>
                <a:lnTo>
                  <a:pt x="44180" y="70800"/>
                </a:lnTo>
                <a:lnTo>
                  <a:pt x="44170" y="70820"/>
                </a:lnTo>
                <a:lnTo>
                  <a:pt x="44160" y="70830"/>
                </a:lnTo>
                <a:lnTo>
                  <a:pt x="44140" y="70850"/>
                </a:lnTo>
                <a:lnTo>
                  <a:pt x="44130" y="70860"/>
                </a:lnTo>
                <a:lnTo>
                  <a:pt x="44120" y="70880"/>
                </a:lnTo>
                <a:lnTo>
                  <a:pt x="44110" y="70890"/>
                </a:lnTo>
                <a:lnTo>
                  <a:pt x="44100" y="70910"/>
                </a:lnTo>
                <a:lnTo>
                  <a:pt x="44090" y="70920"/>
                </a:lnTo>
                <a:lnTo>
                  <a:pt x="44070" y="70940"/>
                </a:lnTo>
                <a:lnTo>
                  <a:pt x="44060" y="70960"/>
                </a:lnTo>
                <a:lnTo>
                  <a:pt x="44050" y="70970"/>
                </a:lnTo>
                <a:lnTo>
                  <a:pt x="44040" y="70990"/>
                </a:lnTo>
                <a:lnTo>
                  <a:pt x="44030" y="71000"/>
                </a:lnTo>
                <a:lnTo>
                  <a:pt x="43780" y="71320"/>
                </a:lnTo>
                <a:lnTo>
                  <a:pt x="43770" y="71330"/>
                </a:lnTo>
                <a:lnTo>
                  <a:pt x="43760" y="71340"/>
                </a:lnTo>
                <a:lnTo>
                  <a:pt x="43710" y="71370"/>
                </a:lnTo>
                <a:lnTo>
                  <a:pt x="43620" y="71410"/>
                </a:lnTo>
                <a:lnTo>
                  <a:pt x="43560" y="71460"/>
                </a:lnTo>
                <a:lnTo>
                  <a:pt x="43450" y="71470"/>
                </a:lnTo>
                <a:lnTo>
                  <a:pt x="43440" y="71500"/>
                </a:lnTo>
                <a:lnTo>
                  <a:pt x="43430" y="71510"/>
                </a:lnTo>
                <a:lnTo>
                  <a:pt x="43400" y="71520"/>
                </a:lnTo>
                <a:lnTo>
                  <a:pt x="43370" y="71510"/>
                </a:lnTo>
                <a:lnTo>
                  <a:pt x="43330" y="71520"/>
                </a:lnTo>
                <a:lnTo>
                  <a:pt x="43260" y="71560"/>
                </a:lnTo>
                <a:lnTo>
                  <a:pt x="43110" y="71660"/>
                </a:lnTo>
                <a:lnTo>
                  <a:pt x="42980" y="71690"/>
                </a:lnTo>
                <a:lnTo>
                  <a:pt x="42930" y="71710"/>
                </a:lnTo>
                <a:lnTo>
                  <a:pt x="42920" y="71720"/>
                </a:lnTo>
                <a:lnTo>
                  <a:pt x="42850" y="71770"/>
                </a:lnTo>
                <a:lnTo>
                  <a:pt x="42810" y="71790"/>
                </a:lnTo>
                <a:lnTo>
                  <a:pt x="42740" y="71800"/>
                </a:lnTo>
                <a:lnTo>
                  <a:pt x="42670" y="71840"/>
                </a:lnTo>
                <a:lnTo>
                  <a:pt x="42630" y="71880"/>
                </a:lnTo>
                <a:lnTo>
                  <a:pt x="42550" y="71890"/>
                </a:lnTo>
                <a:lnTo>
                  <a:pt x="42480" y="71930"/>
                </a:lnTo>
                <a:lnTo>
                  <a:pt x="42430" y="71980"/>
                </a:lnTo>
                <a:lnTo>
                  <a:pt x="42260" y="72080"/>
                </a:lnTo>
                <a:lnTo>
                  <a:pt x="42240" y="72090"/>
                </a:lnTo>
                <a:lnTo>
                  <a:pt x="42060" y="72220"/>
                </a:lnTo>
                <a:lnTo>
                  <a:pt x="41880" y="72340"/>
                </a:lnTo>
                <a:lnTo>
                  <a:pt x="41790" y="72370"/>
                </a:lnTo>
                <a:lnTo>
                  <a:pt x="41600" y="72490"/>
                </a:lnTo>
                <a:lnTo>
                  <a:pt x="41550" y="72510"/>
                </a:lnTo>
                <a:lnTo>
                  <a:pt x="41510" y="72530"/>
                </a:lnTo>
                <a:lnTo>
                  <a:pt x="41260" y="72700"/>
                </a:lnTo>
                <a:lnTo>
                  <a:pt x="40840" y="72940"/>
                </a:lnTo>
                <a:lnTo>
                  <a:pt x="40820" y="72950"/>
                </a:lnTo>
                <a:lnTo>
                  <a:pt x="40480" y="73160"/>
                </a:lnTo>
                <a:lnTo>
                  <a:pt x="40450" y="73200"/>
                </a:lnTo>
                <a:lnTo>
                  <a:pt x="40430" y="73260"/>
                </a:lnTo>
                <a:lnTo>
                  <a:pt x="40420" y="73260"/>
                </a:lnTo>
                <a:lnTo>
                  <a:pt x="40400" y="73280"/>
                </a:lnTo>
                <a:lnTo>
                  <a:pt x="40350" y="73290"/>
                </a:lnTo>
                <a:lnTo>
                  <a:pt x="40270" y="73360"/>
                </a:lnTo>
                <a:lnTo>
                  <a:pt x="40180" y="73400"/>
                </a:lnTo>
                <a:lnTo>
                  <a:pt x="40170" y="73400"/>
                </a:lnTo>
                <a:lnTo>
                  <a:pt x="40010" y="73530"/>
                </a:lnTo>
                <a:lnTo>
                  <a:pt x="39940" y="73570"/>
                </a:lnTo>
                <a:lnTo>
                  <a:pt x="39870" y="73580"/>
                </a:lnTo>
                <a:lnTo>
                  <a:pt x="39800" y="73630"/>
                </a:lnTo>
                <a:lnTo>
                  <a:pt x="39680" y="73730"/>
                </a:lnTo>
                <a:lnTo>
                  <a:pt x="39550" y="73860"/>
                </a:lnTo>
                <a:lnTo>
                  <a:pt x="39520" y="73880"/>
                </a:lnTo>
                <a:lnTo>
                  <a:pt x="39510" y="73870"/>
                </a:lnTo>
                <a:lnTo>
                  <a:pt x="39460" y="73860"/>
                </a:lnTo>
                <a:lnTo>
                  <a:pt x="39440" y="73870"/>
                </a:lnTo>
                <a:lnTo>
                  <a:pt x="39290" y="74030"/>
                </a:lnTo>
                <a:lnTo>
                  <a:pt x="39200" y="74080"/>
                </a:lnTo>
                <a:lnTo>
                  <a:pt x="39090" y="74190"/>
                </a:lnTo>
                <a:lnTo>
                  <a:pt x="39020" y="74230"/>
                </a:lnTo>
                <a:lnTo>
                  <a:pt x="38910" y="74330"/>
                </a:lnTo>
                <a:lnTo>
                  <a:pt x="38860" y="74360"/>
                </a:lnTo>
                <a:lnTo>
                  <a:pt x="38830" y="74370"/>
                </a:lnTo>
                <a:lnTo>
                  <a:pt x="38770" y="74420"/>
                </a:lnTo>
                <a:lnTo>
                  <a:pt x="38700" y="74470"/>
                </a:lnTo>
                <a:lnTo>
                  <a:pt x="38570" y="74620"/>
                </a:lnTo>
                <a:lnTo>
                  <a:pt x="38210" y="74870"/>
                </a:lnTo>
                <a:lnTo>
                  <a:pt x="38110" y="74940"/>
                </a:lnTo>
                <a:lnTo>
                  <a:pt x="37890" y="75110"/>
                </a:lnTo>
                <a:lnTo>
                  <a:pt x="37800" y="75190"/>
                </a:lnTo>
                <a:lnTo>
                  <a:pt x="37600" y="75340"/>
                </a:lnTo>
                <a:lnTo>
                  <a:pt x="37550" y="75390"/>
                </a:lnTo>
                <a:lnTo>
                  <a:pt x="37440" y="75500"/>
                </a:lnTo>
                <a:lnTo>
                  <a:pt x="37310" y="75580"/>
                </a:lnTo>
                <a:lnTo>
                  <a:pt x="37100" y="75770"/>
                </a:lnTo>
                <a:lnTo>
                  <a:pt x="36940" y="75920"/>
                </a:lnTo>
                <a:lnTo>
                  <a:pt x="36930" y="75930"/>
                </a:lnTo>
                <a:lnTo>
                  <a:pt x="36900" y="75970"/>
                </a:lnTo>
                <a:lnTo>
                  <a:pt x="36900" y="75980"/>
                </a:lnTo>
                <a:lnTo>
                  <a:pt x="36880" y="76030"/>
                </a:lnTo>
                <a:lnTo>
                  <a:pt x="36880" y="76040"/>
                </a:lnTo>
                <a:lnTo>
                  <a:pt x="36550" y="76270"/>
                </a:lnTo>
                <a:lnTo>
                  <a:pt x="36390" y="76430"/>
                </a:lnTo>
                <a:lnTo>
                  <a:pt x="36340" y="76480"/>
                </a:lnTo>
                <a:lnTo>
                  <a:pt x="36330" y="76500"/>
                </a:lnTo>
                <a:lnTo>
                  <a:pt x="36320" y="76540"/>
                </a:lnTo>
                <a:lnTo>
                  <a:pt x="36330" y="76610"/>
                </a:lnTo>
                <a:lnTo>
                  <a:pt x="36320" y="76630"/>
                </a:lnTo>
                <a:lnTo>
                  <a:pt x="36320" y="76640"/>
                </a:lnTo>
                <a:lnTo>
                  <a:pt x="36240" y="76640"/>
                </a:lnTo>
                <a:lnTo>
                  <a:pt x="36170" y="76680"/>
                </a:lnTo>
                <a:lnTo>
                  <a:pt x="35780" y="76980"/>
                </a:lnTo>
                <a:lnTo>
                  <a:pt x="35760" y="77000"/>
                </a:lnTo>
                <a:lnTo>
                  <a:pt x="35680" y="77080"/>
                </a:lnTo>
                <a:lnTo>
                  <a:pt x="35580" y="77260"/>
                </a:lnTo>
                <a:lnTo>
                  <a:pt x="35560" y="77270"/>
                </a:lnTo>
                <a:lnTo>
                  <a:pt x="35520" y="77260"/>
                </a:lnTo>
                <a:lnTo>
                  <a:pt x="35470" y="77290"/>
                </a:lnTo>
                <a:lnTo>
                  <a:pt x="35300" y="77420"/>
                </a:lnTo>
                <a:lnTo>
                  <a:pt x="35180" y="77500"/>
                </a:lnTo>
                <a:lnTo>
                  <a:pt x="35150" y="77520"/>
                </a:lnTo>
                <a:lnTo>
                  <a:pt x="35030" y="77630"/>
                </a:lnTo>
                <a:lnTo>
                  <a:pt x="35020" y="77640"/>
                </a:lnTo>
                <a:lnTo>
                  <a:pt x="35020" y="77670"/>
                </a:lnTo>
                <a:lnTo>
                  <a:pt x="35050" y="77710"/>
                </a:lnTo>
                <a:lnTo>
                  <a:pt x="35060" y="77710"/>
                </a:lnTo>
                <a:lnTo>
                  <a:pt x="35030" y="77740"/>
                </a:lnTo>
                <a:lnTo>
                  <a:pt x="34940" y="77730"/>
                </a:lnTo>
                <a:lnTo>
                  <a:pt x="34890" y="77760"/>
                </a:lnTo>
                <a:lnTo>
                  <a:pt x="34770" y="77860"/>
                </a:lnTo>
                <a:lnTo>
                  <a:pt x="34590" y="77990"/>
                </a:lnTo>
                <a:lnTo>
                  <a:pt x="34420" y="78080"/>
                </a:lnTo>
                <a:lnTo>
                  <a:pt x="34330" y="78180"/>
                </a:lnTo>
                <a:lnTo>
                  <a:pt x="34280" y="78210"/>
                </a:lnTo>
                <a:lnTo>
                  <a:pt x="34190" y="78300"/>
                </a:lnTo>
                <a:lnTo>
                  <a:pt x="34100" y="78350"/>
                </a:lnTo>
                <a:lnTo>
                  <a:pt x="34000" y="78420"/>
                </a:lnTo>
                <a:lnTo>
                  <a:pt x="33930" y="78490"/>
                </a:lnTo>
                <a:lnTo>
                  <a:pt x="33850" y="78570"/>
                </a:lnTo>
                <a:lnTo>
                  <a:pt x="33800" y="78670"/>
                </a:lnTo>
                <a:lnTo>
                  <a:pt x="33760" y="78710"/>
                </a:lnTo>
                <a:lnTo>
                  <a:pt x="33550" y="78870"/>
                </a:lnTo>
                <a:lnTo>
                  <a:pt x="33390" y="78970"/>
                </a:lnTo>
                <a:lnTo>
                  <a:pt x="33310" y="79030"/>
                </a:lnTo>
                <a:lnTo>
                  <a:pt x="33160" y="79150"/>
                </a:lnTo>
                <a:lnTo>
                  <a:pt x="32940" y="79350"/>
                </a:lnTo>
                <a:lnTo>
                  <a:pt x="32710" y="79580"/>
                </a:lnTo>
                <a:lnTo>
                  <a:pt x="32700" y="79600"/>
                </a:lnTo>
                <a:lnTo>
                  <a:pt x="32520" y="79750"/>
                </a:lnTo>
                <a:lnTo>
                  <a:pt x="32450" y="79820"/>
                </a:lnTo>
                <a:lnTo>
                  <a:pt x="32340" y="79900"/>
                </a:lnTo>
                <a:lnTo>
                  <a:pt x="32270" y="79970"/>
                </a:lnTo>
                <a:lnTo>
                  <a:pt x="32270" y="79960"/>
                </a:lnTo>
                <a:lnTo>
                  <a:pt x="31140" y="78340"/>
                </a:lnTo>
                <a:lnTo>
                  <a:pt x="31070" y="78230"/>
                </a:lnTo>
                <a:lnTo>
                  <a:pt x="30610" y="77610"/>
                </a:lnTo>
                <a:lnTo>
                  <a:pt x="30550" y="77510"/>
                </a:lnTo>
                <a:lnTo>
                  <a:pt x="28700" y="74760"/>
                </a:lnTo>
                <a:lnTo>
                  <a:pt x="30880" y="73670"/>
                </a:lnTo>
                <a:lnTo>
                  <a:pt x="30950" y="73640"/>
                </a:lnTo>
                <a:lnTo>
                  <a:pt x="32670" y="72780"/>
                </a:lnTo>
                <a:lnTo>
                  <a:pt x="32700" y="72770"/>
                </a:lnTo>
                <a:lnTo>
                  <a:pt x="34650" y="71980"/>
                </a:lnTo>
                <a:lnTo>
                  <a:pt x="34790" y="71920"/>
                </a:lnTo>
                <a:lnTo>
                  <a:pt x="38470" y="70300"/>
                </a:lnTo>
                <a:lnTo>
                  <a:pt x="39750" y="69730"/>
                </a:lnTo>
                <a:lnTo>
                  <a:pt x="39740" y="69640"/>
                </a:lnTo>
                <a:lnTo>
                  <a:pt x="39700" y="69310"/>
                </a:lnTo>
                <a:lnTo>
                  <a:pt x="39700" y="69290"/>
                </a:lnTo>
                <a:lnTo>
                  <a:pt x="39690" y="69260"/>
                </a:lnTo>
                <a:lnTo>
                  <a:pt x="39690" y="69230"/>
                </a:lnTo>
                <a:lnTo>
                  <a:pt x="39690" y="69210"/>
                </a:lnTo>
                <a:lnTo>
                  <a:pt x="39680" y="69190"/>
                </a:lnTo>
                <a:lnTo>
                  <a:pt x="39680" y="69170"/>
                </a:lnTo>
                <a:lnTo>
                  <a:pt x="39680" y="69150"/>
                </a:lnTo>
                <a:lnTo>
                  <a:pt x="39680" y="69130"/>
                </a:lnTo>
                <a:lnTo>
                  <a:pt x="39680" y="69110"/>
                </a:lnTo>
                <a:lnTo>
                  <a:pt x="39670" y="69090"/>
                </a:lnTo>
                <a:lnTo>
                  <a:pt x="39670" y="69070"/>
                </a:lnTo>
                <a:lnTo>
                  <a:pt x="39670" y="69050"/>
                </a:lnTo>
                <a:lnTo>
                  <a:pt x="39670" y="69040"/>
                </a:lnTo>
                <a:lnTo>
                  <a:pt x="39660" y="69020"/>
                </a:lnTo>
                <a:lnTo>
                  <a:pt x="39660" y="69000"/>
                </a:lnTo>
                <a:lnTo>
                  <a:pt x="39660" y="68980"/>
                </a:lnTo>
                <a:lnTo>
                  <a:pt x="39660" y="68960"/>
                </a:lnTo>
                <a:lnTo>
                  <a:pt x="39650" y="68940"/>
                </a:lnTo>
                <a:lnTo>
                  <a:pt x="39650" y="68920"/>
                </a:lnTo>
                <a:lnTo>
                  <a:pt x="39650" y="68900"/>
                </a:lnTo>
                <a:lnTo>
                  <a:pt x="39650" y="68880"/>
                </a:lnTo>
                <a:lnTo>
                  <a:pt x="39650" y="68860"/>
                </a:lnTo>
                <a:lnTo>
                  <a:pt x="39640" y="68840"/>
                </a:lnTo>
                <a:lnTo>
                  <a:pt x="39640" y="68820"/>
                </a:lnTo>
                <a:lnTo>
                  <a:pt x="39640" y="68800"/>
                </a:lnTo>
                <a:lnTo>
                  <a:pt x="39640" y="68780"/>
                </a:lnTo>
                <a:lnTo>
                  <a:pt x="39630" y="68760"/>
                </a:lnTo>
                <a:lnTo>
                  <a:pt x="39630" y="68740"/>
                </a:lnTo>
                <a:lnTo>
                  <a:pt x="39630" y="68720"/>
                </a:lnTo>
                <a:lnTo>
                  <a:pt x="39630" y="68700"/>
                </a:lnTo>
                <a:lnTo>
                  <a:pt x="39630" y="68680"/>
                </a:lnTo>
                <a:lnTo>
                  <a:pt x="39620" y="68660"/>
                </a:lnTo>
                <a:lnTo>
                  <a:pt x="39620" y="68640"/>
                </a:lnTo>
                <a:lnTo>
                  <a:pt x="39620" y="68620"/>
                </a:lnTo>
                <a:lnTo>
                  <a:pt x="39620" y="68600"/>
                </a:lnTo>
                <a:lnTo>
                  <a:pt x="39610" y="68580"/>
                </a:lnTo>
                <a:lnTo>
                  <a:pt x="39610" y="68560"/>
                </a:lnTo>
                <a:lnTo>
                  <a:pt x="39610" y="68540"/>
                </a:lnTo>
                <a:lnTo>
                  <a:pt x="39610" y="68520"/>
                </a:lnTo>
                <a:lnTo>
                  <a:pt x="39600" y="68500"/>
                </a:lnTo>
                <a:lnTo>
                  <a:pt x="39600" y="68480"/>
                </a:lnTo>
                <a:lnTo>
                  <a:pt x="39600" y="68460"/>
                </a:lnTo>
                <a:lnTo>
                  <a:pt x="39600" y="68440"/>
                </a:lnTo>
                <a:lnTo>
                  <a:pt x="39600" y="68420"/>
                </a:lnTo>
                <a:lnTo>
                  <a:pt x="39550" y="68010"/>
                </a:lnTo>
                <a:lnTo>
                  <a:pt x="39610" y="67560"/>
                </a:lnTo>
                <a:lnTo>
                  <a:pt x="39740" y="66690"/>
                </a:lnTo>
                <a:lnTo>
                  <a:pt x="39750" y="66670"/>
                </a:lnTo>
                <a:lnTo>
                  <a:pt x="39750" y="66650"/>
                </a:lnTo>
                <a:lnTo>
                  <a:pt x="39810" y="66220"/>
                </a:lnTo>
                <a:lnTo>
                  <a:pt x="39680" y="65820"/>
                </a:lnTo>
                <a:lnTo>
                  <a:pt x="39770" y="65410"/>
                </a:lnTo>
                <a:lnTo>
                  <a:pt x="39770" y="65390"/>
                </a:lnTo>
                <a:lnTo>
                  <a:pt x="39770" y="65370"/>
                </a:lnTo>
                <a:lnTo>
                  <a:pt x="39780" y="65360"/>
                </a:lnTo>
                <a:lnTo>
                  <a:pt x="39780" y="65340"/>
                </a:lnTo>
                <a:lnTo>
                  <a:pt x="39790" y="65320"/>
                </a:lnTo>
                <a:lnTo>
                  <a:pt x="39790" y="65300"/>
                </a:lnTo>
                <a:lnTo>
                  <a:pt x="39790" y="65290"/>
                </a:lnTo>
                <a:lnTo>
                  <a:pt x="39790" y="65270"/>
                </a:lnTo>
                <a:lnTo>
                  <a:pt x="39800" y="65250"/>
                </a:lnTo>
                <a:lnTo>
                  <a:pt x="39800" y="65240"/>
                </a:lnTo>
                <a:lnTo>
                  <a:pt x="39810" y="65220"/>
                </a:lnTo>
                <a:lnTo>
                  <a:pt x="39810" y="65200"/>
                </a:lnTo>
                <a:lnTo>
                  <a:pt x="39810" y="65190"/>
                </a:lnTo>
                <a:lnTo>
                  <a:pt x="39810" y="65180"/>
                </a:lnTo>
                <a:lnTo>
                  <a:pt x="39820" y="65160"/>
                </a:lnTo>
                <a:lnTo>
                  <a:pt x="39820" y="65140"/>
                </a:lnTo>
                <a:lnTo>
                  <a:pt x="39830" y="65120"/>
                </a:lnTo>
                <a:lnTo>
                  <a:pt x="39830" y="65100"/>
                </a:lnTo>
                <a:lnTo>
                  <a:pt x="39840" y="65080"/>
                </a:lnTo>
                <a:lnTo>
                  <a:pt x="39840" y="65060"/>
                </a:lnTo>
                <a:lnTo>
                  <a:pt x="39840" y="65050"/>
                </a:lnTo>
                <a:lnTo>
                  <a:pt x="39850" y="65030"/>
                </a:lnTo>
                <a:lnTo>
                  <a:pt x="39850" y="65010"/>
                </a:lnTo>
                <a:lnTo>
                  <a:pt x="39850" y="65000"/>
                </a:lnTo>
                <a:lnTo>
                  <a:pt x="39860" y="64980"/>
                </a:lnTo>
                <a:lnTo>
                  <a:pt x="39860" y="64960"/>
                </a:lnTo>
                <a:lnTo>
                  <a:pt x="39860" y="64940"/>
                </a:lnTo>
                <a:lnTo>
                  <a:pt x="39870" y="64920"/>
                </a:lnTo>
                <a:lnTo>
                  <a:pt x="39870" y="64900"/>
                </a:lnTo>
                <a:lnTo>
                  <a:pt x="39880" y="64880"/>
                </a:lnTo>
                <a:lnTo>
                  <a:pt x="39880" y="64870"/>
                </a:lnTo>
                <a:lnTo>
                  <a:pt x="39880" y="64850"/>
                </a:lnTo>
                <a:lnTo>
                  <a:pt x="39890" y="64830"/>
                </a:lnTo>
                <a:lnTo>
                  <a:pt x="39890" y="64810"/>
                </a:lnTo>
                <a:lnTo>
                  <a:pt x="39900" y="64790"/>
                </a:lnTo>
                <a:lnTo>
                  <a:pt x="39900" y="64770"/>
                </a:lnTo>
                <a:lnTo>
                  <a:pt x="39900" y="64760"/>
                </a:lnTo>
                <a:lnTo>
                  <a:pt x="39910" y="64740"/>
                </a:lnTo>
                <a:lnTo>
                  <a:pt x="39910" y="64720"/>
                </a:lnTo>
                <a:lnTo>
                  <a:pt x="39910" y="64700"/>
                </a:lnTo>
                <a:lnTo>
                  <a:pt x="39920" y="64680"/>
                </a:lnTo>
                <a:lnTo>
                  <a:pt x="39920" y="64670"/>
                </a:lnTo>
                <a:lnTo>
                  <a:pt x="39920" y="64650"/>
                </a:lnTo>
                <a:lnTo>
                  <a:pt x="40010" y="64230"/>
                </a:lnTo>
                <a:lnTo>
                  <a:pt x="39890" y="63450"/>
                </a:lnTo>
                <a:lnTo>
                  <a:pt x="39890" y="63440"/>
                </a:lnTo>
                <a:lnTo>
                  <a:pt x="39890" y="63420"/>
                </a:lnTo>
                <a:lnTo>
                  <a:pt x="39890" y="63410"/>
                </a:lnTo>
                <a:lnTo>
                  <a:pt x="39880" y="63390"/>
                </a:lnTo>
                <a:lnTo>
                  <a:pt x="39880" y="63380"/>
                </a:lnTo>
                <a:lnTo>
                  <a:pt x="39880" y="63370"/>
                </a:lnTo>
                <a:lnTo>
                  <a:pt x="39880" y="63350"/>
                </a:lnTo>
                <a:lnTo>
                  <a:pt x="39880" y="63330"/>
                </a:lnTo>
                <a:lnTo>
                  <a:pt x="39810" y="62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