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Lower Juba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Lower Ju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720" y="92130"/>
                </a:moveTo>
                <a:lnTo>
                  <a:pt x="21690" y="92130"/>
                </a:lnTo>
                <a:lnTo>
                  <a:pt x="21670" y="92120"/>
                </a:lnTo>
                <a:lnTo>
                  <a:pt x="21650" y="92100"/>
                </a:lnTo>
                <a:lnTo>
                  <a:pt x="21650" y="92090"/>
                </a:lnTo>
                <a:lnTo>
                  <a:pt x="21660" y="92080"/>
                </a:lnTo>
                <a:lnTo>
                  <a:pt x="21770" y="91990"/>
                </a:lnTo>
                <a:lnTo>
                  <a:pt x="21810" y="91930"/>
                </a:lnTo>
                <a:lnTo>
                  <a:pt x="21820" y="91920"/>
                </a:lnTo>
                <a:lnTo>
                  <a:pt x="21840" y="91920"/>
                </a:lnTo>
                <a:lnTo>
                  <a:pt x="21850" y="91940"/>
                </a:lnTo>
                <a:lnTo>
                  <a:pt x="21850" y="91950"/>
                </a:lnTo>
                <a:lnTo>
                  <a:pt x="21810" y="92010"/>
                </a:lnTo>
                <a:lnTo>
                  <a:pt x="21750" y="92070"/>
                </a:lnTo>
                <a:lnTo>
                  <a:pt x="21720" y="92130"/>
                </a:lnTo>
                <a:close/>
                <a:moveTo>
                  <a:pt x="22090" y="91590"/>
                </a:moveTo>
                <a:lnTo>
                  <a:pt x="22030" y="91620"/>
                </a:lnTo>
                <a:lnTo>
                  <a:pt x="22010" y="91600"/>
                </a:lnTo>
                <a:lnTo>
                  <a:pt x="22020" y="91590"/>
                </a:lnTo>
                <a:lnTo>
                  <a:pt x="22090" y="91520"/>
                </a:lnTo>
                <a:lnTo>
                  <a:pt x="22120" y="91500"/>
                </a:lnTo>
                <a:lnTo>
                  <a:pt x="22140" y="91510"/>
                </a:lnTo>
                <a:lnTo>
                  <a:pt x="22160" y="91540"/>
                </a:lnTo>
                <a:lnTo>
                  <a:pt x="22160" y="91550"/>
                </a:lnTo>
                <a:lnTo>
                  <a:pt x="22160" y="91560"/>
                </a:lnTo>
                <a:lnTo>
                  <a:pt x="22140" y="91580"/>
                </a:lnTo>
                <a:lnTo>
                  <a:pt x="22090" y="91590"/>
                </a:lnTo>
                <a:close/>
                <a:moveTo>
                  <a:pt x="22420" y="91190"/>
                </a:moveTo>
                <a:lnTo>
                  <a:pt x="22360" y="91200"/>
                </a:lnTo>
                <a:lnTo>
                  <a:pt x="22350" y="91180"/>
                </a:lnTo>
                <a:lnTo>
                  <a:pt x="22350" y="91160"/>
                </a:lnTo>
                <a:lnTo>
                  <a:pt x="22310" y="91150"/>
                </a:lnTo>
                <a:lnTo>
                  <a:pt x="22310" y="91130"/>
                </a:lnTo>
                <a:lnTo>
                  <a:pt x="22310" y="91120"/>
                </a:lnTo>
                <a:lnTo>
                  <a:pt x="22330" y="91110"/>
                </a:lnTo>
                <a:lnTo>
                  <a:pt x="22390" y="91090"/>
                </a:lnTo>
                <a:lnTo>
                  <a:pt x="22420" y="91070"/>
                </a:lnTo>
                <a:lnTo>
                  <a:pt x="22420" y="91060"/>
                </a:lnTo>
                <a:lnTo>
                  <a:pt x="22430" y="90990"/>
                </a:lnTo>
                <a:lnTo>
                  <a:pt x="22480" y="90960"/>
                </a:lnTo>
                <a:lnTo>
                  <a:pt x="22520" y="90950"/>
                </a:lnTo>
                <a:lnTo>
                  <a:pt x="22530" y="90930"/>
                </a:lnTo>
                <a:lnTo>
                  <a:pt x="22560" y="90930"/>
                </a:lnTo>
                <a:lnTo>
                  <a:pt x="22530" y="90970"/>
                </a:lnTo>
                <a:lnTo>
                  <a:pt x="22520" y="91020"/>
                </a:lnTo>
                <a:lnTo>
                  <a:pt x="22510" y="91030"/>
                </a:lnTo>
                <a:lnTo>
                  <a:pt x="22490" y="91050"/>
                </a:lnTo>
                <a:lnTo>
                  <a:pt x="22480" y="91050"/>
                </a:lnTo>
                <a:lnTo>
                  <a:pt x="22480" y="91080"/>
                </a:lnTo>
                <a:lnTo>
                  <a:pt x="22480" y="91090"/>
                </a:lnTo>
                <a:lnTo>
                  <a:pt x="22460" y="91110"/>
                </a:lnTo>
                <a:lnTo>
                  <a:pt x="22420" y="91120"/>
                </a:lnTo>
                <a:lnTo>
                  <a:pt x="22410" y="91130"/>
                </a:lnTo>
                <a:lnTo>
                  <a:pt x="22440" y="91160"/>
                </a:lnTo>
                <a:lnTo>
                  <a:pt x="22420" y="91190"/>
                </a:lnTo>
                <a:close/>
                <a:moveTo>
                  <a:pt x="22910" y="90630"/>
                </a:moveTo>
                <a:lnTo>
                  <a:pt x="22860" y="90710"/>
                </a:lnTo>
                <a:lnTo>
                  <a:pt x="22840" y="90700"/>
                </a:lnTo>
                <a:lnTo>
                  <a:pt x="22850" y="90690"/>
                </a:lnTo>
                <a:lnTo>
                  <a:pt x="22850" y="90680"/>
                </a:lnTo>
                <a:lnTo>
                  <a:pt x="22850" y="90660"/>
                </a:lnTo>
                <a:lnTo>
                  <a:pt x="22850" y="90650"/>
                </a:lnTo>
                <a:lnTo>
                  <a:pt x="22870" y="90630"/>
                </a:lnTo>
                <a:lnTo>
                  <a:pt x="22880" y="90620"/>
                </a:lnTo>
                <a:lnTo>
                  <a:pt x="22890" y="90580"/>
                </a:lnTo>
                <a:lnTo>
                  <a:pt x="22910" y="90580"/>
                </a:lnTo>
                <a:lnTo>
                  <a:pt x="22920" y="90600"/>
                </a:lnTo>
                <a:lnTo>
                  <a:pt x="22910" y="90630"/>
                </a:lnTo>
                <a:close/>
                <a:moveTo>
                  <a:pt x="22970" y="90480"/>
                </a:moveTo>
                <a:lnTo>
                  <a:pt x="22960" y="90500"/>
                </a:lnTo>
                <a:lnTo>
                  <a:pt x="22940" y="90480"/>
                </a:lnTo>
                <a:lnTo>
                  <a:pt x="22940" y="90460"/>
                </a:lnTo>
                <a:lnTo>
                  <a:pt x="22940" y="90440"/>
                </a:lnTo>
                <a:lnTo>
                  <a:pt x="22950" y="90430"/>
                </a:lnTo>
                <a:lnTo>
                  <a:pt x="22980" y="90420"/>
                </a:lnTo>
                <a:lnTo>
                  <a:pt x="22990" y="90440"/>
                </a:lnTo>
                <a:lnTo>
                  <a:pt x="22970" y="90480"/>
                </a:lnTo>
                <a:close/>
                <a:moveTo>
                  <a:pt x="23440" y="89940"/>
                </a:moveTo>
                <a:lnTo>
                  <a:pt x="23400" y="90010"/>
                </a:lnTo>
                <a:lnTo>
                  <a:pt x="23370" y="90040"/>
                </a:lnTo>
                <a:lnTo>
                  <a:pt x="23290" y="90090"/>
                </a:lnTo>
                <a:lnTo>
                  <a:pt x="23260" y="90130"/>
                </a:lnTo>
                <a:lnTo>
                  <a:pt x="23230" y="90170"/>
                </a:lnTo>
                <a:lnTo>
                  <a:pt x="23180" y="90180"/>
                </a:lnTo>
                <a:lnTo>
                  <a:pt x="23160" y="90210"/>
                </a:lnTo>
                <a:lnTo>
                  <a:pt x="23160" y="90220"/>
                </a:lnTo>
                <a:lnTo>
                  <a:pt x="23140" y="90300"/>
                </a:lnTo>
                <a:lnTo>
                  <a:pt x="23140" y="90310"/>
                </a:lnTo>
                <a:lnTo>
                  <a:pt x="23110" y="90320"/>
                </a:lnTo>
                <a:lnTo>
                  <a:pt x="23080" y="90280"/>
                </a:lnTo>
                <a:lnTo>
                  <a:pt x="23090" y="90250"/>
                </a:lnTo>
                <a:lnTo>
                  <a:pt x="23090" y="90240"/>
                </a:lnTo>
                <a:lnTo>
                  <a:pt x="23110" y="90210"/>
                </a:lnTo>
                <a:lnTo>
                  <a:pt x="23130" y="90190"/>
                </a:lnTo>
                <a:lnTo>
                  <a:pt x="23160" y="90150"/>
                </a:lnTo>
                <a:lnTo>
                  <a:pt x="23250" y="90090"/>
                </a:lnTo>
                <a:lnTo>
                  <a:pt x="23270" y="90060"/>
                </a:lnTo>
                <a:lnTo>
                  <a:pt x="23280" y="90050"/>
                </a:lnTo>
                <a:lnTo>
                  <a:pt x="23300" y="89980"/>
                </a:lnTo>
                <a:lnTo>
                  <a:pt x="23360" y="89990"/>
                </a:lnTo>
                <a:lnTo>
                  <a:pt x="23390" y="89920"/>
                </a:lnTo>
                <a:lnTo>
                  <a:pt x="23410" y="89900"/>
                </a:lnTo>
                <a:lnTo>
                  <a:pt x="23470" y="89880"/>
                </a:lnTo>
                <a:lnTo>
                  <a:pt x="23520" y="89820"/>
                </a:lnTo>
                <a:lnTo>
                  <a:pt x="23660" y="89690"/>
                </a:lnTo>
                <a:lnTo>
                  <a:pt x="23680" y="89700"/>
                </a:lnTo>
                <a:lnTo>
                  <a:pt x="23660" y="89730"/>
                </a:lnTo>
                <a:lnTo>
                  <a:pt x="23580" y="89820"/>
                </a:lnTo>
                <a:lnTo>
                  <a:pt x="23510" y="89890"/>
                </a:lnTo>
                <a:lnTo>
                  <a:pt x="23440" y="89940"/>
                </a:lnTo>
                <a:close/>
                <a:moveTo>
                  <a:pt x="23780" y="89610"/>
                </a:moveTo>
                <a:lnTo>
                  <a:pt x="23720" y="89660"/>
                </a:lnTo>
                <a:lnTo>
                  <a:pt x="23700" y="89660"/>
                </a:lnTo>
                <a:lnTo>
                  <a:pt x="23690" y="89650"/>
                </a:lnTo>
                <a:lnTo>
                  <a:pt x="23700" y="89640"/>
                </a:lnTo>
                <a:lnTo>
                  <a:pt x="23740" y="89580"/>
                </a:lnTo>
                <a:lnTo>
                  <a:pt x="23760" y="89570"/>
                </a:lnTo>
                <a:lnTo>
                  <a:pt x="23780" y="89570"/>
                </a:lnTo>
                <a:lnTo>
                  <a:pt x="23790" y="89580"/>
                </a:lnTo>
                <a:lnTo>
                  <a:pt x="23780" y="89610"/>
                </a:lnTo>
                <a:close/>
                <a:moveTo>
                  <a:pt x="23890" y="89400"/>
                </a:moveTo>
                <a:lnTo>
                  <a:pt x="23860" y="89410"/>
                </a:lnTo>
                <a:lnTo>
                  <a:pt x="23850" y="89390"/>
                </a:lnTo>
                <a:lnTo>
                  <a:pt x="23860" y="89360"/>
                </a:lnTo>
                <a:lnTo>
                  <a:pt x="23900" y="89340"/>
                </a:lnTo>
                <a:lnTo>
                  <a:pt x="23920" y="89370"/>
                </a:lnTo>
                <a:lnTo>
                  <a:pt x="23910" y="89390"/>
                </a:lnTo>
                <a:lnTo>
                  <a:pt x="23890" y="89400"/>
                </a:lnTo>
                <a:close/>
                <a:moveTo>
                  <a:pt x="23980" y="89330"/>
                </a:moveTo>
                <a:lnTo>
                  <a:pt x="23940" y="89370"/>
                </a:lnTo>
                <a:lnTo>
                  <a:pt x="23950" y="89330"/>
                </a:lnTo>
                <a:lnTo>
                  <a:pt x="23960" y="89320"/>
                </a:lnTo>
                <a:lnTo>
                  <a:pt x="24010" y="89240"/>
                </a:lnTo>
                <a:lnTo>
                  <a:pt x="24050" y="89210"/>
                </a:lnTo>
                <a:lnTo>
                  <a:pt x="24100" y="89190"/>
                </a:lnTo>
                <a:lnTo>
                  <a:pt x="24140" y="89130"/>
                </a:lnTo>
                <a:lnTo>
                  <a:pt x="24160" y="89120"/>
                </a:lnTo>
                <a:lnTo>
                  <a:pt x="24180" y="89130"/>
                </a:lnTo>
                <a:lnTo>
                  <a:pt x="24180" y="89140"/>
                </a:lnTo>
                <a:lnTo>
                  <a:pt x="24150" y="89170"/>
                </a:lnTo>
                <a:lnTo>
                  <a:pt x="24080" y="89230"/>
                </a:lnTo>
                <a:lnTo>
                  <a:pt x="24030" y="89290"/>
                </a:lnTo>
                <a:lnTo>
                  <a:pt x="23980" y="89330"/>
                </a:lnTo>
                <a:close/>
                <a:moveTo>
                  <a:pt x="24430" y="88730"/>
                </a:moveTo>
                <a:lnTo>
                  <a:pt x="24420" y="88780"/>
                </a:lnTo>
                <a:lnTo>
                  <a:pt x="24410" y="88790"/>
                </a:lnTo>
                <a:lnTo>
                  <a:pt x="24330" y="88800"/>
                </a:lnTo>
                <a:lnTo>
                  <a:pt x="24310" y="88770"/>
                </a:lnTo>
                <a:lnTo>
                  <a:pt x="24310" y="88740"/>
                </a:lnTo>
                <a:lnTo>
                  <a:pt x="24320" y="88740"/>
                </a:lnTo>
                <a:lnTo>
                  <a:pt x="24320" y="88730"/>
                </a:lnTo>
                <a:lnTo>
                  <a:pt x="24350" y="88730"/>
                </a:lnTo>
                <a:lnTo>
                  <a:pt x="24360" y="88720"/>
                </a:lnTo>
                <a:lnTo>
                  <a:pt x="24360" y="88710"/>
                </a:lnTo>
                <a:lnTo>
                  <a:pt x="24320" y="88680"/>
                </a:lnTo>
                <a:lnTo>
                  <a:pt x="24330" y="88670"/>
                </a:lnTo>
                <a:lnTo>
                  <a:pt x="24420" y="88650"/>
                </a:lnTo>
                <a:lnTo>
                  <a:pt x="24480" y="88560"/>
                </a:lnTo>
                <a:lnTo>
                  <a:pt x="24500" y="88560"/>
                </a:lnTo>
                <a:lnTo>
                  <a:pt x="24510" y="88590"/>
                </a:lnTo>
                <a:lnTo>
                  <a:pt x="24500" y="88620"/>
                </a:lnTo>
                <a:lnTo>
                  <a:pt x="24500" y="88630"/>
                </a:lnTo>
                <a:lnTo>
                  <a:pt x="24490" y="88640"/>
                </a:lnTo>
                <a:lnTo>
                  <a:pt x="24430" y="88720"/>
                </a:lnTo>
                <a:lnTo>
                  <a:pt x="24430" y="88730"/>
                </a:lnTo>
                <a:close/>
                <a:moveTo>
                  <a:pt x="25910" y="86970"/>
                </a:moveTo>
                <a:lnTo>
                  <a:pt x="25800" y="87050"/>
                </a:lnTo>
                <a:lnTo>
                  <a:pt x="25790" y="87030"/>
                </a:lnTo>
                <a:lnTo>
                  <a:pt x="25800" y="87020"/>
                </a:lnTo>
                <a:lnTo>
                  <a:pt x="25800" y="87010"/>
                </a:lnTo>
                <a:lnTo>
                  <a:pt x="25840" y="86990"/>
                </a:lnTo>
                <a:lnTo>
                  <a:pt x="25870" y="86930"/>
                </a:lnTo>
                <a:lnTo>
                  <a:pt x="25880" y="86910"/>
                </a:lnTo>
                <a:lnTo>
                  <a:pt x="25930" y="86900"/>
                </a:lnTo>
                <a:lnTo>
                  <a:pt x="25930" y="86930"/>
                </a:lnTo>
                <a:lnTo>
                  <a:pt x="25930" y="86940"/>
                </a:lnTo>
                <a:lnTo>
                  <a:pt x="25910" y="86970"/>
                </a:lnTo>
                <a:close/>
                <a:moveTo>
                  <a:pt x="15560" y="89940"/>
                </a:moveTo>
                <a:lnTo>
                  <a:pt x="15560" y="85740"/>
                </a:lnTo>
                <a:lnTo>
                  <a:pt x="15560" y="84380"/>
                </a:lnTo>
                <a:lnTo>
                  <a:pt x="15560" y="76280"/>
                </a:lnTo>
                <a:lnTo>
                  <a:pt x="18370" y="76090"/>
                </a:lnTo>
                <a:lnTo>
                  <a:pt x="23120" y="75780"/>
                </a:lnTo>
                <a:lnTo>
                  <a:pt x="23530" y="75760"/>
                </a:lnTo>
                <a:lnTo>
                  <a:pt x="24330" y="75720"/>
                </a:lnTo>
                <a:lnTo>
                  <a:pt x="25060" y="75690"/>
                </a:lnTo>
                <a:lnTo>
                  <a:pt x="26310" y="79460"/>
                </a:lnTo>
                <a:lnTo>
                  <a:pt x="26380" y="79660"/>
                </a:lnTo>
                <a:lnTo>
                  <a:pt x="27010" y="82260"/>
                </a:lnTo>
                <a:lnTo>
                  <a:pt x="27040" y="82370"/>
                </a:lnTo>
                <a:lnTo>
                  <a:pt x="30080" y="82260"/>
                </a:lnTo>
                <a:lnTo>
                  <a:pt x="30090" y="82260"/>
                </a:lnTo>
                <a:lnTo>
                  <a:pt x="29890" y="82500"/>
                </a:lnTo>
                <a:lnTo>
                  <a:pt x="29810" y="82580"/>
                </a:lnTo>
                <a:lnTo>
                  <a:pt x="29630" y="82770"/>
                </a:lnTo>
                <a:lnTo>
                  <a:pt x="29460" y="82980"/>
                </a:lnTo>
                <a:lnTo>
                  <a:pt x="29410" y="83010"/>
                </a:lnTo>
                <a:lnTo>
                  <a:pt x="29360" y="83070"/>
                </a:lnTo>
                <a:lnTo>
                  <a:pt x="29250" y="83200"/>
                </a:lnTo>
                <a:lnTo>
                  <a:pt x="29080" y="83410"/>
                </a:lnTo>
                <a:lnTo>
                  <a:pt x="28780" y="83730"/>
                </a:lnTo>
                <a:lnTo>
                  <a:pt x="28690" y="83820"/>
                </a:lnTo>
                <a:lnTo>
                  <a:pt x="28630" y="83870"/>
                </a:lnTo>
                <a:lnTo>
                  <a:pt x="28130" y="84440"/>
                </a:lnTo>
                <a:lnTo>
                  <a:pt x="28060" y="84520"/>
                </a:lnTo>
                <a:lnTo>
                  <a:pt x="27840" y="84750"/>
                </a:lnTo>
                <a:lnTo>
                  <a:pt x="27790" y="84780"/>
                </a:lnTo>
                <a:lnTo>
                  <a:pt x="27700" y="84870"/>
                </a:lnTo>
                <a:lnTo>
                  <a:pt x="27530" y="85050"/>
                </a:lnTo>
                <a:lnTo>
                  <a:pt x="27370" y="85190"/>
                </a:lnTo>
                <a:lnTo>
                  <a:pt x="27270" y="85330"/>
                </a:lnTo>
                <a:lnTo>
                  <a:pt x="27120" y="85460"/>
                </a:lnTo>
                <a:lnTo>
                  <a:pt x="27000" y="85570"/>
                </a:lnTo>
                <a:lnTo>
                  <a:pt x="26940" y="85620"/>
                </a:lnTo>
                <a:lnTo>
                  <a:pt x="26510" y="86040"/>
                </a:lnTo>
                <a:lnTo>
                  <a:pt x="26380" y="86130"/>
                </a:lnTo>
                <a:lnTo>
                  <a:pt x="26330" y="86160"/>
                </a:lnTo>
                <a:lnTo>
                  <a:pt x="26220" y="86270"/>
                </a:lnTo>
                <a:lnTo>
                  <a:pt x="26170" y="86350"/>
                </a:lnTo>
                <a:lnTo>
                  <a:pt x="26040" y="86510"/>
                </a:lnTo>
                <a:lnTo>
                  <a:pt x="25980" y="86620"/>
                </a:lnTo>
                <a:lnTo>
                  <a:pt x="25980" y="86640"/>
                </a:lnTo>
                <a:lnTo>
                  <a:pt x="25950" y="86750"/>
                </a:lnTo>
                <a:lnTo>
                  <a:pt x="25950" y="86760"/>
                </a:lnTo>
                <a:lnTo>
                  <a:pt x="25900" y="86770"/>
                </a:lnTo>
                <a:lnTo>
                  <a:pt x="25890" y="86780"/>
                </a:lnTo>
                <a:lnTo>
                  <a:pt x="25880" y="86780"/>
                </a:lnTo>
                <a:lnTo>
                  <a:pt x="25890" y="86800"/>
                </a:lnTo>
                <a:lnTo>
                  <a:pt x="25920" y="86800"/>
                </a:lnTo>
                <a:lnTo>
                  <a:pt x="25940" y="86820"/>
                </a:lnTo>
                <a:lnTo>
                  <a:pt x="25940" y="86830"/>
                </a:lnTo>
                <a:lnTo>
                  <a:pt x="25920" y="86850"/>
                </a:lnTo>
                <a:lnTo>
                  <a:pt x="25890" y="86850"/>
                </a:lnTo>
                <a:lnTo>
                  <a:pt x="25860" y="86870"/>
                </a:lnTo>
                <a:lnTo>
                  <a:pt x="25820" y="86860"/>
                </a:lnTo>
                <a:lnTo>
                  <a:pt x="25770" y="86860"/>
                </a:lnTo>
                <a:lnTo>
                  <a:pt x="25690" y="86890"/>
                </a:lnTo>
                <a:lnTo>
                  <a:pt x="25630" y="86940"/>
                </a:lnTo>
                <a:lnTo>
                  <a:pt x="25480" y="87180"/>
                </a:lnTo>
                <a:lnTo>
                  <a:pt x="25410" y="87240"/>
                </a:lnTo>
                <a:lnTo>
                  <a:pt x="25370" y="87280"/>
                </a:lnTo>
                <a:lnTo>
                  <a:pt x="25350" y="87310"/>
                </a:lnTo>
                <a:lnTo>
                  <a:pt x="25350" y="87320"/>
                </a:lnTo>
                <a:lnTo>
                  <a:pt x="25350" y="87350"/>
                </a:lnTo>
                <a:lnTo>
                  <a:pt x="25370" y="87370"/>
                </a:lnTo>
                <a:lnTo>
                  <a:pt x="25410" y="87380"/>
                </a:lnTo>
                <a:lnTo>
                  <a:pt x="25430" y="87420"/>
                </a:lnTo>
                <a:lnTo>
                  <a:pt x="25420" y="87440"/>
                </a:lnTo>
                <a:lnTo>
                  <a:pt x="25420" y="87450"/>
                </a:lnTo>
                <a:lnTo>
                  <a:pt x="25380" y="87480"/>
                </a:lnTo>
                <a:lnTo>
                  <a:pt x="25380" y="87490"/>
                </a:lnTo>
                <a:lnTo>
                  <a:pt x="25370" y="87530"/>
                </a:lnTo>
                <a:lnTo>
                  <a:pt x="25370" y="87540"/>
                </a:lnTo>
                <a:lnTo>
                  <a:pt x="25340" y="87540"/>
                </a:lnTo>
                <a:lnTo>
                  <a:pt x="25330" y="87510"/>
                </a:lnTo>
                <a:lnTo>
                  <a:pt x="25340" y="87450"/>
                </a:lnTo>
                <a:lnTo>
                  <a:pt x="25330" y="87420"/>
                </a:lnTo>
                <a:lnTo>
                  <a:pt x="25310" y="87420"/>
                </a:lnTo>
                <a:lnTo>
                  <a:pt x="25290" y="87450"/>
                </a:lnTo>
                <a:lnTo>
                  <a:pt x="25230" y="87470"/>
                </a:lnTo>
                <a:lnTo>
                  <a:pt x="25220" y="87490"/>
                </a:lnTo>
                <a:lnTo>
                  <a:pt x="25220" y="87500"/>
                </a:lnTo>
                <a:lnTo>
                  <a:pt x="25150" y="87600"/>
                </a:lnTo>
                <a:lnTo>
                  <a:pt x="25120" y="87620"/>
                </a:lnTo>
                <a:lnTo>
                  <a:pt x="24990" y="87710"/>
                </a:lnTo>
                <a:lnTo>
                  <a:pt x="24940" y="87760"/>
                </a:lnTo>
                <a:lnTo>
                  <a:pt x="24890" y="87860"/>
                </a:lnTo>
                <a:lnTo>
                  <a:pt x="24860" y="87880"/>
                </a:lnTo>
                <a:lnTo>
                  <a:pt x="24790" y="87990"/>
                </a:lnTo>
                <a:lnTo>
                  <a:pt x="24630" y="88120"/>
                </a:lnTo>
                <a:lnTo>
                  <a:pt x="24580" y="88180"/>
                </a:lnTo>
                <a:lnTo>
                  <a:pt x="24560" y="88220"/>
                </a:lnTo>
                <a:lnTo>
                  <a:pt x="24540" y="88260"/>
                </a:lnTo>
                <a:lnTo>
                  <a:pt x="24470" y="88320"/>
                </a:lnTo>
                <a:lnTo>
                  <a:pt x="24440" y="88370"/>
                </a:lnTo>
                <a:lnTo>
                  <a:pt x="24350" y="88470"/>
                </a:lnTo>
                <a:lnTo>
                  <a:pt x="24310" y="88530"/>
                </a:lnTo>
                <a:lnTo>
                  <a:pt x="24310" y="88540"/>
                </a:lnTo>
                <a:lnTo>
                  <a:pt x="24290" y="88600"/>
                </a:lnTo>
                <a:lnTo>
                  <a:pt x="24290" y="88610"/>
                </a:lnTo>
                <a:lnTo>
                  <a:pt x="24170" y="88710"/>
                </a:lnTo>
                <a:lnTo>
                  <a:pt x="24110" y="88830"/>
                </a:lnTo>
                <a:lnTo>
                  <a:pt x="24060" y="88870"/>
                </a:lnTo>
                <a:lnTo>
                  <a:pt x="23930" y="89010"/>
                </a:lnTo>
                <a:lnTo>
                  <a:pt x="23900" y="89050"/>
                </a:lnTo>
                <a:lnTo>
                  <a:pt x="23890" y="89060"/>
                </a:lnTo>
                <a:lnTo>
                  <a:pt x="23890" y="89090"/>
                </a:lnTo>
                <a:lnTo>
                  <a:pt x="23890" y="89150"/>
                </a:lnTo>
                <a:lnTo>
                  <a:pt x="23880" y="89170"/>
                </a:lnTo>
                <a:lnTo>
                  <a:pt x="23810" y="89170"/>
                </a:lnTo>
                <a:lnTo>
                  <a:pt x="23780" y="89190"/>
                </a:lnTo>
                <a:lnTo>
                  <a:pt x="23760" y="89250"/>
                </a:lnTo>
                <a:lnTo>
                  <a:pt x="23760" y="89260"/>
                </a:lnTo>
                <a:lnTo>
                  <a:pt x="23700" y="89300"/>
                </a:lnTo>
                <a:lnTo>
                  <a:pt x="23680" y="89360"/>
                </a:lnTo>
                <a:lnTo>
                  <a:pt x="23670" y="89370"/>
                </a:lnTo>
                <a:lnTo>
                  <a:pt x="23620" y="89440"/>
                </a:lnTo>
                <a:lnTo>
                  <a:pt x="23580" y="89470"/>
                </a:lnTo>
                <a:lnTo>
                  <a:pt x="23520" y="89520"/>
                </a:lnTo>
                <a:lnTo>
                  <a:pt x="23450" y="89610"/>
                </a:lnTo>
                <a:lnTo>
                  <a:pt x="23400" y="89680"/>
                </a:lnTo>
                <a:lnTo>
                  <a:pt x="23300" y="89790"/>
                </a:lnTo>
                <a:lnTo>
                  <a:pt x="23180" y="89880"/>
                </a:lnTo>
                <a:lnTo>
                  <a:pt x="23170" y="89890"/>
                </a:lnTo>
                <a:lnTo>
                  <a:pt x="23130" y="89850"/>
                </a:lnTo>
                <a:lnTo>
                  <a:pt x="23110" y="89850"/>
                </a:lnTo>
                <a:lnTo>
                  <a:pt x="23070" y="89890"/>
                </a:lnTo>
                <a:lnTo>
                  <a:pt x="22970" y="89950"/>
                </a:lnTo>
                <a:lnTo>
                  <a:pt x="22950" y="89960"/>
                </a:lnTo>
                <a:lnTo>
                  <a:pt x="22910" y="89960"/>
                </a:lnTo>
                <a:lnTo>
                  <a:pt x="22830" y="89950"/>
                </a:lnTo>
                <a:lnTo>
                  <a:pt x="22730" y="89950"/>
                </a:lnTo>
                <a:lnTo>
                  <a:pt x="22650" y="89970"/>
                </a:lnTo>
                <a:lnTo>
                  <a:pt x="22590" y="90020"/>
                </a:lnTo>
                <a:lnTo>
                  <a:pt x="22570" y="90020"/>
                </a:lnTo>
                <a:lnTo>
                  <a:pt x="22530" y="89950"/>
                </a:lnTo>
                <a:lnTo>
                  <a:pt x="22520" y="89910"/>
                </a:lnTo>
                <a:lnTo>
                  <a:pt x="22570" y="89750"/>
                </a:lnTo>
                <a:lnTo>
                  <a:pt x="22570" y="89740"/>
                </a:lnTo>
                <a:lnTo>
                  <a:pt x="22620" y="89640"/>
                </a:lnTo>
                <a:lnTo>
                  <a:pt x="22640" y="89610"/>
                </a:lnTo>
                <a:lnTo>
                  <a:pt x="22660" y="89540"/>
                </a:lnTo>
                <a:lnTo>
                  <a:pt x="22660" y="89530"/>
                </a:lnTo>
                <a:lnTo>
                  <a:pt x="22750" y="89390"/>
                </a:lnTo>
                <a:lnTo>
                  <a:pt x="22750" y="89340"/>
                </a:lnTo>
                <a:lnTo>
                  <a:pt x="22720" y="89340"/>
                </a:lnTo>
                <a:lnTo>
                  <a:pt x="22700" y="89370"/>
                </a:lnTo>
                <a:lnTo>
                  <a:pt x="22680" y="89430"/>
                </a:lnTo>
                <a:lnTo>
                  <a:pt x="22680" y="89440"/>
                </a:lnTo>
                <a:lnTo>
                  <a:pt x="22600" y="89530"/>
                </a:lnTo>
                <a:lnTo>
                  <a:pt x="22530" y="89680"/>
                </a:lnTo>
                <a:lnTo>
                  <a:pt x="22510" y="89700"/>
                </a:lnTo>
                <a:lnTo>
                  <a:pt x="22460" y="89700"/>
                </a:lnTo>
                <a:lnTo>
                  <a:pt x="22440" y="89700"/>
                </a:lnTo>
                <a:lnTo>
                  <a:pt x="22400" y="89730"/>
                </a:lnTo>
                <a:lnTo>
                  <a:pt x="22360" y="89730"/>
                </a:lnTo>
                <a:lnTo>
                  <a:pt x="22320" y="89710"/>
                </a:lnTo>
                <a:lnTo>
                  <a:pt x="22230" y="89710"/>
                </a:lnTo>
                <a:lnTo>
                  <a:pt x="22200" y="89700"/>
                </a:lnTo>
                <a:lnTo>
                  <a:pt x="22160" y="89650"/>
                </a:lnTo>
                <a:lnTo>
                  <a:pt x="22150" y="89600"/>
                </a:lnTo>
                <a:lnTo>
                  <a:pt x="22220" y="89320"/>
                </a:lnTo>
                <a:lnTo>
                  <a:pt x="22200" y="89240"/>
                </a:lnTo>
                <a:lnTo>
                  <a:pt x="22170" y="89220"/>
                </a:lnTo>
                <a:lnTo>
                  <a:pt x="22160" y="89230"/>
                </a:lnTo>
                <a:lnTo>
                  <a:pt x="22150" y="89240"/>
                </a:lnTo>
                <a:lnTo>
                  <a:pt x="22150" y="89250"/>
                </a:lnTo>
                <a:lnTo>
                  <a:pt x="22130" y="89290"/>
                </a:lnTo>
                <a:lnTo>
                  <a:pt x="22080" y="89550"/>
                </a:lnTo>
                <a:lnTo>
                  <a:pt x="22080" y="89640"/>
                </a:lnTo>
                <a:lnTo>
                  <a:pt x="22090" y="89690"/>
                </a:lnTo>
                <a:lnTo>
                  <a:pt x="22120" y="89750"/>
                </a:lnTo>
                <a:lnTo>
                  <a:pt x="22160" y="89790"/>
                </a:lnTo>
                <a:lnTo>
                  <a:pt x="22210" y="89810"/>
                </a:lnTo>
                <a:lnTo>
                  <a:pt x="22260" y="89810"/>
                </a:lnTo>
                <a:lnTo>
                  <a:pt x="22360" y="89760"/>
                </a:lnTo>
                <a:lnTo>
                  <a:pt x="22460" y="89750"/>
                </a:lnTo>
                <a:lnTo>
                  <a:pt x="22490" y="89760"/>
                </a:lnTo>
                <a:lnTo>
                  <a:pt x="22500" y="89800"/>
                </a:lnTo>
                <a:lnTo>
                  <a:pt x="22470" y="89910"/>
                </a:lnTo>
                <a:lnTo>
                  <a:pt x="22480" y="89960"/>
                </a:lnTo>
                <a:lnTo>
                  <a:pt x="22490" y="89980"/>
                </a:lnTo>
                <a:lnTo>
                  <a:pt x="22510" y="90010"/>
                </a:lnTo>
                <a:lnTo>
                  <a:pt x="22570" y="90060"/>
                </a:lnTo>
                <a:lnTo>
                  <a:pt x="22620" y="90050"/>
                </a:lnTo>
                <a:lnTo>
                  <a:pt x="22680" y="90020"/>
                </a:lnTo>
                <a:lnTo>
                  <a:pt x="22740" y="90000"/>
                </a:lnTo>
                <a:lnTo>
                  <a:pt x="22770" y="90020"/>
                </a:lnTo>
                <a:lnTo>
                  <a:pt x="22790" y="90040"/>
                </a:lnTo>
                <a:lnTo>
                  <a:pt x="22800" y="90080"/>
                </a:lnTo>
                <a:lnTo>
                  <a:pt x="22730" y="90250"/>
                </a:lnTo>
                <a:lnTo>
                  <a:pt x="22720" y="90260"/>
                </a:lnTo>
                <a:lnTo>
                  <a:pt x="22700" y="90300"/>
                </a:lnTo>
                <a:lnTo>
                  <a:pt x="22690" y="90310"/>
                </a:lnTo>
                <a:lnTo>
                  <a:pt x="22680" y="90380"/>
                </a:lnTo>
                <a:lnTo>
                  <a:pt x="22680" y="90400"/>
                </a:lnTo>
                <a:lnTo>
                  <a:pt x="22620" y="90410"/>
                </a:lnTo>
                <a:lnTo>
                  <a:pt x="22600" y="90420"/>
                </a:lnTo>
                <a:lnTo>
                  <a:pt x="22540" y="90470"/>
                </a:lnTo>
                <a:lnTo>
                  <a:pt x="22490" y="90570"/>
                </a:lnTo>
                <a:lnTo>
                  <a:pt x="22450" y="90600"/>
                </a:lnTo>
                <a:lnTo>
                  <a:pt x="22410" y="90770"/>
                </a:lnTo>
                <a:lnTo>
                  <a:pt x="22380" y="90840"/>
                </a:lnTo>
                <a:lnTo>
                  <a:pt x="22370" y="90850"/>
                </a:lnTo>
                <a:lnTo>
                  <a:pt x="22310" y="90910"/>
                </a:lnTo>
                <a:lnTo>
                  <a:pt x="22250" y="90940"/>
                </a:lnTo>
                <a:lnTo>
                  <a:pt x="22150" y="91030"/>
                </a:lnTo>
                <a:lnTo>
                  <a:pt x="22110" y="91070"/>
                </a:lnTo>
                <a:lnTo>
                  <a:pt x="22090" y="91090"/>
                </a:lnTo>
                <a:lnTo>
                  <a:pt x="22070" y="91100"/>
                </a:lnTo>
                <a:lnTo>
                  <a:pt x="22040" y="91090"/>
                </a:lnTo>
                <a:lnTo>
                  <a:pt x="22030" y="91060"/>
                </a:lnTo>
                <a:lnTo>
                  <a:pt x="22020" y="91030"/>
                </a:lnTo>
                <a:lnTo>
                  <a:pt x="22070" y="90920"/>
                </a:lnTo>
                <a:lnTo>
                  <a:pt x="22070" y="90900"/>
                </a:lnTo>
                <a:lnTo>
                  <a:pt x="22050" y="90850"/>
                </a:lnTo>
                <a:lnTo>
                  <a:pt x="22000" y="90780"/>
                </a:lnTo>
                <a:lnTo>
                  <a:pt x="21980" y="90720"/>
                </a:lnTo>
                <a:lnTo>
                  <a:pt x="22040" y="90500"/>
                </a:lnTo>
                <a:lnTo>
                  <a:pt x="22020" y="90430"/>
                </a:lnTo>
                <a:lnTo>
                  <a:pt x="22000" y="90400"/>
                </a:lnTo>
                <a:lnTo>
                  <a:pt x="21990" y="90390"/>
                </a:lnTo>
                <a:lnTo>
                  <a:pt x="21860" y="90260"/>
                </a:lnTo>
                <a:lnTo>
                  <a:pt x="21790" y="90230"/>
                </a:lnTo>
                <a:lnTo>
                  <a:pt x="21720" y="90230"/>
                </a:lnTo>
                <a:lnTo>
                  <a:pt x="21680" y="90210"/>
                </a:lnTo>
                <a:lnTo>
                  <a:pt x="21630" y="90220"/>
                </a:lnTo>
                <a:lnTo>
                  <a:pt x="21620" y="90240"/>
                </a:lnTo>
                <a:lnTo>
                  <a:pt x="21640" y="90270"/>
                </a:lnTo>
                <a:lnTo>
                  <a:pt x="21680" y="90280"/>
                </a:lnTo>
                <a:lnTo>
                  <a:pt x="21720" y="90280"/>
                </a:lnTo>
                <a:lnTo>
                  <a:pt x="21770" y="90260"/>
                </a:lnTo>
                <a:lnTo>
                  <a:pt x="21800" y="90260"/>
                </a:lnTo>
                <a:lnTo>
                  <a:pt x="21840" y="90290"/>
                </a:lnTo>
                <a:lnTo>
                  <a:pt x="21880" y="90380"/>
                </a:lnTo>
                <a:lnTo>
                  <a:pt x="21950" y="90430"/>
                </a:lnTo>
                <a:lnTo>
                  <a:pt x="21970" y="90480"/>
                </a:lnTo>
                <a:lnTo>
                  <a:pt x="21980" y="90500"/>
                </a:lnTo>
                <a:lnTo>
                  <a:pt x="21950" y="90630"/>
                </a:lnTo>
                <a:lnTo>
                  <a:pt x="21940" y="90800"/>
                </a:lnTo>
                <a:lnTo>
                  <a:pt x="21940" y="90810"/>
                </a:lnTo>
                <a:lnTo>
                  <a:pt x="21950" y="90850"/>
                </a:lnTo>
                <a:lnTo>
                  <a:pt x="21950" y="90870"/>
                </a:lnTo>
                <a:lnTo>
                  <a:pt x="21980" y="90930"/>
                </a:lnTo>
                <a:lnTo>
                  <a:pt x="21990" y="90980"/>
                </a:lnTo>
                <a:lnTo>
                  <a:pt x="21970" y="91070"/>
                </a:lnTo>
                <a:lnTo>
                  <a:pt x="22000" y="91130"/>
                </a:lnTo>
                <a:lnTo>
                  <a:pt x="22060" y="91160"/>
                </a:lnTo>
                <a:lnTo>
                  <a:pt x="22080" y="91190"/>
                </a:lnTo>
                <a:lnTo>
                  <a:pt x="22060" y="91230"/>
                </a:lnTo>
                <a:lnTo>
                  <a:pt x="22060" y="91240"/>
                </a:lnTo>
                <a:lnTo>
                  <a:pt x="21960" y="91380"/>
                </a:lnTo>
                <a:lnTo>
                  <a:pt x="21940" y="91420"/>
                </a:lnTo>
                <a:lnTo>
                  <a:pt x="21940" y="91510"/>
                </a:lnTo>
                <a:lnTo>
                  <a:pt x="21940" y="91520"/>
                </a:lnTo>
                <a:lnTo>
                  <a:pt x="21930" y="91540"/>
                </a:lnTo>
                <a:lnTo>
                  <a:pt x="21880" y="91630"/>
                </a:lnTo>
                <a:lnTo>
                  <a:pt x="21820" y="91680"/>
                </a:lnTo>
                <a:lnTo>
                  <a:pt x="21730" y="91890"/>
                </a:lnTo>
                <a:lnTo>
                  <a:pt x="21720" y="91900"/>
                </a:lnTo>
                <a:lnTo>
                  <a:pt x="21700" y="91920"/>
                </a:lnTo>
                <a:lnTo>
                  <a:pt x="21650" y="91950"/>
                </a:lnTo>
                <a:lnTo>
                  <a:pt x="21570" y="92040"/>
                </a:lnTo>
                <a:lnTo>
                  <a:pt x="21560" y="92040"/>
                </a:lnTo>
                <a:lnTo>
                  <a:pt x="21540" y="92140"/>
                </a:lnTo>
                <a:lnTo>
                  <a:pt x="21530" y="92150"/>
                </a:lnTo>
                <a:lnTo>
                  <a:pt x="21500" y="92210"/>
                </a:lnTo>
                <a:lnTo>
                  <a:pt x="21490" y="92220"/>
                </a:lnTo>
                <a:lnTo>
                  <a:pt x="21430" y="92270"/>
                </a:lnTo>
                <a:lnTo>
                  <a:pt x="21410" y="92320"/>
                </a:lnTo>
                <a:lnTo>
                  <a:pt x="21410" y="92350"/>
                </a:lnTo>
                <a:lnTo>
                  <a:pt x="21430" y="92380"/>
                </a:lnTo>
                <a:lnTo>
                  <a:pt x="21450" y="92390"/>
                </a:lnTo>
                <a:lnTo>
                  <a:pt x="21560" y="92270"/>
                </a:lnTo>
                <a:lnTo>
                  <a:pt x="21580" y="92260"/>
                </a:lnTo>
                <a:lnTo>
                  <a:pt x="21600" y="92260"/>
                </a:lnTo>
                <a:lnTo>
                  <a:pt x="21610" y="92290"/>
                </a:lnTo>
                <a:lnTo>
                  <a:pt x="21600" y="92320"/>
                </a:lnTo>
                <a:lnTo>
                  <a:pt x="21600" y="92330"/>
                </a:lnTo>
                <a:lnTo>
                  <a:pt x="21540" y="92380"/>
                </a:lnTo>
                <a:lnTo>
                  <a:pt x="21500" y="92430"/>
                </a:lnTo>
                <a:lnTo>
                  <a:pt x="21460" y="92460"/>
                </a:lnTo>
                <a:lnTo>
                  <a:pt x="21380" y="92510"/>
                </a:lnTo>
                <a:lnTo>
                  <a:pt x="21380" y="92480"/>
                </a:lnTo>
                <a:lnTo>
                  <a:pt x="21380" y="92470"/>
                </a:lnTo>
                <a:lnTo>
                  <a:pt x="21390" y="92460"/>
                </a:lnTo>
                <a:lnTo>
                  <a:pt x="21380" y="92450"/>
                </a:lnTo>
                <a:lnTo>
                  <a:pt x="21370" y="92430"/>
                </a:lnTo>
                <a:lnTo>
                  <a:pt x="21320" y="92460"/>
                </a:lnTo>
                <a:lnTo>
                  <a:pt x="21300" y="92450"/>
                </a:lnTo>
                <a:lnTo>
                  <a:pt x="21270" y="92440"/>
                </a:lnTo>
                <a:lnTo>
                  <a:pt x="21220" y="92400"/>
                </a:lnTo>
                <a:lnTo>
                  <a:pt x="21190" y="92340"/>
                </a:lnTo>
                <a:lnTo>
                  <a:pt x="21180" y="92300"/>
                </a:lnTo>
                <a:lnTo>
                  <a:pt x="21190" y="92240"/>
                </a:lnTo>
                <a:lnTo>
                  <a:pt x="21160" y="92190"/>
                </a:lnTo>
                <a:lnTo>
                  <a:pt x="21090" y="92150"/>
                </a:lnTo>
                <a:lnTo>
                  <a:pt x="21020" y="92140"/>
                </a:lnTo>
                <a:lnTo>
                  <a:pt x="20970" y="92120"/>
                </a:lnTo>
                <a:lnTo>
                  <a:pt x="20920" y="92060"/>
                </a:lnTo>
                <a:lnTo>
                  <a:pt x="20880" y="91990"/>
                </a:lnTo>
                <a:lnTo>
                  <a:pt x="20860" y="92020"/>
                </a:lnTo>
                <a:lnTo>
                  <a:pt x="20660" y="92000"/>
                </a:lnTo>
                <a:lnTo>
                  <a:pt x="20650" y="92010"/>
                </a:lnTo>
                <a:lnTo>
                  <a:pt x="20540" y="92100"/>
                </a:lnTo>
                <a:lnTo>
                  <a:pt x="20470" y="92140"/>
                </a:lnTo>
                <a:lnTo>
                  <a:pt x="20360" y="92220"/>
                </a:lnTo>
                <a:lnTo>
                  <a:pt x="20240" y="92370"/>
                </a:lnTo>
                <a:lnTo>
                  <a:pt x="20200" y="92420"/>
                </a:lnTo>
                <a:lnTo>
                  <a:pt x="20200" y="92430"/>
                </a:lnTo>
                <a:lnTo>
                  <a:pt x="20170" y="92490"/>
                </a:lnTo>
                <a:lnTo>
                  <a:pt x="20140" y="92630"/>
                </a:lnTo>
                <a:lnTo>
                  <a:pt x="20210" y="92560"/>
                </a:lnTo>
                <a:lnTo>
                  <a:pt x="20210" y="92550"/>
                </a:lnTo>
                <a:lnTo>
                  <a:pt x="20220" y="92480"/>
                </a:lnTo>
                <a:lnTo>
                  <a:pt x="20230" y="92470"/>
                </a:lnTo>
                <a:lnTo>
                  <a:pt x="20250" y="92440"/>
                </a:lnTo>
                <a:lnTo>
                  <a:pt x="20290" y="92360"/>
                </a:lnTo>
                <a:lnTo>
                  <a:pt x="20300" y="92350"/>
                </a:lnTo>
                <a:lnTo>
                  <a:pt x="20490" y="92180"/>
                </a:lnTo>
                <a:lnTo>
                  <a:pt x="20560" y="92130"/>
                </a:lnTo>
                <a:lnTo>
                  <a:pt x="20700" y="92050"/>
                </a:lnTo>
                <a:lnTo>
                  <a:pt x="20750" y="92040"/>
                </a:lnTo>
                <a:lnTo>
                  <a:pt x="20870" y="92070"/>
                </a:lnTo>
                <a:lnTo>
                  <a:pt x="20920" y="92130"/>
                </a:lnTo>
                <a:lnTo>
                  <a:pt x="20990" y="92160"/>
                </a:lnTo>
                <a:lnTo>
                  <a:pt x="21090" y="92190"/>
                </a:lnTo>
                <a:lnTo>
                  <a:pt x="21100" y="92210"/>
                </a:lnTo>
                <a:lnTo>
                  <a:pt x="21100" y="92240"/>
                </a:lnTo>
                <a:lnTo>
                  <a:pt x="21090" y="92280"/>
                </a:lnTo>
                <a:lnTo>
                  <a:pt x="21140" y="92410"/>
                </a:lnTo>
                <a:lnTo>
                  <a:pt x="21170" y="92580"/>
                </a:lnTo>
                <a:lnTo>
                  <a:pt x="21150" y="92640"/>
                </a:lnTo>
                <a:lnTo>
                  <a:pt x="21110" y="92730"/>
                </a:lnTo>
                <a:lnTo>
                  <a:pt x="21030" y="92870"/>
                </a:lnTo>
                <a:lnTo>
                  <a:pt x="20890" y="93120"/>
                </a:lnTo>
                <a:lnTo>
                  <a:pt x="20720" y="93400"/>
                </a:lnTo>
                <a:lnTo>
                  <a:pt x="20570" y="93560"/>
                </a:lnTo>
                <a:lnTo>
                  <a:pt x="20560" y="93570"/>
                </a:lnTo>
                <a:lnTo>
                  <a:pt x="20550" y="93570"/>
                </a:lnTo>
                <a:lnTo>
                  <a:pt x="20540" y="93630"/>
                </a:lnTo>
                <a:lnTo>
                  <a:pt x="20530" y="93640"/>
                </a:lnTo>
                <a:lnTo>
                  <a:pt x="20440" y="93770"/>
                </a:lnTo>
                <a:lnTo>
                  <a:pt x="20350" y="93940"/>
                </a:lnTo>
                <a:lnTo>
                  <a:pt x="20250" y="94090"/>
                </a:lnTo>
                <a:lnTo>
                  <a:pt x="20200" y="94190"/>
                </a:lnTo>
                <a:lnTo>
                  <a:pt x="20150" y="94280"/>
                </a:lnTo>
                <a:lnTo>
                  <a:pt x="19960" y="94590"/>
                </a:lnTo>
                <a:lnTo>
                  <a:pt x="19770" y="94880"/>
                </a:lnTo>
                <a:lnTo>
                  <a:pt x="19690" y="94930"/>
                </a:lnTo>
                <a:lnTo>
                  <a:pt x="19670" y="94950"/>
                </a:lnTo>
                <a:lnTo>
                  <a:pt x="19660" y="94950"/>
                </a:lnTo>
                <a:lnTo>
                  <a:pt x="19620" y="95030"/>
                </a:lnTo>
                <a:lnTo>
                  <a:pt x="19550" y="95120"/>
                </a:lnTo>
                <a:lnTo>
                  <a:pt x="19550" y="95130"/>
                </a:lnTo>
                <a:lnTo>
                  <a:pt x="19510" y="95210"/>
                </a:lnTo>
                <a:lnTo>
                  <a:pt x="19520" y="95220"/>
                </a:lnTo>
                <a:lnTo>
                  <a:pt x="19550" y="95220"/>
                </a:lnTo>
                <a:lnTo>
                  <a:pt x="19560" y="95260"/>
                </a:lnTo>
                <a:lnTo>
                  <a:pt x="19550" y="95300"/>
                </a:lnTo>
                <a:lnTo>
                  <a:pt x="19540" y="95310"/>
                </a:lnTo>
                <a:lnTo>
                  <a:pt x="19510" y="95340"/>
                </a:lnTo>
                <a:lnTo>
                  <a:pt x="19490" y="95340"/>
                </a:lnTo>
                <a:lnTo>
                  <a:pt x="19470" y="95280"/>
                </a:lnTo>
                <a:lnTo>
                  <a:pt x="19440" y="95280"/>
                </a:lnTo>
                <a:lnTo>
                  <a:pt x="19400" y="95330"/>
                </a:lnTo>
                <a:lnTo>
                  <a:pt x="19350" y="95420"/>
                </a:lnTo>
                <a:lnTo>
                  <a:pt x="19340" y="95440"/>
                </a:lnTo>
                <a:lnTo>
                  <a:pt x="19320" y="95450"/>
                </a:lnTo>
                <a:lnTo>
                  <a:pt x="19320" y="95440"/>
                </a:lnTo>
                <a:lnTo>
                  <a:pt x="19320" y="95030"/>
                </a:lnTo>
                <a:lnTo>
                  <a:pt x="19310" y="95020"/>
                </a:lnTo>
                <a:lnTo>
                  <a:pt x="18140" y="93430"/>
                </a:lnTo>
                <a:lnTo>
                  <a:pt x="16680" y="91460"/>
                </a:lnTo>
                <a:lnTo>
                  <a:pt x="15560" y="89950"/>
                </a:lnTo>
                <a:lnTo>
                  <a:pt x="15560" y="8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