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Hiraan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Somalia • State Map | Fully Editable Vector Shape</a:t>
            </a:r>
          </a:p>
        </p:txBody>
      </p:sp>
      <p:sp>
        <p:nvSpPr>
          <p:cNvPr id="101" name="Hiraa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9370" y="51810"/>
                </a:moveTo>
                <a:lnTo>
                  <a:pt x="40510" y="51880"/>
                </a:lnTo>
                <a:lnTo>
                  <a:pt x="40530" y="51840"/>
                </a:lnTo>
                <a:lnTo>
                  <a:pt x="40520" y="51880"/>
                </a:lnTo>
                <a:lnTo>
                  <a:pt x="41730" y="51960"/>
                </a:lnTo>
                <a:lnTo>
                  <a:pt x="41830" y="51850"/>
                </a:lnTo>
                <a:lnTo>
                  <a:pt x="41910" y="51860"/>
                </a:lnTo>
                <a:lnTo>
                  <a:pt x="41940" y="51860"/>
                </a:lnTo>
                <a:lnTo>
                  <a:pt x="42690" y="51080"/>
                </a:lnTo>
                <a:lnTo>
                  <a:pt x="45600" y="48080"/>
                </a:lnTo>
                <a:lnTo>
                  <a:pt x="46500" y="50040"/>
                </a:lnTo>
                <a:lnTo>
                  <a:pt x="46510" y="50060"/>
                </a:lnTo>
                <a:lnTo>
                  <a:pt x="46760" y="50570"/>
                </a:lnTo>
                <a:lnTo>
                  <a:pt x="48940" y="51100"/>
                </a:lnTo>
                <a:lnTo>
                  <a:pt x="50200" y="50770"/>
                </a:lnTo>
                <a:lnTo>
                  <a:pt x="50190" y="50820"/>
                </a:lnTo>
                <a:lnTo>
                  <a:pt x="50070" y="51700"/>
                </a:lnTo>
                <a:lnTo>
                  <a:pt x="49410" y="53030"/>
                </a:lnTo>
                <a:lnTo>
                  <a:pt x="49670" y="55080"/>
                </a:lnTo>
                <a:lnTo>
                  <a:pt x="51300" y="56390"/>
                </a:lnTo>
                <a:lnTo>
                  <a:pt x="51330" y="56410"/>
                </a:lnTo>
                <a:lnTo>
                  <a:pt x="51260" y="58670"/>
                </a:lnTo>
                <a:lnTo>
                  <a:pt x="50160" y="59280"/>
                </a:lnTo>
                <a:lnTo>
                  <a:pt x="49280" y="60790"/>
                </a:lnTo>
                <a:lnTo>
                  <a:pt x="49080" y="61050"/>
                </a:lnTo>
                <a:lnTo>
                  <a:pt x="48880" y="61270"/>
                </a:lnTo>
                <a:lnTo>
                  <a:pt x="48760" y="61490"/>
                </a:lnTo>
                <a:lnTo>
                  <a:pt x="48750" y="61510"/>
                </a:lnTo>
                <a:lnTo>
                  <a:pt x="48740" y="61530"/>
                </a:lnTo>
                <a:lnTo>
                  <a:pt x="48740" y="61540"/>
                </a:lnTo>
                <a:lnTo>
                  <a:pt x="48730" y="61560"/>
                </a:lnTo>
                <a:lnTo>
                  <a:pt x="48720" y="61590"/>
                </a:lnTo>
                <a:lnTo>
                  <a:pt x="48720" y="61600"/>
                </a:lnTo>
                <a:lnTo>
                  <a:pt x="48710" y="61630"/>
                </a:lnTo>
                <a:lnTo>
                  <a:pt x="48700" y="61660"/>
                </a:lnTo>
                <a:lnTo>
                  <a:pt x="48690" y="61690"/>
                </a:lnTo>
                <a:lnTo>
                  <a:pt x="48680" y="61700"/>
                </a:lnTo>
                <a:lnTo>
                  <a:pt x="48680" y="61710"/>
                </a:lnTo>
                <a:lnTo>
                  <a:pt x="48670" y="61750"/>
                </a:lnTo>
                <a:lnTo>
                  <a:pt x="48660" y="61760"/>
                </a:lnTo>
                <a:lnTo>
                  <a:pt x="48650" y="61790"/>
                </a:lnTo>
                <a:lnTo>
                  <a:pt x="48650" y="61810"/>
                </a:lnTo>
                <a:lnTo>
                  <a:pt x="48640" y="61830"/>
                </a:lnTo>
                <a:lnTo>
                  <a:pt x="48630" y="61870"/>
                </a:lnTo>
                <a:lnTo>
                  <a:pt x="48620" y="61880"/>
                </a:lnTo>
                <a:lnTo>
                  <a:pt x="48620" y="61900"/>
                </a:lnTo>
                <a:lnTo>
                  <a:pt x="48610" y="61930"/>
                </a:lnTo>
                <a:lnTo>
                  <a:pt x="48600" y="61940"/>
                </a:lnTo>
                <a:lnTo>
                  <a:pt x="48600" y="61970"/>
                </a:lnTo>
                <a:lnTo>
                  <a:pt x="48590" y="61980"/>
                </a:lnTo>
                <a:lnTo>
                  <a:pt x="48580" y="62000"/>
                </a:lnTo>
                <a:lnTo>
                  <a:pt x="48580" y="62020"/>
                </a:lnTo>
                <a:lnTo>
                  <a:pt x="48410" y="62510"/>
                </a:lnTo>
                <a:lnTo>
                  <a:pt x="48410" y="62540"/>
                </a:lnTo>
                <a:lnTo>
                  <a:pt x="48280" y="62910"/>
                </a:lnTo>
                <a:lnTo>
                  <a:pt x="44020" y="63230"/>
                </a:lnTo>
                <a:lnTo>
                  <a:pt x="43850" y="63240"/>
                </a:lnTo>
                <a:lnTo>
                  <a:pt x="43050" y="63170"/>
                </a:lnTo>
                <a:lnTo>
                  <a:pt x="42530" y="62910"/>
                </a:lnTo>
                <a:lnTo>
                  <a:pt x="41260" y="62820"/>
                </a:lnTo>
                <a:lnTo>
                  <a:pt x="40610" y="62780"/>
                </a:lnTo>
                <a:lnTo>
                  <a:pt x="40560" y="60790"/>
                </a:lnTo>
                <a:lnTo>
                  <a:pt x="40540" y="59930"/>
                </a:lnTo>
                <a:lnTo>
                  <a:pt x="40740" y="58870"/>
                </a:lnTo>
                <a:lnTo>
                  <a:pt x="40410" y="57470"/>
                </a:lnTo>
                <a:lnTo>
                  <a:pt x="40400" y="57430"/>
                </a:lnTo>
                <a:lnTo>
                  <a:pt x="39940" y="55220"/>
                </a:lnTo>
                <a:lnTo>
                  <a:pt x="39920" y="55080"/>
                </a:lnTo>
                <a:lnTo>
                  <a:pt x="39430" y="52160"/>
                </a:lnTo>
                <a:lnTo>
                  <a:pt x="39370" y="518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