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Gedo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Somalia • State Map | Fully Editable Vector Shape</a:t>
            </a:r>
          </a:p>
        </p:txBody>
      </p:sp>
      <p:sp>
        <p:nvSpPr>
          <p:cNvPr id="101" name="Ged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8060" y="55900"/>
                </a:moveTo>
                <a:lnTo>
                  <a:pt x="28100" y="56010"/>
                </a:lnTo>
                <a:lnTo>
                  <a:pt x="29430" y="58290"/>
                </a:lnTo>
                <a:lnTo>
                  <a:pt x="29490" y="58400"/>
                </a:lnTo>
                <a:lnTo>
                  <a:pt x="29750" y="58930"/>
                </a:lnTo>
                <a:lnTo>
                  <a:pt x="29620" y="60130"/>
                </a:lnTo>
                <a:lnTo>
                  <a:pt x="29500" y="62870"/>
                </a:lnTo>
                <a:lnTo>
                  <a:pt x="29490" y="63040"/>
                </a:lnTo>
                <a:lnTo>
                  <a:pt x="29490" y="64040"/>
                </a:lnTo>
                <a:lnTo>
                  <a:pt x="29490" y="64170"/>
                </a:lnTo>
                <a:lnTo>
                  <a:pt x="28360" y="64300"/>
                </a:lnTo>
                <a:lnTo>
                  <a:pt x="26690" y="64150"/>
                </a:lnTo>
                <a:lnTo>
                  <a:pt x="26180" y="64100"/>
                </a:lnTo>
                <a:lnTo>
                  <a:pt x="25800" y="66230"/>
                </a:lnTo>
                <a:lnTo>
                  <a:pt x="25780" y="66290"/>
                </a:lnTo>
                <a:lnTo>
                  <a:pt x="25620" y="67220"/>
                </a:lnTo>
                <a:lnTo>
                  <a:pt x="25590" y="67410"/>
                </a:lnTo>
                <a:lnTo>
                  <a:pt x="24860" y="71520"/>
                </a:lnTo>
                <a:lnTo>
                  <a:pt x="19830" y="71590"/>
                </a:lnTo>
                <a:lnTo>
                  <a:pt x="18370" y="76090"/>
                </a:lnTo>
                <a:lnTo>
                  <a:pt x="15560" y="76280"/>
                </a:lnTo>
                <a:lnTo>
                  <a:pt x="15560" y="84380"/>
                </a:lnTo>
                <a:lnTo>
                  <a:pt x="15560" y="85740"/>
                </a:lnTo>
                <a:lnTo>
                  <a:pt x="15560" y="89940"/>
                </a:lnTo>
                <a:lnTo>
                  <a:pt x="15540" y="89920"/>
                </a:lnTo>
                <a:lnTo>
                  <a:pt x="15540" y="86620"/>
                </a:lnTo>
                <a:lnTo>
                  <a:pt x="15540" y="84420"/>
                </a:lnTo>
                <a:lnTo>
                  <a:pt x="15540" y="82430"/>
                </a:lnTo>
                <a:lnTo>
                  <a:pt x="15540" y="81370"/>
                </a:lnTo>
                <a:lnTo>
                  <a:pt x="15530" y="79850"/>
                </a:lnTo>
                <a:lnTo>
                  <a:pt x="15530" y="79730"/>
                </a:lnTo>
                <a:lnTo>
                  <a:pt x="15510" y="77690"/>
                </a:lnTo>
                <a:lnTo>
                  <a:pt x="15530" y="77670"/>
                </a:lnTo>
                <a:lnTo>
                  <a:pt x="15530" y="75800"/>
                </a:lnTo>
                <a:lnTo>
                  <a:pt x="15530" y="75740"/>
                </a:lnTo>
                <a:lnTo>
                  <a:pt x="15530" y="74570"/>
                </a:lnTo>
                <a:lnTo>
                  <a:pt x="15540" y="73320"/>
                </a:lnTo>
                <a:lnTo>
                  <a:pt x="15540" y="73210"/>
                </a:lnTo>
                <a:lnTo>
                  <a:pt x="15530" y="71570"/>
                </a:lnTo>
                <a:lnTo>
                  <a:pt x="15530" y="71550"/>
                </a:lnTo>
                <a:lnTo>
                  <a:pt x="15530" y="71200"/>
                </a:lnTo>
                <a:lnTo>
                  <a:pt x="15540" y="70040"/>
                </a:lnTo>
                <a:lnTo>
                  <a:pt x="15530" y="70020"/>
                </a:lnTo>
                <a:lnTo>
                  <a:pt x="15540" y="69940"/>
                </a:lnTo>
                <a:lnTo>
                  <a:pt x="15540" y="69840"/>
                </a:lnTo>
                <a:lnTo>
                  <a:pt x="15540" y="69720"/>
                </a:lnTo>
                <a:lnTo>
                  <a:pt x="15540" y="69590"/>
                </a:lnTo>
                <a:lnTo>
                  <a:pt x="15540" y="69480"/>
                </a:lnTo>
                <a:lnTo>
                  <a:pt x="15540" y="69370"/>
                </a:lnTo>
                <a:lnTo>
                  <a:pt x="15540" y="69260"/>
                </a:lnTo>
                <a:lnTo>
                  <a:pt x="15540" y="69160"/>
                </a:lnTo>
                <a:lnTo>
                  <a:pt x="15540" y="69040"/>
                </a:lnTo>
                <a:lnTo>
                  <a:pt x="15540" y="68930"/>
                </a:lnTo>
                <a:lnTo>
                  <a:pt x="15540" y="68820"/>
                </a:lnTo>
                <a:lnTo>
                  <a:pt x="15540" y="68700"/>
                </a:lnTo>
                <a:lnTo>
                  <a:pt x="15540" y="68590"/>
                </a:lnTo>
                <a:lnTo>
                  <a:pt x="15540" y="68480"/>
                </a:lnTo>
                <a:lnTo>
                  <a:pt x="15540" y="68190"/>
                </a:lnTo>
                <a:lnTo>
                  <a:pt x="15550" y="67900"/>
                </a:lnTo>
                <a:lnTo>
                  <a:pt x="15540" y="67610"/>
                </a:lnTo>
                <a:lnTo>
                  <a:pt x="15540" y="67440"/>
                </a:lnTo>
                <a:lnTo>
                  <a:pt x="15540" y="67330"/>
                </a:lnTo>
                <a:lnTo>
                  <a:pt x="15540" y="67050"/>
                </a:lnTo>
                <a:lnTo>
                  <a:pt x="15540" y="66830"/>
                </a:lnTo>
                <a:lnTo>
                  <a:pt x="15540" y="66780"/>
                </a:lnTo>
                <a:lnTo>
                  <a:pt x="15540" y="66490"/>
                </a:lnTo>
                <a:lnTo>
                  <a:pt x="15550" y="66270"/>
                </a:lnTo>
                <a:lnTo>
                  <a:pt x="15550" y="66220"/>
                </a:lnTo>
                <a:lnTo>
                  <a:pt x="15550" y="65940"/>
                </a:lnTo>
                <a:lnTo>
                  <a:pt x="15540" y="65920"/>
                </a:lnTo>
                <a:lnTo>
                  <a:pt x="15550" y="65730"/>
                </a:lnTo>
                <a:lnTo>
                  <a:pt x="15610" y="65670"/>
                </a:lnTo>
                <a:lnTo>
                  <a:pt x="15880" y="65400"/>
                </a:lnTo>
                <a:lnTo>
                  <a:pt x="16160" y="65130"/>
                </a:lnTo>
                <a:lnTo>
                  <a:pt x="16430" y="64870"/>
                </a:lnTo>
                <a:lnTo>
                  <a:pt x="16700" y="64600"/>
                </a:lnTo>
                <a:lnTo>
                  <a:pt x="16770" y="64540"/>
                </a:lnTo>
                <a:lnTo>
                  <a:pt x="16800" y="64510"/>
                </a:lnTo>
                <a:lnTo>
                  <a:pt x="16910" y="64410"/>
                </a:lnTo>
                <a:lnTo>
                  <a:pt x="17060" y="64250"/>
                </a:lnTo>
                <a:lnTo>
                  <a:pt x="17220" y="64100"/>
                </a:lnTo>
                <a:lnTo>
                  <a:pt x="17390" y="63920"/>
                </a:lnTo>
                <a:lnTo>
                  <a:pt x="17450" y="63860"/>
                </a:lnTo>
                <a:lnTo>
                  <a:pt x="17570" y="63750"/>
                </a:lnTo>
                <a:lnTo>
                  <a:pt x="17750" y="63570"/>
                </a:lnTo>
                <a:lnTo>
                  <a:pt x="17800" y="63510"/>
                </a:lnTo>
                <a:lnTo>
                  <a:pt x="17860" y="63420"/>
                </a:lnTo>
                <a:lnTo>
                  <a:pt x="17870" y="63410"/>
                </a:lnTo>
                <a:lnTo>
                  <a:pt x="17990" y="63240"/>
                </a:lnTo>
                <a:lnTo>
                  <a:pt x="18110" y="63070"/>
                </a:lnTo>
                <a:lnTo>
                  <a:pt x="18210" y="62930"/>
                </a:lnTo>
                <a:lnTo>
                  <a:pt x="18230" y="62900"/>
                </a:lnTo>
                <a:lnTo>
                  <a:pt x="18350" y="62730"/>
                </a:lnTo>
                <a:lnTo>
                  <a:pt x="18470" y="62560"/>
                </a:lnTo>
                <a:lnTo>
                  <a:pt x="18590" y="62390"/>
                </a:lnTo>
                <a:lnTo>
                  <a:pt x="18700" y="62230"/>
                </a:lnTo>
                <a:lnTo>
                  <a:pt x="18790" y="62090"/>
                </a:lnTo>
                <a:lnTo>
                  <a:pt x="18810" y="62070"/>
                </a:lnTo>
                <a:lnTo>
                  <a:pt x="18910" y="61920"/>
                </a:lnTo>
                <a:lnTo>
                  <a:pt x="19020" y="61760"/>
                </a:lnTo>
                <a:lnTo>
                  <a:pt x="19120" y="61630"/>
                </a:lnTo>
                <a:lnTo>
                  <a:pt x="19230" y="61470"/>
                </a:lnTo>
                <a:lnTo>
                  <a:pt x="19330" y="61330"/>
                </a:lnTo>
                <a:lnTo>
                  <a:pt x="19440" y="61170"/>
                </a:lnTo>
                <a:lnTo>
                  <a:pt x="19530" y="61030"/>
                </a:lnTo>
                <a:lnTo>
                  <a:pt x="19650" y="60870"/>
                </a:lnTo>
                <a:lnTo>
                  <a:pt x="19750" y="60730"/>
                </a:lnTo>
                <a:lnTo>
                  <a:pt x="19840" y="60590"/>
                </a:lnTo>
                <a:lnTo>
                  <a:pt x="19920" y="60480"/>
                </a:lnTo>
                <a:lnTo>
                  <a:pt x="19960" y="60420"/>
                </a:lnTo>
                <a:lnTo>
                  <a:pt x="20080" y="60250"/>
                </a:lnTo>
                <a:lnTo>
                  <a:pt x="20180" y="60110"/>
                </a:lnTo>
                <a:lnTo>
                  <a:pt x="20300" y="59950"/>
                </a:lnTo>
                <a:lnTo>
                  <a:pt x="20370" y="59830"/>
                </a:lnTo>
                <a:lnTo>
                  <a:pt x="20400" y="59790"/>
                </a:lnTo>
                <a:lnTo>
                  <a:pt x="20490" y="59660"/>
                </a:lnTo>
                <a:lnTo>
                  <a:pt x="20560" y="59570"/>
                </a:lnTo>
                <a:lnTo>
                  <a:pt x="20800" y="59220"/>
                </a:lnTo>
                <a:lnTo>
                  <a:pt x="20850" y="59150"/>
                </a:lnTo>
                <a:lnTo>
                  <a:pt x="20900" y="59090"/>
                </a:lnTo>
                <a:lnTo>
                  <a:pt x="21230" y="58600"/>
                </a:lnTo>
                <a:lnTo>
                  <a:pt x="21280" y="58530"/>
                </a:lnTo>
                <a:lnTo>
                  <a:pt x="21320" y="58480"/>
                </a:lnTo>
                <a:lnTo>
                  <a:pt x="21580" y="58110"/>
                </a:lnTo>
                <a:lnTo>
                  <a:pt x="21580" y="58100"/>
                </a:lnTo>
                <a:lnTo>
                  <a:pt x="21590" y="58090"/>
                </a:lnTo>
                <a:lnTo>
                  <a:pt x="21630" y="58020"/>
                </a:lnTo>
                <a:lnTo>
                  <a:pt x="21630" y="58010"/>
                </a:lnTo>
                <a:lnTo>
                  <a:pt x="21650" y="58000"/>
                </a:lnTo>
                <a:lnTo>
                  <a:pt x="21690" y="57990"/>
                </a:lnTo>
                <a:lnTo>
                  <a:pt x="21720" y="57930"/>
                </a:lnTo>
                <a:lnTo>
                  <a:pt x="21750" y="57900"/>
                </a:lnTo>
                <a:lnTo>
                  <a:pt x="21830" y="57840"/>
                </a:lnTo>
                <a:lnTo>
                  <a:pt x="21870" y="57760"/>
                </a:lnTo>
                <a:lnTo>
                  <a:pt x="21850" y="57690"/>
                </a:lnTo>
                <a:lnTo>
                  <a:pt x="21850" y="57650"/>
                </a:lnTo>
                <a:lnTo>
                  <a:pt x="21850" y="57640"/>
                </a:lnTo>
                <a:lnTo>
                  <a:pt x="21850" y="57580"/>
                </a:lnTo>
                <a:lnTo>
                  <a:pt x="21860" y="57570"/>
                </a:lnTo>
                <a:lnTo>
                  <a:pt x="21990" y="57420"/>
                </a:lnTo>
                <a:lnTo>
                  <a:pt x="22000" y="57420"/>
                </a:lnTo>
                <a:lnTo>
                  <a:pt x="22020" y="57420"/>
                </a:lnTo>
                <a:lnTo>
                  <a:pt x="22030" y="57410"/>
                </a:lnTo>
                <a:lnTo>
                  <a:pt x="22070" y="57320"/>
                </a:lnTo>
                <a:lnTo>
                  <a:pt x="22210" y="57330"/>
                </a:lnTo>
                <a:lnTo>
                  <a:pt x="22260" y="57270"/>
                </a:lnTo>
                <a:lnTo>
                  <a:pt x="22330" y="57200"/>
                </a:lnTo>
                <a:lnTo>
                  <a:pt x="22440" y="57070"/>
                </a:lnTo>
                <a:lnTo>
                  <a:pt x="22490" y="57010"/>
                </a:lnTo>
                <a:lnTo>
                  <a:pt x="22530" y="56960"/>
                </a:lnTo>
                <a:lnTo>
                  <a:pt x="22540" y="56940"/>
                </a:lnTo>
                <a:lnTo>
                  <a:pt x="22590" y="56900"/>
                </a:lnTo>
                <a:lnTo>
                  <a:pt x="22610" y="56880"/>
                </a:lnTo>
                <a:lnTo>
                  <a:pt x="22630" y="56860"/>
                </a:lnTo>
                <a:lnTo>
                  <a:pt x="22660" y="56830"/>
                </a:lnTo>
                <a:lnTo>
                  <a:pt x="22740" y="56780"/>
                </a:lnTo>
                <a:lnTo>
                  <a:pt x="22760" y="56770"/>
                </a:lnTo>
                <a:lnTo>
                  <a:pt x="22780" y="56760"/>
                </a:lnTo>
                <a:lnTo>
                  <a:pt x="22790" y="56760"/>
                </a:lnTo>
                <a:lnTo>
                  <a:pt x="22850" y="56750"/>
                </a:lnTo>
                <a:lnTo>
                  <a:pt x="22980" y="56750"/>
                </a:lnTo>
                <a:lnTo>
                  <a:pt x="23120" y="56760"/>
                </a:lnTo>
                <a:lnTo>
                  <a:pt x="23490" y="56760"/>
                </a:lnTo>
                <a:lnTo>
                  <a:pt x="23950" y="56740"/>
                </a:lnTo>
                <a:lnTo>
                  <a:pt x="23970" y="56730"/>
                </a:lnTo>
                <a:lnTo>
                  <a:pt x="24370" y="56710"/>
                </a:lnTo>
                <a:lnTo>
                  <a:pt x="24660" y="56690"/>
                </a:lnTo>
                <a:lnTo>
                  <a:pt x="24980" y="56650"/>
                </a:lnTo>
                <a:lnTo>
                  <a:pt x="25150" y="56620"/>
                </a:lnTo>
                <a:lnTo>
                  <a:pt x="25230" y="56620"/>
                </a:lnTo>
                <a:lnTo>
                  <a:pt x="25300" y="56610"/>
                </a:lnTo>
                <a:lnTo>
                  <a:pt x="25350" y="56600"/>
                </a:lnTo>
                <a:lnTo>
                  <a:pt x="25420" y="56600"/>
                </a:lnTo>
                <a:lnTo>
                  <a:pt x="25470" y="56600"/>
                </a:lnTo>
                <a:lnTo>
                  <a:pt x="25620" y="56600"/>
                </a:lnTo>
                <a:lnTo>
                  <a:pt x="25690" y="56600"/>
                </a:lnTo>
                <a:lnTo>
                  <a:pt x="25800" y="56590"/>
                </a:lnTo>
                <a:lnTo>
                  <a:pt x="25870" y="56580"/>
                </a:lnTo>
                <a:lnTo>
                  <a:pt x="25910" y="56570"/>
                </a:lnTo>
                <a:lnTo>
                  <a:pt x="25950" y="56550"/>
                </a:lnTo>
                <a:lnTo>
                  <a:pt x="26000" y="56540"/>
                </a:lnTo>
                <a:lnTo>
                  <a:pt x="26020" y="56540"/>
                </a:lnTo>
                <a:lnTo>
                  <a:pt x="26080" y="56520"/>
                </a:lnTo>
                <a:lnTo>
                  <a:pt x="26100" y="56520"/>
                </a:lnTo>
                <a:lnTo>
                  <a:pt x="26170" y="56480"/>
                </a:lnTo>
                <a:lnTo>
                  <a:pt x="26430" y="56380"/>
                </a:lnTo>
                <a:lnTo>
                  <a:pt x="26650" y="56280"/>
                </a:lnTo>
                <a:lnTo>
                  <a:pt x="26730" y="56260"/>
                </a:lnTo>
                <a:lnTo>
                  <a:pt x="26800" y="56240"/>
                </a:lnTo>
                <a:lnTo>
                  <a:pt x="26850" y="56220"/>
                </a:lnTo>
                <a:lnTo>
                  <a:pt x="26900" y="56210"/>
                </a:lnTo>
                <a:lnTo>
                  <a:pt x="26970" y="56200"/>
                </a:lnTo>
                <a:lnTo>
                  <a:pt x="27030" y="56200"/>
                </a:lnTo>
                <a:lnTo>
                  <a:pt x="27090" y="56200"/>
                </a:lnTo>
                <a:lnTo>
                  <a:pt x="27170" y="56190"/>
                </a:lnTo>
                <a:lnTo>
                  <a:pt x="27610" y="56190"/>
                </a:lnTo>
                <a:lnTo>
                  <a:pt x="27660" y="56170"/>
                </a:lnTo>
                <a:lnTo>
                  <a:pt x="27720" y="56150"/>
                </a:lnTo>
                <a:lnTo>
                  <a:pt x="27820" y="56090"/>
                </a:lnTo>
                <a:lnTo>
                  <a:pt x="27910" y="56030"/>
                </a:lnTo>
                <a:lnTo>
                  <a:pt x="28010" y="55950"/>
                </a:lnTo>
                <a:lnTo>
                  <a:pt x="28060" y="55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