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Galgaduud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Galgadu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810" y="55740"/>
                </a:moveTo>
                <a:lnTo>
                  <a:pt x="60760" y="55790"/>
                </a:lnTo>
                <a:lnTo>
                  <a:pt x="60710" y="55860"/>
                </a:lnTo>
                <a:lnTo>
                  <a:pt x="60570" y="56060"/>
                </a:lnTo>
                <a:lnTo>
                  <a:pt x="60400" y="56260"/>
                </a:lnTo>
                <a:lnTo>
                  <a:pt x="60260" y="56450"/>
                </a:lnTo>
                <a:lnTo>
                  <a:pt x="60190" y="56510"/>
                </a:lnTo>
                <a:lnTo>
                  <a:pt x="60190" y="56520"/>
                </a:lnTo>
                <a:lnTo>
                  <a:pt x="60020" y="56660"/>
                </a:lnTo>
                <a:lnTo>
                  <a:pt x="59860" y="56830"/>
                </a:lnTo>
                <a:lnTo>
                  <a:pt x="59770" y="56970"/>
                </a:lnTo>
                <a:lnTo>
                  <a:pt x="59760" y="56980"/>
                </a:lnTo>
                <a:lnTo>
                  <a:pt x="59660" y="57060"/>
                </a:lnTo>
                <a:lnTo>
                  <a:pt x="59650" y="57070"/>
                </a:lnTo>
                <a:lnTo>
                  <a:pt x="59650" y="57080"/>
                </a:lnTo>
                <a:lnTo>
                  <a:pt x="59620" y="57110"/>
                </a:lnTo>
                <a:lnTo>
                  <a:pt x="59420" y="57310"/>
                </a:lnTo>
                <a:lnTo>
                  <a:pt x="59110" y="57680"/>
                </a:lnTo>
                <a:lnTo>
                  <a:pt x="59060" y="57740"/>
                </a:lnTo>
                <a:lnTo>
                  <a:pt x="58830" y="57990"/>
                </a:lnTo>
                <a:lnTo>
                  <a:pt x="58510" y="58360"/>
                </a:lnTo>
                <a:lnTo>
                  <a:pt x="58130" y="58810"/>
                </a:lnTo>
                <a:lnTo>
                  <a:pt x="57940" y="58970"/>
                </a:lnTo>
                <a:lnTo>
                  <a:pt x="57790" y="59100"/>
                </a:lnTo>
                <a:lnTo>
                  <a:pt x="57330" y="59540"/>
                </a:lnTo>
                <a:lnTo>
                  <a:pt x="57250" y="59610"/>
                </a:lnTo>
                <a:lnTo>
                  <a:pt x="57190" y="59660"/>
                </a:lnTo>
                <a:lnTo>
                  <a:pt x="57020" y="59840"/>
                </a:lnTo>
                <a:lnTo>
                  <a:pt x="56930" y="59950"/>
                </a:lnTo>
                <a:lnTo>
                  <a:pt x="56730" y="60130"/>
                </a:lnTo>
                <a:lnTo>
                  <a:pt x="56720" y="60140"/>
                </a:lnTo>
                <a:lnTo>
                  <a:pt x="56650" y="60210"/>
                </a:lnTo>
                <a:lnTo>
                  <a:pt x="56590" y="60300"/>
                </a:lnTo>
                <a:lnTo>
                  <a:pt x="56500" y="60410"/>
                </a:lnTo>
                <a:lnTo>
                  <a:pt x="56400" y="60520"/>
                </a:lnTo>
                <a:lnTo>
                  <a:pt x="56210" y="60770"/>
                </a:lnTo>
                <a:lnTo>
                  <a:pt x="56200" y="60770"/>
                </a:lnTo>
                <a:lnTo>
                  <a:pt x="55980" y="61000"/>
                </a:lnTo>
                <a:lnTo>
                  <a:pt x="55770" y="61240"/>
                </a:lnTo>
                <a:lnTo>
                  <a:pt x="55620" y="61370"/>
                </a:lnTo>
                <a:lnTo>
                  <a:pt x="55540" y="61450"/>
                </a:lnTo>
                <a:lnTo>
                  <a:pt x="55540" y="61440"/>
                </a:lnTo>
                <a:lnTo>
                  <a:pt x="51260" y="58670"/>
                </a:lnTo>
                <a:lnTo>
                  <a:pt x="51330" y="56410"/>
                </a:lnTo>
                <a:lnTo>
                  <a:pt x="51300" y="56390"/>
                </a:lnTo>
                <a:lnTo>
                  <a:pt x="49670" y="55080"/>
                </a:lnTo>
                <a:lnTo>
                  <a:pt x="49410" y="53030"/>
                </a:lnTo>
                <a:lnTo>
                  <a:pt x="50070" y="51700"/>
                </a:lnTo>
                <a:lnTo>
                  <a:pt x="50190" y="50820"/>
                </a:lnTo>
                <a:lnTo>
                  <a:pt x="50200" y="50770"/>
                </a:lnTo>
                <a:lnTo>
                  <a:pt x="48940" y="51100"/>
                </a:lnTo>
                <a:lnTo>
                  <a:pt x="46760" y="50570"/>
                </a:lnTo>
                <a:lnTo>
                  <a:pt x="46510" y="50060"/>
                </a:lnTo>
                <a:lnTo>
                  <a:pt x="46500" y="50040"/>
                </a:lnTo>
                <a:lnTo>
                  <a:pt x="45600" y="48080"/>
                </a:lnTo>
                <a:lnTo>
                  <a:pt x="52140" y="41330"/>
                </a:lnTo>
                <a:lnTo>
                  <a:pt x="52260" y="41220"/>
                </a:lnTo>
                <a:lnTo>
                  <a:pt x="59270" y="42790"/>
                </a:lnTo>
                <a:lnTo>
                  <a:pt x="57620" y="46310"/>
                </a:lnTo>
                <a:lnTo>
                  <a:pt x="58410" y="47510"/>
                </a:lnTo>
                <a:lnTo>
                  <a:pt x="59310" y="49980"/>
                </a:lnTo>
                <a:lnTo>
                  <a:pt x="59330" y="50040"/>
                </a:lnTo>
                <a:lnTo>
                  <a:pt x="58610" y="54660"/>
                </a:lnTo>
                <a:lnTo>
                  <a:pt x="58610" y="54690"/>
                </a:lnTo>
                <a:lnTo>
                  <a:pt x="59140" y="54940"/>
                </a:lnTo>
                <a:lnTo>
                  <a:pt x="60810" y="55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