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B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620" y="60130"/>
                </a:moveTo>
                <a:lnTo>
                  <a:pt x="31540" y="60790"/>
                </a:lnTo>
                <a:lnTo>
                  <a:pt x="32670" y="60520"/>
                </a:lnTo>
                <a:lnTo>
                  <a:pt x="33330" y="59790"/>
                </a:lnTo>
                <a:lnTo>
                  <a:pt x="33790" y="58930"/>
                </a:lnTo>
                <a:lnTo>
                  <a:pt x="34060" y="58730"/>
                </a:lnTo>
                <a:lnTo>
                  <a:pt x="34100" y="58710"/>
                </a:lnTo>
                <a:lnTo>
                  <a:pt x="34650" y="58470"/>
                </a:lnTo>
                <a:lnTo>
                  <a:pt x="35110" y="58470"/>
                </a:lnTo>
                <a:lnTo>
                  <a:pt x="36640" y="58930"/>
                </a:lnTo>
                <a:lnTo>
                  <a:pt x="37360" y="60520"/>
                </a:lnTo>
                <a:lnTo>
                  <a:pt x="37500" y="60790"/>
                </a:lnTo>
                <a:lnTo>
                  <a:pt x="37500" y="61170"/>
                </a:lnTo>
                <a:lnTo>
                  <a:pt x="37500" y="61190"/>
                </a:lnTo>
                <a:lnTo>
                  <a:pt x="37500" y="61210"/>
                </a:lnTo>
                <a:lnTo>
                  <a:pt x="37500" y="61230"/>
                </a:lnTo>
                <a:lnTo>
                  <a:pt x="37500" y="61250"/>
                </a:lnTo>
                <a:lnTo>
                  <a:pt x="37500" y="61270"/>
                </a:lnTo>
                <a:lnTo>
                  <a:pt x="37500" y="61290"/>
                </a:lnTo>
                <a:lnTo>
                  <a:pt x="37500" y="61310"/>
                </a:lnTo>
                <a:lnTo>
                  <a:pt x="37500" y="61330"/>
                </a:lnTo>
                <a:lnTo>
                  <a:pt x="37500" y="61350"/>
                </a:lnTo>
                <a:lnTo>
                  <a:pt x="37500" y="61370"/>
                </a:lnTo>
                <a:lnTo>
                  <a:pt x="37500" y="61390"/>
                </a:lnTo>
                <a:lnTo>
                  <a:pt x="37500" y="61410"/>
                </a:lnTo>
                <a:lnTo>
                  <a:pt x="37500" y="61430"/>
                </a:lnTo>
                <a:lnTo>
                  <a:pt x="37500" y="61450"/>
                </a:lnTo>
                <a:lnTo>
                  <a:pt x="37500" y="61470"/>
                </a:lnTo>
                <a:lnTo>
                  <a:pt x="37500" y="61490"/>
                </a:lnTo>
                <a:lnTo>
                  <a:pt x="37500" y="61510"/>
                </a:lnTo>
                <a:lnTo>
                  <a:pt x="37500" y="61530"/>
                </a:lnTo>
                <a:lnTo>
                  <a:pt x="37500" y="61550"/>
                </a:lnTo>
                <a:lnTo>
                  <a:pt x="37500" y="61570"/>
                </a:lnTo>
                <a:lnTo>
                  <a:pt x="37500" y="61590"/>
                </a:lnTo>
                <a:lnTo>
                  <a:pt x="37500" y="61980"/>
                </a:lnTo>
                <a:lnTo>
                  <a:pt x="37300" y="62310"/>
                </a:lnTo>
                <a:lnTo>
                  <a:pt x="37650" y="62530"/>
                </a:lnTo>
                <a:lnTo>
                  <a:pt x="38160" y="62840"/>
                </a:lnTo>
                <a:lnTo>
                  <a:pt x="38560" y="62820"/>
                </a:lnTo>
                <a:lnTo>
                  <a:pt x="39480" y="62780"/>
                </a:lnTo>
                <a:lnTo>
                  <a:pt x="39810" y="62910"/>
                </a:lnTo>
                <a:lnTo>
                  <a:pt x="39880" y="63330"/>
                </a:lnTo>
                <a:lnTo>
                  <a:pt x="39880" y="63350"/>
                </a:lnTo>
                <a:lnTo>
                  <a:pt x="39880" y="63370"/>
                </a:lnTo>
                <a:lnTo>
                  <a:pt x="39880" y="63380"/>
                </a:lnTo>
                <a:lnTo>
                  <a:pt x="39880" y="63390"/>
                </a:lnTo>
                <a:lnTo>
                  <a:pt x="39890" y="63410"/>
                </a:lnTo>
                <a:lnTo>
                  <a:pt x="39890" y="63420"/>
                </a:lnTo>
                <a:lnTo>
                  <a:pt x="39890" y="63440"/>
                </a:lnTo>
                <a:lnTo>
                  <a:pt x="39890" y="63450"/>
                </a:lnTo>
                <a:lnTo>
                  <a:pt x="40010" y="64230"/>
                </a:lnTo>
                <a:lnTo>
                  <a:pt x="39920" y="64650"/>
                </a:lnTo>
                <a:lnTo>
                  <a:pt x="39920" y="64670"/>
                </a:lnTo>
                <a:lnTo>
                  <a:pt x="39920" y="64680"/>
                </a:lnTo>
                <a:lnTo>
                  <a:pt x="39910" y="64700"/>
                </a:lnTo>
                <a:lnTo>
                  <a:pt x="39910" y="64720"/>
                </a:lnTo>
                <a:lnTo>
                  <a:pt x="39910" y="64740"/>
                </a:lnTo>
                <a:lnTo>
                  <a:pt x="39900" y="64760"/>
                </a:lnTo>
                <a:lnTo>
                  <a:pt x="39900" y="64770"/>
                </a:lnTo>
                <a:lnTo>
                  <a:pt x="39900" y="64790"/>
                </a:lnTo>
                <a:lnTo>
                  <a:pt x="39890" y="64810"/>
                </a:lnTo>
                <a:lnTo>
                  <a:pt x="39890" y="64830"/>
                </a:lnTo>
                <a:lnTo>
                  <a:pt x="39880" y="64850"/>
                </a:lnTo>
                <a:lnTo>
                  <a:pt x="39880" y="64870"/>
                </a:lnTo>
                <a:lnTo>
                  <a:pt x="39880" y="64880"/>
                </a:lnTo>
                <a:lnTo>
                  <a:pt x="39870" y="64900"/>
                </a:lnTo>
                <a:lnTo>
                  <a:pt x="39870" y="64920"/>
                </a:lnTo>
                <a:lnTo>
                  <a:pt x="39860" y="64940"/>
                </a:lnTo>
                <a:lnTo>
                  <a:pt x="39860" y="64960"/>
                </a:lnTo>
                <a:lnTo>
                  <a:pt x="39860" y="64980"/>
                </a:lnTo>
                <a:lnTo>
                  <a:pt x="39850" y="65000"/>
                </a:lnTo>
                <a:lnTo>
                  <a:pt x="39850" y="65010"/>
                </a:lnTo>
                <a:lnTo>
                  <a:pt x="39850" y="65030"/>
                </a:lnTo>
                <a:lnTo>
                  <a:pt x="39840" y="65050"/>
                </a:lnTo>
                <a:lnTo>
                  <a:pt x="39840" y="65060"/>
                </a:lnTo>
                <a:lnTo>
                  <a:pt x="39840" y="65080"/>
                </a:lnTo>
                <a:lnTo>
                  <a:pt x="39830" y="65100"/>
                </a:lnTo>
                <a:lnTo>
                  <a:pt x="39830" y="65120"/>
                </a:lnTo>
                <a:lnTo>
                  <a:pt x="39820" y="65140"/>
                </a:lnTo>
                <a:lnTo>
                  <a:pt x="39820" y="65160"/>
                </a:lnTo>
                <a:lnTo>
                  <a:pt x="39810" y="65180"/>
                </a:lnTo>
                <a:lnTo>
                  <a:pt x="39810" y="65190"/>
                </a:lnTo>
                <a:lnTo>
                  <a:pt x="39810" y="65200"/>
                </a:lnTo>
                <a:lnTo>
                  <a:pt x="39810" y="65220"/>
                </a:lnTo>
                <a:lnTo>
                  <a:pt x="39800" y="65240"/>
                </a:lnTo>
                <a:lnTo>
                  <a:pt x="39800" y="65250"/>
                </a:lnTo>
                <a:lnTo>
                  <a:pt x="39790" y="65270"/>
                </a:lnTo>
                <a:lnTo>
                  <a:pt x="39790" y="65290"/>
                </a:lnTo>
                <a:lnTo>
                  <a:pt x="39790" y="65300"/>
                </a:lnTo>
                <a:lnTo>
                  <a:pt x="39790" y="65320"/>
                </a:lnTo>
                <a:lnTo>
                  <a:pt x="39780" y="65340"/>
                </a:lnTo>
                <a:lnTo>
                  <a:pt x="39780" y="65360"/>
                </a:lnTo>
                <a:lnTo>
                  <a:pt x="39770" y="65370"/>
                </a:lnTo>
                <a:lnTo>
                  <a:pt x="39770" y="65390"/>
                </a:lnTo>
                <a:lnTo>
                  <a:pt x="39770" y="65410"/>
                </a:lnTo>
                <a:lnTo>
                  <a:pt x="39680" y="65820"/>
                </a:lnTo>
                <a:lnTo>
                  <a:pt x="39810" y="66220"/>
                </a:lnTo>
                <a:lnTo>
                  <a:pt x="39750" y="66650"/>
                </a:lnTo>
                <a:lnTo>
                  <a:pt x="39750" y="66670"/>
                </a:lnTo>
                <a:lnTo>
                  <a:pt x="39740" y="66690"/>
                </a:lnTo>
                <a:lnTo>
                  <a:pt x="39610" y="67560"/>
                </a:lnTo>
                <a:lnTo>
                  <a:pt x="39550" y="68010"/>
                </a:lnTo>
                <a:lnTo>
                  <a:pt x="39600" y="68420"/>
                </a:lnTo>
                <a:lnTo>
                  <a:pt x="39600" y="68440"/>
                </a:lnTo>
                <a:lnTo>
                  <a:pt x="39600" y="68460"/>
                </a:lnTo>
                <a:lnTo>
                  <a:pt x="39600" y="68480"/>
                </a:lnTo>
                <a:lnTo>
                  <a:pt x="39600" y="68500"/>
                </a:lnTo>
                <a:lnTo>
                  <a:pt x="39610" y="68520"/>
                </a:lnTo>
                <a:lnTo>
                  <a:pt x="39610" y="68540"/>
                </a:lnTo>
                <a:lnTo>
                  <a:pt x="39610" y="68560"/>
                </a:lnTo>
                <a:lnTo>
                  <a:pt x="39610" y="68580"/>
                </a:lnTo>
                <a:lnTo>
                  <a:pt x="39620" y="68600"/>
                </a:lnTo>
                <a:lnTo>
                  <a:pt x="39620" y="68620"/>
                </a:lnTo>
                <a:lnTo>
                  <a:pt x="39620" y="68640"/>
                </a:lnTo>
                <a:lnTo>
                  <a:pt x="39620" y="68660"/>
                </a:lnTo>
                <a:lnTo>
                  <a:pt x="39630" y="68680"/>
                </a:lnTo>
                <a:lnTo>
                  <a:pt x="39630" y="68700"/>
                </a:lnTo>
                <a:lnTo>
                  <a:pt x="39630" y="68720"/>
                </a:lnTo>
                <a:lnTo>
                  <a:pt x="39630" y="68740"/>
                </a:lnTo>
                <a:lnTo>
                  <a:pt x="39630" y="68760"/>
                </a:lnTo>
                <a:lnTo>
                  <a:pt x="39640" y="68780"/>
                </a:lnTo>
                <a:lnTo>
                  <a:pt x="39640" y="68800"/>
                </a:lnTo>
                <a:lnTo>
                  <a:pt x="39640" y="68820"/>
                </a:lnTo>
                <a:lnTo>
                  <a:pt x="39640" y="68840"/>
                </a:lnTo>
                <a:lnTo>
                  <a:pt x="39650" y="68860"/>
                </a:lnTo>
                <a:lnTo>
                  <a:pt x="39650" y="68880"/>
                </a:lnTo>
                <a:lnTo>
                  <a:pt x="39650" y="68900"/>
                </a:lnTo>
                <a:lnTo>
                  <a:pt x="39650" y="68920"/>
                </a:lnTo>
                <a:lnTo>
                  <a:pt x="39650" y="68940"/>
                </a:lnTo>
                <a:lnTo>
                  <a:pt x="39660" y="68960"/>
                </a:lnTo>
                <a:lnTo>
                  <a:pt x="39660" y="68980"/>
                </a:lnTo>
                <a:lnTo>
                  <a:pt x="39660" y="69000"/>
                </a:lnTo>
                <a:lnTo>
                  <a:pt x="39660" y="69020"/>
                </a:lnTo>
                <a:lnTo>
                  <a:pt x="39670" y="69040"/>
                </a:lnTo>
                <a:lnTo>
                  <a:pt x="39670" y="69050"/>
                </a:lnTo>
                <a:lnTo>
                  <a:pt x="39670" y="69070"/>
                </a:lnTo>
                <a:lnTo>
                  <a:pt x="39670" y="69090"/>
                </a:lnTo>
                <a:lnTo>
                  <a:pt x="39680" y="69110"/>
                </a:lnTo>
                <a:lnTo>
                  <a:pt x="39680" y="69130"/>
                </a:lnTo>
                <a:lnTo>
                  <a:pt x="39680" y="69150"/>
                </a:lnTo>
                <a:lnTo>
                  <a:pt x="39680" y="69170"/>
                </a:lnTo>
                <a:lnTo>
                  <a:pt x="39680" y="69190"/>
                </a:lnTo>
                <a:lnTo>
                  <a:pt x="39690" y="69210"/>
                </a:lnTo>
                <a:lnTo>
                  <a:pt x="39690" y="69230"/>
                </a:lnTo>
                <a:lnTo>
                  <a:pt x="39690" y="69260"/>
                </a:lnTo>
                <a:lnTo>
                  <a:pt x="39700" y="69290"/>
                </a:lnTo>
                <a:lnTo>
                  <a:pt x="39700" y="69310"/>
                </a:lnTo>
                <a:lnTo>
                  <a:pt x="39740" y="69640"/>
                </a:lnTo>
                <a:lnTo>
                  <a:pt x="39750" y="69730"/>
                </a:lnTo>
                <a:lnTo>
                  <a:pt x="38470" y="70300"/>
                </a:lnTo>
                <a:lnTo>
                  <a:pt x="34790" y="71920"/>
                </a:lnTo>
                <a:lnTo>
                  <a:pt x="34650" y="71980"/>
                </a:lnTo>
                <a:lnTo>
                  <a:pt x="32700" y="72770"/>
                </a:lnTo>
                <a:lnTo>
                  <a:pt x="32670" y="72780"/>
                </a:lnTo>
                <a:lnTo>
                  <a:pt x="30950" y="73640"/>
                </a:lnTo>
                <a:lnTo>
                  <a:pt x="30880" y="73670"/>
                </a:lnTo>
                <a:lnTo>
                  <a:pt x="28700" y="74760"/>
                </a:lnTo>
                <a:lnTo>
                  <a:pt x="28510" y="74630"/>
                </a:lnTo>
                <a:lnTo>
                  <a:pt x="28170" y="74370"/>
                </a:lnTo>
                <a:lnTo>
                  <a:pt x="27860" y="74080"/>
                </a:lnTo>
                <a:lnTo>
                  <a:pt x="27850" y="74060"/>
                </a:lnTo>
                <a:lnTo>
                  <a:pt x="27840" y="74050"/>
                </a:lnTo>
                <a:lnTo>
                  <a:pt x="27820" y="74040"/>
                </a:lnTo>
                <a:lnTo>
                  <a:pt x="27810" y="74030"/>
                </a:lnTo>
                <a:lnTo>
                  <a:pt x="27790" y="74010"/>
                </a:lnTo>
                <a:lnTo>
                  <a:pt x="27780" y="74000"/>
                </a:lnTo>
                <a:lnTo>
                  <a:pt x="27770" y="73990"/>
                </a:lnTo>
                <a:lnTo>
                  <a:pt x="27760" y="73980"/>
                </a:lnTo>
                <a:lnTo>
                  <a:pt x="27740" y="73960"/>
                </a:lnTo>
                <a:lnTo>
                  <a:pt x="27730" y="73950"/>
                </a:lnTo>
                <a:lnTo>
                  <a:pt x="27720" y="73940"/>
                </a:lnTo>
                <a:lnTo>
                  <a:pt x="27700" y="73930"/>
                </a:lnTo>
                <a:lnTo>
                  <a:pt x="27690" y="73910"/>
                </a:lnTo>
                <a:lnTo>
                  <a:pt x="27680" y="73900"/>
                </a:lnTo>
                <a:lnTo>
                  <a:pt x="27660" y="73890"/>
                </a:lnTo>
                <a:lnTo>
                  <a:pt x="27660" y="73880"/>
                </a:lnTo>
                <a:lnTo>
                  <a:pt x="27650" y="73870"/>
                </a:lnTo>
                <a:lnTo>
                  <a:pt x="27630" y="73860"/>
                </a:lnTo>
                <a:lnTo>
                  <a:pt x="27620" y="73840"/>
                </a:lnTo>
                <a:lnTo>
                  <a:pt x="27610" y="73840"/>
                </a:lnTo>
                <a:lnTo>
                  <a:pt x="27590" y="73820"/>
                </a:lnTo>
                <a:lnTo>
                  <a:pt x="27580" y="73810"/>
                </a:lnTo>
                <a:lnTo>
                  <a:pt x="27560" y="73790"/>
                </a:lnTo>
                <a:lnTo>
                  <a:pt x="27550" y="73790"/>
                </a:lnTo>
                <a:lnTo>
                  <a:pt x="27540" y="73770"/>
                </a:lnTo>
                <a:lnTo>
                  <a:pt x="27530" y="73760"/>
                </a:lnTo>
                <a:lnTo>
                  <a:pt x="27510" y="73740"/>
                </a:lnTo>
                <a:lnTo>
                  <a:pt x="27500" y="73740"/>
                </a:lnTo>
                <a:lnTo>
                  <a:pt x="27490" y="73720"/>
                </a:lnTo>
                <a:lnTo>
                  <a:pt x="27470" y="73710"/>
                </a:lnTo>
                <a:lnTo>
                  <a:pt x="27460" y="73690"/>
                </a:lnTo>
                <a:lnTo>
                  <a:pt x="27450" y="73690"/>
                </a:lnTo>
                <a:lnTo>
                  <a:pt x="27430" y="73670"/>
                </a:lnTo>
                <a:lnTo>
                  <a:pt x="27420" y="73660"/>
                </a:lnTo>
                <a:lnTo>
                  <a:pt x="27410" y="73640"/>
                </a:lnTo>
                <a:lnTo>
                  <a:pt x="27400" y="73640"/>
                </a:lnTo>
                <a:lnTo>
                  <a:pt x="27380" y="73620"/>
                </a:lnTo>
                <a:lnTo>
                  <a:pt x="27370" y="73610"/>
                </a:lnTo>
                <a:lnTo>
                  <a:pt x="27350" y="73590"/>
                </a:lnTo>
                <a:lnTo>
                  <a:pt x="27340" y="73590"/>
                </a:lnTo>
                <a:lnTo>
                  <a:pt x="27330" y="73570"/>
                </a:lnTo>
                <a:lnTo>
                  <a:pt x="27310" y="73560"/>
                </a:lnTo>
                <a:lnTo>
                  <a:pt x="27300" y="73540"/>
                </a:lnTo>
                <a:lnTo>
                  <a:pt x="27290" y="73540"/>
                </a:lnTo>
                <a:lnTo>
                  <a:pt x="27280" y="73520"/>
                </a:lnTo>
                <a:lnTo>
                  <a:pt x="27260" y="73510"/>
                </a:lnTo>
                <a:lnTo>
                  <a:pt x="27250" y="73490"/>
                </a:lnTo>
                <a:lnTo>
                  <a:pt x="27240" y="73490"/>
                </a:lnTo>
                <a:lnTo>
                  <a:pt x="27220" y="73470"/>
                </a:lnTo>
                <a:lnTo>
                  <a:pt x="27210" y="73460"/>
                </a:lnTo>
                <a:lnTo>
                  <a:pt x="27190" y="73440"/>
                </a:lnTo>
                <a:lnTo>
                  <a:pt x="27180" y="73440"/>
                </a:lnTo>
                <a:lnTo>
                  <a:pt x="27170" y="73420"/>
                </a:lnTo>
                <a:lnTo>
                  <a:pt x="27160" y="73410"/>
                </a:lnTo>
                <a:lnTo>
                  <a:pt x="27140" y="73390"/>
                </a:lnTo>
                <a:lnTo>
                  <a:pt x="27130" y="73390"/>
                </a:lnTo>
                <a:lnTo>
                  <a:pt x="27120" y="73370"/>
                </a:lnTo>
                <a:lnTo>
                  <a:pt x="27100" y="73360"/>
                </a:lnTo>
                <a:lnTo>
                  <a:pt x="27090" y="73340"/>
                </a:lnTo>
                <a:lnTo>
                  <a:pt x="27080" y="73340"/>
                </a:lnTo>
                <a:lnTo>
                  <a:pt x="27060" y="73320"/>
                </a:lnTo>
                <a:lnTo>
                  <a:pt x="27050" y="73310"/>
                </a:lnTo>
                <a:lnTo>
                  <a:pt x="27040" y="73290"/>
                </a:lnTo>
                <a:lnTo>
                  <a:pt x="27030" y="73290"/>
                </a:lnTo>
                <a:lnTo>
                  <a:pt x="27010" y="73270"/>
                </a:lnTo>
                <a:lnTo>
                  <a:pt x="27000" y="73260"/>
                </a:lnTo>
                <a:lnTo>
                  <a:pt x="26980" y="73240"/>
                </a:lnTo>
                <a:lnTo>
                  <a:pt x="26970" y="73240"/>
                </a:lnTo>
                <a:lnTo>
                  <a:pt x="26960" y="73220"/>
                </a:lnTo>
                <a:lnTo>
                  <a:pt x="26940" y="73210"/>
                </a:lnTo>
                <a:lnTo>
                  <a:pt x="26930" y="73190"/>
                </a:lnTo>
                <a:lnTo>
                  <a:pt x="26920" y="73190"/>
                </a:lnTo>
                <a:lnTo>
                  <a:pt x="26910" y="73170"/>
                </a:lnTo>
                <a:lnTo>
                  <a:pt x="26900" y="73160"/>
                </a:lnTo>
                <a:lnTo>
                  <a:pt x="26890" y="73150"/>
                </a:lnTo>
                <a:lnTo>
                  <a:pt x="26870" y="73140"/>
                </a:lnTo>
                <a:lnTo>
                  <a:pt x="26860" y="73130"/>
                </a:lnTo>
                <a:lnTo>
                  <a:pt x="26850" y="73120"/>
                </a:lnTo>
                <a:lnTo>
                  <a:pt x="26830" y="73100"/>
                </a:lnTo>
                <a:lnTo>
                  <a:pt x="26820" y="73090"/>
                </a:lnTo>
                <a:lnTo>
                  <a:pt x="26800" y="73080"/>
                </a:lnTo>
                <a:lnTo>
                  <a:pt x="26800" y="73070"/>
                </a:lnTo>
                <a:lnTo>
                  <a:pt x="26780" y="73050"/>
                </a:lnTo>
                <a:lnTo>
                  <a:pt x="26770" y="73040"/>
                </a:lnTo>
                <a:lnTo>
                  <a:pt x="26750" y="73030"/>
                </a:lnTo>
                <a:lnTo>
                  <a:pt x="26740" y="73020"/>
                </a:lnTo>
                <a:lnTo>
                  <a:pt x="26730" y="73000"/>
                </a:lnTo>
                <a:lnTo>
                  <a:pt x="26710" y="72990"/>
                </a:lnTo>
                <a:lnTo>
                  <a:pt x="26700" y="72980"/>
                </a:lnTo>
                <a:lnTo>
                  <a:pt x="26690" y="72970"/>
                </a:lnTo>
                <a:lnTo>
                  <a:pt x="26680" y="72950"/>
                </a:lnTo>
                <a:lnTo>
                  <a:pt x="26660" y="72940"/>
                </a:lnTo>
                <a:lnTo>
                  <a:pt x="26650" y="72930"/>
                </a:lnTo>
                <a:lnTo>
                  <a:pt x="26640" y="72920"/>
                </a:lnTo>
                <a:lnTo>
                  <a:pt x="26620" y="72900"/>
                </a:lnTo>
                <a:lnTo>
                  <a:pt x="26610" y="72890"/>
                </a:lnTo>
                <a:lnTo>
                  <a:pt x="26590" y="72880"/>
                </a:lnTo>
                <a:lnTo>
                  <a:pt x="26580" y="72870"/>
                </a:lnTo>
                <a:lnTo>
                  <a:pt x="26570" y="72850"/>
                </a:lnTo>
                <a:lnTo>
                  <a:pt x="26560" y="72840"/>
                </a:lnTo>
                <a:lnTo>
                  <a:pt x="26540" y="72830"/>
                </a:lnTo>
                <a:lnTo>
                  <a:pt x="26530" y="72820"/>
                </a:lnTo>
                <a:lnTo>
                  <a:pt x="26520" y="72800"/>
                </a:lnTo>
                <a:lnTo>
                  <a:pt x="26500" y="72790"/>
                </a:lnTo>
                <a:lnTo>
                  <a:pt x="26490" y="72780"/>
                </a:lnTo>
                <a:lnTo>
                  <a:pt x="26480" y="72770"/>
                </a:lnTo>
                <a:lnTo>
                  <a:pt x="26460" y="72750"/>
                </a:lnTo>
                <a:lnTo>
                  <a:pt x="26450" y="72740"/>
                </a:lnTo>
                <a:lnTo>
                  <a:pt x="26440" y="72730"/>
                </a:lnTo>
                <a:lnTo>
                  <a:pt x="26430" y="72720"/>
                </a:lnTo>
                <a:lnTo>
                  <a:pt x="26410" y="72700"/>
                </a:lnTo>
                <a:lnTo>
                  <a:pt x="26400" y="72690"/>
                </a:lnTo>
                <a:lnTo>
                  <a:pt x="26380" y="72680"/>
                </a:lnTo>
                <a:lnTo>
                  <a:pt x="26370" y="72670"/>
                </a:lnTo>
                <a:lnTo>
                  <a:pt x="26360" y="72650"/>
                </a:lnTo>
                <a:lnTo>
                  <a:pt x="26340" y="72640"/>
                </a:lnTo>
                <a:lnTo>
                  <a:pt x="26330" y="72630"/>
                </a:lnTo>
                <a:lnTo>
                  <a:pt x="26320" y="72620"/>
                </a:lnTo>
                <a:lnTo>
                  <a:pt x="26310" y="72600"/>
                </a:lnTo>
                <a:lnTo>
                  <a:pt x="26290" y="72590"/>
                </a:lnTo>
                <a:lnTo>
                  <a:pt x="26280" y="72580"/>
                </a:lnTo>
                <a:lnTo>
                  <a:pt x="26270" y="72570"/>
                </a:lnTo>
                <a:lnTo>
                  <a:pt x="26250" y="72550"/>
                </a:lnTo>
                <a:lnTo>
                  <a:pt x="26240" y="72540"/>
                </a:lnTo>
                <a:lnTo>
                  <a:pt x="26220" y="72530"/>
                </a:lnTo>
                <a:lnTo>
                  <a:pt x="26210" y="72520"/>
                </a:lnTo>
                <a:lnTo>
                  <a:pt x="26200" y="72500"/>
                </a:lnTo>
                <a:lnTo>
                  <a:pt x="26190" y="72490"/>
                </a:lnTo>
                <a:lnTo>
                  <a:pt x="26170" y="72470"/>
                </a:lnTo>
                <a:lnTo>
                  <a:pt x="26160" y="72470"/>
                </a:lnTo>
                <a:lnTo>
                  <a:pt x="26150" y="72450"/>
                </a:lnTo>
                <a:lnTo>
                  <a:pt x="26130" y="72440"/>
                </a:lnTo>
                <a:lnTo>
                  <a:pt x="26120" y="72420"/>
                </a:lnTo>
                <a:lnTo>
                  <a:pt x="26110" y="72420"/>
                </a:lnTo>
                <a:lnTo>
                  <a:pt x="26090" y="72400"/>
                </a:lnTo>
                <a:lnTo>
                  <a:pt x="26080" y="72390"/>
                </a:lnTo>
                <a:lnTo>
                  <a:pt x="26070" y="72380"/>
                </a:lnTo>
                <a:lnTo>
                  <a:pt x="26060" y="72370"/>
                </a:lnTo>
                <a:lnTo>
                  <a:pt x="26050" y="72360"/>
                </a:lnTo>
                <a:lnTo>
                  <a:pt x="26040" y="72350"/>
                </a:lnTo>
                <a:lnTo>
                  <a:pt x="26020" y="72330"/>
                </a:lnTo>
                <a:lnTo>
                  <a:pt x="26010" y="72320"/>
                </a:lnTo>
                <a:lnTo>
                  <a:pt x="25990" y="72310"/>
                </a:lnTo>
                <a:lnTo>
                  <a:pt x="25980" y="72300"/>
                </a:lnTo>
                <a:lnTo>
                  <a:pt x="25970" y="72280"/>
                </a:lnTo>
                <a:lnTo>
                  <a:pt x="25960" y="72270"/>
                </a:lnTo>
                <a:lnTo>
                  <a:pt x="25650" y="71980"/>
                </a:lnTo>
                <a:lnTo>
                  <a:pt x="25290" y="71770"/>
                </a:lnTo>
                <a:lnTo>
                  <a:pt x="25280" y="71760"/>
                </a:lnTo>
                <a:lnTo>
                  <a:pt x="25260" y="71760"/>
                </a:lnTo>
                <a:lnTo>
                  <a:pt x="25250" y="71750"/>
                </a:lnTo>
                <a:lnTo>
                  <a:pt x="25240" y="71740"/>
                </a:lnTo>
                <a:lnTo>
                  <a:pt x="25220" y="71730"/>
                </a:lnTo>
                <a:lnTo>
                  <a:pt x="24860" y="71520"/>
                </a:lnTo>
                <a:lnTo>
                  <a:pt x="25590" y="67410"/>
                </a:lnTo>
                <a:lnTo>
                  <a:pt x="25620" y="67220"/>
                </a:lnTo>
                <a:lnTo>
                  <a:pt x="25780" y="66290"/>
                </a:lnTo>
                <a:lnTo>
                  <a:pt x="25800" y="66230"/>
                </a:lnTo>
                <a:lnTo>
                  <a:pt x="26180" y="64100"/>
                </a:lnTo>
                <a:lnTo>
                  <a:pt x="26690" y="64150"/>
                </a:lnTo>
                <a:lnTo>
                  <a:pt x="28360" y="64300"/>
                </a:lnTo>
                <a:lnTo>
                  <a:pt x="29490" y="64170"/>
                </a:lnTo>
                <a:lnTo>
                  <a:pt x="29490" y="64040"/>
                </a:lnTo>
                <a:lnTo>
                  <a:pt x="29490" y="63040"/>
                </a:lnTo>
                <a:lnTo>
                  <a:pt x="29500" y="62870"/>
                </a:lnTo>
                <a:lnTo>
                  <a:pt x="29620" y="6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