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Bari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Somalia • State Map | Fully Editable Vector Shape</a:t>
            </a:r>
          </a:p>
        </p:txBody>
      </p:sp>
      <p:sp>
        <p:nvSpPr>
          <p:cNvPr id="101" name="Bar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6310" y="29130"/>
                </a:moveTo>
                <a:lnTo>
                  <a:pt x="76300" y="29120"/>
                </a:lnTo>
                <a:lnTo>
                  <a:pt x="75480" y="28380"/>
                </a:lnTo>
                <a:lnTo>
                  <a:pt x="74680" y="28240"/>
                </a:lnTo>
                <a:lnTo>
                  <a:pt x="74420" y="28650"/>
                </a:lnTo>
                <a:lnTo>
                  <a:pt x="74090" y="29110"/>
                </a:lnTo>
                <a:lnTo>
                  <a:pt x="73900" y="28490"/>
                </a:lnTo>
                <a:lnTo>
                  <a:pt x="73900" y="28480"/>
                </a:lnTo>
                <a:lnTo>
                  <a:pt x="73890" y="28450"/>
                </a:lnTo>
                <a:lnTo>
                  <a:pt x="73870" y="28360"/>
                </a:lnTo>
                <a:lnTo>
                  <a:pt x="73860" y="28340"/>
                </a:lnTo>
                <a:lnTo>
                  <a:pt x="73850" y="28320"/>
                </a:lnTo>
                <a:lnTo>
                  <a:pt x="73850" y="28310"/>
                </a:lnTo>
                <a:lnTo>
                  <a:pt x="73840" y="28290"/>
                </a:lnTo>
                <a:lnTo>
                  <a:pt x="73840" y="28270"/>
                </a:lnTo>
                <a:lnTo>
                  <a:pt x="73830" y="28250"/>
                </a:lnTo>
                <a:lnTo>
                  <a:pt x="73830" y="28240"/>
                </a:lnTo>
                <a:lnTo>
                  <a:pt x="73820" y="28220"/>
                </a:lnTo>
                <a:lnTo>
                  <a:pt x="73820" y="28200"/>
                </a:lnTo>
                <a:lnTo>
                  <a:pt x="73810" y="28180"/>
                </a:lnTo>
                <a:lnTo>
                  <a:pt x="73810" y="28170"/>
                </a:lnTo>
                <a:lnTo>
                  <a:pt x="73800" y="28150"/>
                </a:lnTo>
                <a:lnTo>
                  <a:pt x="73690" y="27780"/>
                </a:lnTo>
                <a:lnTo>
                  <a:pt x="73030" y="27440"/>
                </a:lnTo>
                <a:lnTo>
                  <a:pt x="72650" y="27430"/>
                </a:lnTo>
                <a:lnTo>
                  <a:pt x="72640" y="27420"/>
                </a:lnTo>
                <a:lnTo>
                  <a:pt x="72620" y="27420"/>
                </a:lnTo>
                <a:lnTo>
                  <a:pt x="72610" y="27420"/>
                </a:lnTo>
                <a:lnTo>
                  <a:pt x="72590" y="27420"/>
                </a:lnTo>
                <a:lnTo>
                  <a:pt x="72580" y="27420"/>
                </a:lnTo>
                <a:lnTo>
                  <a:pt x="72560" y="27420"/>
                </a:lnTo>
                <a:lnTo>
                  <a:pt x="72550" y="27420"/>
                </a:lnTo>
                <a:lnTo>
                  <a:pt x="72540" y="27420"/>
                </a:lnTo>
                <a:lnTo>
                  <a:pt x="72520" y="27420"/>
                </a:lnTo>
                <a:lnTo>
                  <a:pt x="72510" y="27420"/>
                </a:lnTo>
                <a:lnTo>
                  <a:pt x="72490" y="27420"/>
                </a:lnTo>
                <a:lnTo>
                  <a:pt x="72480" y="27420"/>
                </a:lnTo>
                <a:lnTo>
                  <a:pt x="72460" y="27420"/>
                </a:lnTo>
                <a:lnTo>
                  <a:pt x="72450" y="27420"/>
                </a:lnTo>
                <a:lnTo>
                  <a:pt x="72430" y="27420"/>
                </a:lnTo>
                <a:lnTo>
                  <a:pt x="72420" y="27410"/>
                </a:lnTo>
                <a:lnTo>
                  <a:pt x="72400" y="27410"/>
                </a:lnTo>
                <a:lnTo>
                  <a:pt x="72390" y="27410"/>
                </a:lnTo>
                <a:lnTo>
                  <a:pt x="72370" y="27410"/>
                </a:lnTo>
                <a:lnTo>
                  <a:pt x="72360" y="27410"/>
                </a:lnTo>
                <a:lnTo>
                  <a:pt x="72340" y="27410"/>
                </a:lnTo>
                <a:lnTo>
                  <a:pt x="72330" y="27410"/>
                </a:lnTo>
                <a:lnTo>
                  <a:pt x="72320" y="27410"/>
                </a:lnTo>
                <a:lnTo>
                  <a:pt x="72300" y="27410"/>
                </a:lnTo>
                <a:lnTo>
                  <a:pt x="72280" y="27410"/>
                </a:lnTo>
                <a:lnTo>
                  <a:pt x="72270" y="27410"/>
                </a:lnTo>
                <a:lnTo>
                  <a:pt x="72260" y="27410"/>
                </a:lnTo>
                <a:lnTo>
                  <a:pt x="72240" y="27410"/>
                </a:lnTo>
                <a:lnTo>
                  <a:pt x="72220" y="27410"/>
                </a:lnTo>
                <a:lnTo>
                  <a:pt x="72210" y="27410"/>
                </a:lnTo>
                <a:lnTo>
                  <a:pt x="72200" y="27410"/>
                </a:lnTo>
                <a:lnTo>
                  <a:pt x="72180" y="27400"/>
                </a:lnTo>
                <a:lnTo>
                  <a:pt x="72170" y="27400"/>
                </a:lnTo>
                <a:lnTo>
                  <a:pt x="72150" y="27400"/>
                </a:lnTo>
                <a:lnTo>
                  <a:pt x="72140" y="27400"/>
                </a:lnTo>
                <a:lnTo>
                  <a:pt x="72130" y="27400"/>
                </a:lnTo>
                <a:lnTo>
                  <a:pt x="72110" y="27400"/>
                </a:lnTo>
                <a:lnTo>
                  <a:pt x="72090" y="27400"/>
                </a:lnTo>
                <a:lnTo>
                  <a:pt x="72080" y="27400"/>
                </a:lnTo>
                <a:lnTo>
                  <a:pt x="72070" y="27400"/>
                </a:lnTo>
                <a:lnTo>
                  <a:pt x="72050" y="27400"/>
                </a:lnTo>
                <a:lnTo>
                  <a:pt x="72030" y="27400"/>
                </a:lnTo>
                <a:lnTo>
                  <a:pt x="72020" y="27400"/>
                </a:lnTo>
                <a:lnTo>
                  <a:pt x="72010" y="27400"/>
                </a:lnTo>
                <a:lnTo>
                  <a:pt x="71990" y="27400"/>
                </a:lnTo>
                <a:lnTo>
                  <a:pt x="71970" y="27400"/>
                </a:lnTo>
                <a:lnTo>
                  <a:pt x="71960" y="27390"/>
                </a:lnTo>
                <a:lnTo>
                  <a:pt x="71950" y="27390"/>
                </a:lnTo>
                <a:lnTo>
                  <a:pt x="71930" y="27390"/>
                </a:lnTo>
                <a:lnTo>
                  <a:pt x="71910" y="27390"/>
                </a:lnTo>
                <a:lnTo>
                  <a:pt x="71900" y="27390"/>
                </a:lnTo>
                <a:lnTo>
                  <a:pt x="71890" y="27390"/>
                </a:lnTo>
                <a:lnTo>
                  <a:pt x="71510" y="27380"/>
                </a:lnTo>
                <a:lnTo>
                  <a:pt x="71190" y="27170"/>
                </a:lnTo>
                <a:lnTo>
                  <a:pt x="71180" y="27170"/>
                </a:lnTo>
                <a:lnTo>
                  <a:pt x="71170" y="27160"/>
                </a:lnTo>
                <a:lnTo>
                  <a:pt x="71150" y="27150"/>
                </a:lnTo>
                <a:lnTo>
                  <a:pt x="71140" y="27140"/>
                </a:lnTo>
                <a:lnTo>
                  <a:pt x="71130" y="27140"/>
                </a:lnTo>
                <a:lnTo>
                  <a:pt x="71110" y="27120"/>
                </a:lnTo>
                <a:lnTo>
                  <a:pt x="71100" y="27110"/>
                </a:lnTo>
                <a:lnTo>
                  <a:pt x="71080" y="27110"/>
                </a:lnTo>
                <a:lnTo>
                  <a:pt x="71070" y="27100"/>
                </a:lnTo>
                <a:lnTo>
                  <a:pt x="71060" y="27090"/>
                </a:lnTo>
                <a:lnTo>
                  <a:pt x="71040" y="27080"/>
                </a:lnTo>
                <a:lnTo>
                  <a:pt x="71030" y="27070"/>
                </a:lnTo>
                <a:lnTo>
                  <a:pt x="71020" y="27060"/>
                </a:lnTo>
                <a:lnTo>
                  <a:pt x="71000" y="27050"/>
                </a:lnTo>
                <a:lnTo>
                  <a:pt x="70990" y="27050"/>
                </a:lnTo>
                <a:lnTo>
                  <a:pt x="70980" y="27040"/>
                </a:lnTo>
                <a:lnTo>
                  <a:pt x="70960" y="27030"/>
                </a:lnTo>
                <a:lnTo>
                  <a:pt x="70940" y="27020"/>
                </a:lnTo>
                <a:lnTo>
                  <a:pt x="70930" y="27010"/>
                </a:lnTo>
                <a:lnTo>
                  <a:pt x="70920" y="27000"/>
                </a:lnTo>
                <a:lnTo>
                  <a:pt x="70900" y="26990"/>
                </a:lnTo>
                <a:lnTo>
                  <a:pt x="70890" y="26980"/>
                </a:lnTo>
                <a:lnTo>
                  <a:pt x="70880" y="26980"/>
                </a:lnTo>
                <a:lnTo>
                  <a:pt x="70870" y="26970"/>
                </a:lnTo>
                <a:lnTo>
                  <a:pt x="70850" y="26960"/>
                </a:lnTo>
                <a:lnTo>
                  <a:pt x="70830" y="26950"/>
                </a:lnTo>
                <a:lnTo>
                  <a:pt x="70820" y="26940"/>
                </a:lnTo>
                <a:lnTo>
                  <a:pt x="70810" y="26930"/>
                </a:lnTo>
                <a:lnTo>
                  <a:pt x="70790" y="26920"/>
                </a:lnTo>
                <a:lnTo>
                  <a:pt x="70780" y="26920"/>
                </a:lnTo>
                <a:lnTo>
                  <a:pt x="70770" y="26910"/>
                </a:lnTo>
                <a:lnTo>
                  <a:pt x="70510" y="26740"/>
                </a:lnTo>
                <a:lnTo>
                  <a:pt x="70450" y="26710"/>
                </a:lnTo>
                <a:lnTo>
                  <a:pt x="70090" y="26440"/>
                </a:lnTo>
                <a:lnTo>
                  <a:pt x="69720" y="26170"/>
                </a:lnTo>
                <a:lnTo>
                  <a:pt x="69260" y="25300"/>
                </a:lnTo>
                <a:lnTo>
                  <a:pt x="69200" y="24840"/>
                </a:lnTo>
                <a:lnTo>
                  <a:pt x="69060" y="23700"/>
                </a:lnTo>
                <a:lnTo>
                  <a:pt x="69010" y="22500"/>
                </a:lnTo>
                <a:lnTo>
                  <a:pt x="68930" y="20810"/>
                </a:lnTo>
                <a:lnTo>
                  <a:pt x="68820" y="16670"/>
                </a:lnTo>
                <a:lnTo>
                  <a:pt x="68800" y="15700"/>
                </a:lnTo>
                <a:lnTo>
                  <a:pt x="68800" y="15570"/>
                </a:lnTo>
                <a:lnTo>
                  <a:pt x="68760" y="14090"/>
                </a:lnTo>
                <a:lnTo>
                  <a:pt x="68730" y="12670"/>
                </a:lnTo>
                <a:lnTo>
                  <a:pt x="68540" y="11900"/>
                </a:lnTo>
                <a:lnTo>
                  <a:pt x="68320" y="10960"/>
                </a:lnTo>
                <a:lnTo>
                  <a:pt x="68200" y="10480"/>
                </a:lnTo>
                <a:lnTo>
                  <a:pt x="68120" y="10140"/>
                </a:lnTo>
                <a:lnTo>
                  <a:pt x="68120" y="9590"/>
                </a:lnTo>
                <a:lnTo>
                  <a:pt x="68230" y="9590"/>
                </a:lnTo>
                <a:lnTo>
                  <a:pt x="68420" y="9550"/>
                </a:lnTo>
                <a:lnTo>
                  <a:pt x="68620" y="9480"/>
                </a:lnTo>
                <a:lnTo>
                  <a:pt x="68710" y="9480"/>
                </a:lnTo>
                <a:lnTo>
                  <a:pt x="68740" y="9470"/>
                </a:lnTo>
                <a:lnTo>
                  <a:pt x="68860" y="9420"/>
                </a:lnTo>
                <a:lnTo>
                  <a:pt x="69060" y="9390"/>
                </a:lnTo>
                <a:lnTo>
                  <a:pt x="69250" y="9340"/>
                </a:lnTo>
                <a:lnTo>
                  <a:pt x="69480" y="9320"/>
                </a:lnTo>
                <a:lnTo>
                  <a:pt x="69540" y="9300"/>
                </a:lnTo>
                <a:lnTo>
                  <a:pt x="69670" y="9270"/>
                </a:lnTo>
                <a:lnTo>
                  <a:pt x="69740" y="9240"/>
                </a:lnTo>
                <a:lnTo>
                  <a:pt x="69810" y="9240"/>
                </a:lnTo>
                <a:lnTo>
                  <a:pt x="69950" y="9200"/>
                </a:lnTo>
                <a:lnTo>
                  <a:pt x="70110" y="9180"/>
                </a:lnTo>
                <a:lnTo>
                  <a:pt x="70330" y="9090"/>
                </a:lnTo>
                <a:lnTo>
                  <a:pt x="70390" y="9060"/>
                </a:lnTo>
                <a:lnTo>
                  <a:pt x="70390" y="9050"/>
                </a:lnTo>
                <a:lnTo>
                  <a:pt x="70450" y="9000"/>
                </a:lnTo>
                <a:lnTo>
                  <a:pt x="70480" y="8950"/>
                </a:lnTo>
                <a:lnTo>
                  <a:pt x="70490" y="8950"/>
                </a:lnTo>
                <a:lnTo>
                  <a:pt x="70510" y="8940"/>
                </a:lnTo>
                <a:lnTo>
                  <a:pt x="70570" y="8950"/>
                </a:lnTo>
                <a:lnTo>
                  <a:pt x="70640" y="8970"/>
                </a:lnTo>
                <a:lnTo>
                  <a:pt x="70650" y="8970"/>
                </a:lnTo>
                <a:lnTo>
                  <a:pt x="70740" y="8980"/>
                </a:lnTo>
                <a:lnTo>
                  <a:pt x="71080" y="8990"/>
                </a:lnTo>
                <a:lnTo>
                  <a:pt x="71320" y="8950"/>
                </a:lnTo>
                <a:lnTo>
                  <a:pt x="71400" y="8910"/>
                </a:lnTo>
                <a:lnTo>
                  <a:pt x="71410" y="8900"/>
                </a:lnTo>
                <a:lnTo>
                  <a:pt x="71460" y="8850"/>
                </a:lnTo>
                <a:lnTo>
                  <a:pt x="71470" y="8810"/>
                </a:lnTo>
                <a:lnTo>
                  <a:pt x="71480" y="8810"/>
                </a:lnTo>
                <a:lnTo>
                  <a:pt x="71600" y="8770"/>
                </a:lnTo>
                <a:lnTo>
                  <a:pt x="71640" y="8740"/>
                </a:lnTo>
                <a:lnTo>
                  <a:pt x="71660" y="8680"/>
                </a:lnTo>
                <a:lnTo>
                  <a:pt x="71670" y="8680"/>
                </a:lnTo>
                <a:lnTo>
                  <a:pt x="71830" y="8660"/>
                </a:lnTo>
                <a:lnTo>
                  <a:pt x="71890" y="8630"/>
                </a:lnTo>
                <a:lnTo>
                  <a:pt x="71900" y="8630"/>
                </a:lnTo>
                <a:lnTo>
                  <a:pt x="72020" y="8480"/>
                </a:lnTo>
                <a:lnTo>
                  <a:pt x="72140" y="8230"/>
                </a:lnTo>
                <a:lnTo>
                  <a:pt x="72180" y="8190"/>
                </a:lnTo>
                <a:lnTo>
                  <a:pt x="72200" y="8190"/>
                </a:lnTo>
                <a:lnTo>
                  <a:pt x="72330" y="8150"/>
                </a:lnTo>
                <a:lnTo>
                  <a:pt x="72370" y="8150"/>
                </a:lnTo>
                <a:lnTo>
                  <a:pt x="72450" y="8150"/>
                </a:lnTo>
                <a:lnTo>
                  <a:pt x="72510" y="8140"/>
                </a:lnTo>
                <a:lnTo>
                  <a:pt x="72680" y="8140"/>
                </a:lnTo>
                <a:lnTo>
                  <a:pt x="72760" y="8110"/>
                </a:lnTo>
                <a:lnTo>
                  <a:pt x="72860" y="8100"/>
                </a:lnTo>
                <a:lnTo>
                  <a:pt x="72930" y="8060"/>
                </a:lnTo>
                <a:lnTo>
                  <a:pt x="73010" y="8020"/>
                </a:lnTo>
                <a:lnTo>
                  <a:pt x="73100" y="7980"/>
                </a:lnTo>
                <a:lnTo>
                  <a:pt x="73180" y="8010"/>
                </a:lnTo>
                <a:lnTo>
                  <a:pt x="73320" y="8080"/>
                </a:lnTo>
                <a:lnTo>
                  <a:pt x="73440" y="8110"/>
                </a:lnTo>
                <a:lnTo>
                  <a:pt x="73570" y="8120"/>
                </a:lnTo>
                <a:lnTo>
                  <a:pt x="73790" y="8110"/>
                </a:lnTo>
                <a:lnTo>
                  <a:pt x="73850" y="8120"/>
                </a:lnTo>
                <a:lnTo>
                  <a:pt x="73980" y="8110"/>
                </a:lnTo>
                <a:lnTo>
                  <a:pt x="74010" y="8100"/>
                </a:lnTo>
                <a:lnTo>
                  <a:pt x="74110" y="8080"/>
                </a:lnTo>
                <a:lnTo>
                  <a:pt x="74220" y="8040"/>
                </a:lnTo>
                <a:lnTo>
                  <a:pt x="74480" y="7900"/>
                </a:lnTo>
                <a:lnTo>
                  <a:pt x="74480" y="7890"/>
                </a:lnTo>
                <a:lnTo>
                  <a:pt x="74560" y="7830"/>
                </a:lnTo>
                <a:lnTo>
                  <a:pt x="74590" y="7830"/>
                </a:lnTo>
                <a:lnTo>
                  <a:pt x="74650" y="7890"/>
                </a:lnTo>
                <a:lnTo>
                  <a:pt x="74690" y="7910"/>
                </a:lnTo>
                <a:lnTo>
                  <a:pt x="74740" y="7960"/>
                </a:lnTo>
                <a:lnTo>
                  <a:pt x="74740" y="7950"/>
                </a:lnTo>
                <a:lnTo>
                  <a:pt x="74750" y="7930"/>
                </a:lnTo>
                <a:lnTo>
                  <a:pt x="74740" y="7900"/>
                </a:lnTo>
                <a:lnTo>
                  <a:pt x="74650" y="7850"/>
                </a:lnTo>
                <a:lnTo>
                  <a:pt x="74640" y="7840"/>
                </a:lnTo>
                <a:lnTo>
                  <a:pt x="74660" y="7790"/>
                </a:lnTo>
                <a:lnTo>
                  <a:pt x="74670" y="7790"/>
                </a:lnTo>
                <a:lnTo>
                  <a:pt x="74690" y="7770"/>
                </a:lnTo>
                <a:lnTo>
                  <a:pt x="74740" y="7760"/>
                </a:lnTo>
                <a:lnTo>
                  <a:pt x="74840" y="7760"/>
                </a:lnTo>
                <a:lnTo>
                  <a:pt x="74940" y="7800"/>
                </a:lnTo>
                <a:lnTo>
                  <a:pt x="75010" y="7810"/>
                </a:lnTo>
                <a:lnTo>
                  <a:pt x="75120" y="7810"/>
                </a:lnTo>
                <a:lnTo>
                  <a:pt x="75140" y="7810"/>
                </a:lnTo>
                <a:lnTo>
                  <a:pt x="75200" y="7810"/>
                </a:lnTo>
                <a:lnTo>
                  <a:pt x="75340" y="7820"/>
                </a:lnTo>
                <a:lnTo>
                  <a:pt x="75560" y="7800"/>
                </a:lnTo>
                <a:lnTo>
                  <a:pt x="75660" y="7780"/>
                </a:lnTo>
                <a:lnTo>
                  <a:pt x="75730" y="7750"/>
                </a:lnTo>
                <a:lnTo>
                  <a:pt x="75740" y="7750"/>
                </a:lnTo>
                <a:lnTo>
                  <a:pt x="75810" y="7690"/>
                </a:lnTo>
                <a:lnTo>
                  <a:pt x="75880" y="7660"/>
                </a:lnTo>
                <a:lnTo>
                  <a:pt x="75880" y="7650"/>
                </a:lnTo>
                <a:lnTo>
                  <a:pt x="75910" y="7620"/>
                </a:lnTo>
                <a:lnTo>
                  <a:pt x="75950" y="7570"/>
                </a:lnTo>
                <a:lnTo>
                  <a:pt x="76050" y="7570"/>
                </a:lnTo>
                <a:lnTo>
                  <a:pt x="76060" y="7570"/>
                </a:lnTo>
                <a:lnTo>
                  <a:pt x="76120" y="7520"/>
                </a:lnTo>
                <a:lnTo>
                  <a:pt x="76180" y="7480"/>
                </a:lnTo>
                <a:lnTo>
                  <a:pt x="76250" y="7460"/>
                </a:lnTo>
                <a:lnTo>
                  <a:pt x="76360" y="7450"/>
                </a:lnTo>
                <a:lnTo>
                  <a:pt x="76420" y="7420"/>
                </a:lnTo>
                <a:lnTo>
                  <a:pt x="76530" y="7420"/>
                </a:lnTo>
                <a:lnTo>
                  <a:pt x="76570" y="7410"/>
                </a:lnTo>
                <a:lnTo>
                  <a:pt x="76670" y="7340"/>
                </a:lnTo>
                <a:lnTo>
                  <a:pt x="76690" y="7320"/>
                </a:lnTo>
                <a:lnTo>
                  <a:pt x="76860" y="7280"/>
                </a:lnTo>
                <a:lnTo>
                  <a:pt x="76930" y="7260"/>
                </a:lnTo>
                <a:lnTo>
                  <a:pt x="76930" y="7250"/>
                </a:lnTo>
                <a:lnTo>
                  <a:pt x="76970" y="7220"/>
                </a:lnTo>
                <a:lnTo>
                  <a:pt x="77000" y="7160"/>
                </a:lnTo>
                <a:lnTo>
                  <a:pt x="77060" y="7110"/>
                </a:lnTo>
                <a:lnTo>
                  <a:pt x="77060" y="7100"/>
                </a:lnTo>
                <a:lnTo>
                  <a:pt x="77140" y="7060"/>
                </a:lnTo>
                <a:lnTo>
                  <a:pt x="77250" y="7030"/>
                </a:lnTo>
                <a:lnTo>
                  <a:pt x="77400" y="6950"/>
                </a:lnTo>
                <a:lnTo>
                  <a:pt x="77490" y="6900"/>
                </a:lnTo>
                <a:lnTo>
                  <a:pt x="77500" y="6900"/>
                </a:lnTo>
                <a:lnTo>
                  <a:pt x="77640" y="6800"/>
                </a:lnTo>
                <a:lnTo>
                  <a:pt x="77710" y="6770"/>
                </a:lnTo>
                <a:lnTo>
                  <a:pt x="77900" y="6720"/>
                </a:lnTo>
                <a:lnTo>
                  <a:pt x="78000" y="6670"/>
                </a:lnTo>
                <a:lnTo>
                  <a:pt x="78130" y="6550"/>
                </a:lnTo>
                <a:lnTo>
                  <a:pt x="78260" y="6430"/>
                </a:lnTo>
                <a:lnTo>
                  <a:pt x="78340" y="6340"/>
                </a:lnTo>
                <a:lnTo>
                  <a:pt x="78400" y="6260"/>
                </a:lnTo>
                <a:lnTo>
                  <a:pt x="78540" y="6020"/>
                </a:lnTo>
                <a:lnTo>
                  <a:pt x="78590" y="5900"/>
                </a:lnTo>
                <a:lnTo>
                  <a:pt x="78630" y="5870"/>
                </a:lnTo>
                <a:lnTo>
                  <a:pt x="78660" y="5830"/>
                </a:lnTo>
                <a:lnTo>
                  <a:pt x="78690" y="5720"/>
                </a:lnTo>
                <a:lnTo>
                  <a:pt x="78710" y="5630"/>
                </a:lnTo>
                <a:lnTo>
                  <a:pt x="78720" y="5570"/>
                </a:lnTo>
                <a:lnTo>
                  <a:pt x="78760" y="5470"/>
                </a:lnTo>
                <a:lnTo>
                  <a:pt x="78800" y="5370"/>
                </a:lnTo>
                <a:lnTo>
                  <a:pt x="78860" y="5270"/>
                </a:lnTo>
                <a:lnTo>
                  <a:pt x="78860" y="5240"/>
                </a:lnTo>
                <a:lnTo>
                  <a:pt x="78860" y="5230"/>
                </a:lnTo>
                <a:lnTo>
                  <a:pt x="78810" y="5290"/>
                </a:lnTo>
                <a:lnTo>
                  <a:pt x="78720" y="5460"/>
                </a:lnTo>
                <a:lnTo>
                  <a:pt x="78700" y="5530"/>
                </a:lnTo>
                <a:lnTo>
                  <a:pt x="78680" y="5600"/>
                </a:lnTo>
                <a:lnTo>
                  <a:pt x="78620" y="5820"/>
                </a:lnTo>
                <a:lnTo>
                  <a:pt x="78600" y="5820"/>
                </a:lnTo>
                <a:lnTo>
                  <a:pt x="78590" y="5800"/>
                </a:lnTo>
                <a:lnTo>
                  <a:pt x="78710" y="5390"/>
                </a:lnTo>
                <a:lnTo>
                  <a:pt x="78780" y="5250"/>
                </a:lnTo>
                <a:lnTo>
                  <a:pt x="78800" y="5230"/>
                </a:lnTo>
                <a:lnTo>
                  <a:pt x="78840" y="5180"/>
                </a:lnTo>
                <a:lnTo>
                  <a:pt x="78990" y="5040"/>
                </a:lnTo>
                <a:lnTo>
                  <a:pt x="79040" y="5020"/>
                </a:lnTo>
                <a:lnTo>
                  <a:pt x="79130" y="4960"/>
                </a:lnTo>
                <a:lnTo>
                  <a:pt x="79260" y="4940"/>
                </a:lnTo>
                <a:lnTo>
                  <a:pt x="79270" y="4930"/>
                </a:lnTo>
                <a:lnTo>
                  <a:pt x="79290" y="4910"/>
                </a:lnTo>
                <a:lnTo>
                  <a:pt x="79310" y="4860"/>
                </a:lnTo>
                <a:lnTo>
                  <a:pt x="79330" y="4850"/>
                </a:lnTo>
                <a:lnTo>
                  <a:pt x="79370" y="4850"/>
                </a:lnTo>
                <a:lnTo>
                  <a:pt x="79460" y="4870"/>
                </a:lnTo>
                <a:lnTo>
                  <a:pt x="79600" y="4900"/>
                </a:lnTo>
                <a:lnTo>
                  <a:pt x="79820" y="4810"/>
                </a:lnTo>
                <a:lnTo>
                  <a:pt x="79950" y="4760"/>
                </a:lnTo>
                <a:lnTo>
                  <a:pt x="80010" y="4740"/>
                </a:lnTo>
                <a:lnTo>
                  <a:pt x="80120" y="4700"/>
                </a:lnTo>
                <a:lnTo>
                  <a:pt x="80210" y="4680"/>
                </a:lnTo>
                <a:lnTo>
                  <a:pt x="80220" y="4680"/>
                </a:lnTo>
                <a:lnTo>
                  <a:pt x="80260" y="4650"/>
                </a:lnTo>
                <a:lnTo>
                  <a:pt x="80280" y="4630"/>
                </a:lnTo>
                <a:lnTo>
                  <a:pt x="80350" y="4630"/>
                </a:lnTo>
                <a:lnTo>
                  <a:pt x="80360" y="4620"/>
                </a:lnTo>
                <a:lnTo>
                  <a:pt x="80390" y="4600"/>
                </a:lnTo>
                <a:lnTo>
                  <a:pt x="80380" y="4580"/>
                </a:lnTo>
                <a:lnTo>
                  <a:pt x="80300" y="4580"/>
                </a:lnTo>
                <a:lnTo>
                  <a:pt x="80250" y="4600"/>
                </a:lnTo>
                <a:lnTo>
                  <a:pt x="80210" y="4640"/>
                </a:lnTo>
                <a:lnTo>
                  <a:pt x="80210" y="4650"/>
                </a:lnTo>
                <a:lnTo>
                  <a:pt x="80190" y="4630"/>
                </a:lnTo>
                <a:lnTo>
                  <a:pt x="80230" y="4570"/>
                </a:lnTo>
                <a:lnTo>
                  <a:pt x="80240" y="4560"/>
                </a:lnTo>
                <a:lnTo>
                  <a:pt x="80260" y="4550"/>
                </a:lnTo>
                <a:lnTo>
                  <a:pt x="80380" y="4550"/>
                </a:lnTo>
                <a:lnTo>
                  <a:pt x="80430" y="4560"/>
                </a:lnTo>
                <a:lnTo>
                  <a:pt x="80470" y="4580"/>
                </a:lnTo>
                <a:lnTo>
                  <a:pt x="80570" y="4680"/>
                </a:lnTo>
                <a:lnTo>
                  <a:pt x="80640" y="4730"/>
                </a:lnTo>
                <a:lnTo>
                  <a:pt x="80770" y="4800"/>
                </a:lnTo>
                <a:lnTo>
                  <a:pt x="80820" y="4830"/>
                </a:lnTo>
                <a:lnTo>
                  <a:pt x="81050" y="4860"/>
                </a:lnTo>
                <a:lnTo>
                  <a:pt x="81120" y="4850"/>
                </a:lnTo>
                <a:lnTo>
                  <a:pt x="81230" y="4910"/>
                </a:lnTo>
                <a:lnTo>
                  <a:pt x="81470" y="4970"/>
                </a:lnTo>
                <a:lnTo>
                  <a:pt x="81580" y="5030"/>
                </a:lnTo>
                <a:lnTo>
                  <a:pt x="81760" y="5110"/>
                </a:lnTo>
                <a:lnTo>
                  <a:pt x="81880" y="5190"/>
                </a:lnTo>
                <a:lnTo>
                  <a:pt x="82120" y="5310"/>
                </a:lnTo>
                <a:lnTo>
                  <a:pt x="82180" y="5310"/>
                </a:lnTo>
                <a:lnTo>
                  <a:pt x="82320" y="5310"/>
                </a:lnTo>
                <a:lnTo>
                  <a:pt x="82360" y="5310"/>
                </a:lnTo>
                <a:lnTo>
                  <a:pt x="82420" y="5320"/>
                </a:lnTo>
                <a:lnTo>
                  <a:pt x="82520" y="5320"/>
                </a:lnTo>
                <a:lnTo>
                  <a:pt x="82690" y="5300"/>
                </a:lnTo>
                <a:lnTo>
                  <a:pt x="82720" y="5310"/>
                </a:lnTo>
                <a:lnTo>
                  <a:pt x="82830" y="5380"/>
                </a:lnTo>
                <a:lnTo>
                  <a:pt x="82880" y="5420"/>
                </a:lnTo>
                <a:lnTo>
                  <a:pt x="82960" y="5460"/>
                </a:lnTo>
                <a:lnTo>
                  <a:pt x="83160" y="5500"/>
                </a:lnTo>
                <a:lnTo>
                  <a:pt x="83180" y="5500"/>
                </a:lnTo>
                <a:lnTo>
                  <a:pt x="83290" y="5560"/>
                </a:lnTo>
                <a:lnTo>
                  <a:pt x="83380" y="5560"/>
                </a:lnTo>
                <a:lnTo>
                  <a:pt x="83500" y="5520"/>
                </a:lnTo>
                <a:lnTo>
                  <a:pt x="83570" y="5520"/>
                </a:lnTo>
                <a:lnTo>
                  <a:pt x="83620" y="5540"/>
                </a:lnTo>
                <a:lnTo>
                  <a:pt x="83640" y="5570"/>
                </a:lnTo>
                <a:lnTo>
                  <a:pt x="83660" y="5640"/>
                </a:lnTo>
                <a:lnTo>
                  <a:pt x="83640" y="5720"/>
                </a:lnTo>
                <a:lnTo>
                  <a:pt x="83560" y="5880"/>
                </a:lnTo>
                <a:lnTo>
                  <a:pt x="83520" y="5960"/>
                </a:lnTo>
                <a:lnTo>
                  <a:pt x="83470" y="6040"/>
                </a:lnTo>
                <a:lnTo>
                  <a:pt x="83460" y="6090"/>
                </a:lnTo>
                <a:lnTo>
                  <a:pt x="83470" y="6200"/>
                </a:lnTo>
                <a:lnTo>
                  <a:pt x="83450" y="6260"/>
                </a:lnTo>
                <a:lnTo>
                  <a:pt x="83390" y="6340"/>
                </a:lnTo>
                <a:lnTo>
                  <a:pt x="83380" y="6390"/>
                </a:lnTo>
                <a:lnTo>
                  <a:pt x="83440" y="6510"/>
                </a:lnTo>
                <a:lnTo>
                  <a:pt x="83450" y="6560"/>
                </a:lnTo>
                <a:lnTo>
                  <a:pt x="83430" y="6630"/>
                </a:lnTo>
                <a:lnTo>
                  <a:pt x="83420" y="6660"/>
                </a:lnTo>
                <a:lnTo>
                  <a:pt x="83350" y="6810"/>
                </a:lnTo>
                <a:lnTo>
                  <a:pt x="83270" y="6850"/>
                </a:lnTo>
                <a:lnTo>
                  <a:pt x="83250" y="6870"/>
                </a:lnTo>
                <a:lnTo>
                  <a:pt x="83210" y="6980"/>
                </a:lnTo>
                <a:lnTo>
                  <a:pt x="83190" y="7000"/>
                </a:lnTo>
                <a:lnTo>
                  <a:pt x="83190" y="7010"/>
                </a:lnTo>
                <a:lnTo>
                  <a:pt x="83130" y="7030"/>
                </a:lnTo>
                <a:lnTo>
                  <a:pt x="83000" y="7230"/>
                </a:lnTo>
                <a:lnTo>
                  <a:pt x="82910" y="7310"/>
                </a:lnTo>
                <a:lnTo>
                  <a:pt x="82850" y="7390"/>
                </a:lnTo>
                <a:lnTo>
                  <a:pt x="82800" y="7470"/>
                </a:lnTo>
                <a:lnTo>
                  <a:pt x="82750" y="7590"/>
                </a:lnTo>
                <a:lnTo>
                  <a:pt x="82580" y="7810"/>
                </a:lnTo>
                <a:lnTo>
                  <a:pt x="82550" y="7880"/>
                </a:lnTo>
                <a:lnTo>
                  <a:pt x="82550" y="7910"/>
                </a:lnTo>
                <a:lnTo>
                  <a:pt x="82570" y="7970"/>
                </a:lnTo>
                <a:lnTo>
                  <a:pt x="82570" y="8040"/>
                </a:lnTo>
                <a:lnTo>
                  <a:pt x="82570" y="8050"/>
                </a:lnTo>
                <a:lnTo>
                  <a:pt x="82590" y="8110"/>
                </a:lnTo>
                <a:lnTo>
                  <a:pt x="82560" y="8310"/>
                </a:lnTo>
                <a:lnTo>
                  <a:pt x="82500" y="8470"/>
                </a:lnTo>
                <a:lnTo>
                  <a:pt x="82500" y="8500"/>
                </a:lnTo>
                <a:lnTo>
                  <a:pt x="82460" y="8560"/>
                </a:lnTo>
                <a:lnTo>
                  <a:pt x="82340" y="8850"/>
                </a:lnTo>
                <a:lnTo>
                  <a:pt x="82310" y="8910"/>
                </a:lnTo>
                <a:lnTo>
                  <a:pt x="82290" y="9060"/>
                </a:lnTo>
                <a:lnTo>
                  <a:pt x="82270" y="9200"/>
                </a:lnTo>
                <a:lnTo>
                  <a:pt x="82290" y="9290"/>
                </a:lnTo>
                <a:lnTo>
                  <a:pt x="82270" y="9350"/>
                </a:lnTo>
                <a:lnTo>
                  <a:pt x="82250" y="9430"/>
                </a:lnTo>
                <a:lnTo>
                  <a:pt x="82260" y="9720"/>
                </a:lnTo>
                <a:lnTo>
                  <a:pt x="82270" y="9760"/>
                </a:lnTo>
                <a:lnTo>
                  <a:pt x="82330" y="9940"/>
                </a:lnTo>
                <a:lnTo>
                  <a:pt x="82400" y="10050"/>
                </a:lnTo>
                <a:lnTo>
                  <a:pt x="82420" y="10090"/>
                </a:lnTo>
                <a:lnTo>
                  <a:pt x="82470" y="10130"/>
                </a:lnTo>
                <a:lnTo>
                  <a:pt x="82490" y="10150"/>
                </a:lnTo>
                <a:lnTo>
                  <a:pt x="82660" y="10180"/>
                </a:lnTo>
                <a:lnTo>
                  <a:pt x="82740" y="10180"/>
                </a:lnTo>
                <a:lnTo>
                  <a:pt x="82800" y="10210"/>
                </a:lnTo>
                <a:lnTo>
                  <a:pt x="82880" y="10190"/>
                </a:lnTo>
                <a:lnTo>
                  <a:pt x="82930" y="10210"/>
                </a:lnTo>
                <a:lnTo>
                  <a:pt x="82940" y="10230"/>
                </a:lnTo>
                <a:lnTo>
                  <a:pt x="82950" y="10260"/>
                </a:lnTo>
                <a:lnTo>
                  <a:pt x="82940" y="10310"/>
                </a:lnTo>
                <a:lnTo>
                  <a:pt x="82920" y="10340"/>
                </a:lnTo>
                <a:lnTo>
                  <a:pt x="82820" y="10480"/>
                </a:lnTo>
                <a:lnTo>
                  <a:pt x="82800" y="10550"/>
                </a:lnTo>
                <a:lnTo>
                  <a:pt x="82630" y="10940"/>
                </a:lnTo>
                <a:lnTo>
                  <a:pt x="82590" y="11120"/>
                </a:lnTo>
                <a:lnTo>
                  <a:pt x="82580" y="11160"/>
                </a:lnTo>
                <a:lnTo>
                  <a:pt x="82530" y="11600"/>
                </a:lnTo>
                <a:lnTo>
                  <a:pt x="82550" y="11890"/>
                </a:lnTo>
                <a:lnTo>
                  <a:pt x="82560" y="11960"/>
                </a:lnTo>
                <a:lnTo>
                  <a:pt x="82570" y="12030"/>
                </a:lnTo>
                <a:lnTo>
                  <a:pt x="82590" y="12450"/>
                </a:lnTo>
                <a:lnTo>
                  <a:pt x="82610" y="12810"/>
                </a:lnTo>
                <a:lnTo>
                  <a:pt x="82620" y="12850"/>
                </a:lnTo>
                <a:lnTo>
                  <a:pt x="82600" y="13070"/>
                </a:lnTo>
                <a:lnTo>
                  <a:pt x="82630" y="13400"/>
                </a:lnTo>
                <a:lnTo>
                  <a:pt x="82640" y="13430"/>
                </a:lnTo>
                <a:lnTo>
                  <a:pt x="82700" y="13450"/>
                </a:lnTo>
                <a:lnTo>
                  <a:pt x="82720" y="13490"/>
                </a:lnTo>
                <a:lnTo>
                  <a:pt x="82730" y="13610"/>
                </a:lnTo>
                <a:lnTo>
                  <a:pt x="82760" y="13800"/>
                </a:lnTo>
                <a:lnTo>
                  <a:pt x="82870" y="14030"/>
                </a:lnTo>
                <a:lnTo>
                  <a:pt x="82880" y="14070"/>
                </a:lnTo>
                <a:lnTo>
                  <a:pt x="82860" y="14120"/>
                </a:lnTo>
                <a:lnTo>
                  <a:pt x="82850" y="14120"/>
                </a:lnTo>
                <a:lnTo>
                  <a:pt x="82820" y="14140"/>
                </a:lnTo>
                <a:lnTo>
                  <a:pt x="82730" y="14160"/>
                </a:lnTo>
                <a:lnTo>
                  <a:pt x="82580" y="14160"/>
                </a:lnTo>
                <a:lnTo>
                  <a:pt x="82560" y="14170"/>
                </a:lnTo>
                <a:lnTo>
                  <a:pt x="82520" y="14190"/>
                </a:lnTo>
                <a:lnTo>
                  <a:pt x="82460" y="14230"/>
                </a:lnTo>
                <a:lnTo>
                  <a:pt x="82450" y="14230"/>
                </a:lnTo>
                <a:lnTo>
                  <a:pt x="82440" y="14270"/>
                </a:lnTo>
                <a:lnTo>
                  <a:pt x="82450" y="14280"/>
                </a:lnTo>
                <a:lnTo>
                  <a:pt x="82480" y="14300"/>
                </a:lnTo>
                <a:lnTo>
                  <a:pt x="82490" y="14320"/>
                </a:lnTo>
                <a:lnTo>
                  <a:pt x="82460" y="14330"/>
                </a:lnTo>
                <a:lnTo>
                  <a:pt x="82460" y="14340"/>
                </a:lnTo>
                <a:lnTo>
                  <a:pt x="82450" y="14350"/>
                </a:lnTo>
                <a:lnTo>
                  <a:pt x="82470" y="14410"/>
                </a:lnTo>
                <a:lnTo>
                  <a:pt x="82450" y="14440"/>
                </a:lnTo>
                <a:lnTo>
                  <a:pt x="82490" y="14480"/>
                </a:lnTo>
                <a:lnTo>
                  <a:pt x="82490" y="14530"/>
                </a:lnTo>
                <a:lnTo>
                  <a:pt x="82470" y="14600"/>
                </a:lnTo>
                <a:lnTo>
                  <a:pt x="82430" y="14690"/>
                </a:lnTo>
                <a:lnTo>
                  <a:pt x="82370" y="14780"/>
                </a:lnTo>
                <a:lnTo>
                  <a:pt x="82320" y="14820"/>
                </a:lnTo>
                <a:lnTo>
                  <a:pt x="82300" y="14830"/>
                </a:lnTo>
                <a:lnTo>
                  <a:pt x="82140" y="14850"/>
                </a:lnTo>
                <a:lnTo>
                  <a:pt x="82020" y="14860"/>
                </a:lnTo>
                <a:lnTo>
                  <a:pt x="81980" y="14880"/>
                </a:lnTo>
                <a:lnTo>
                  <a:pt x="81970" y="14880"/>
                </a:lnTo>
                <a:lnTo>
                  <a:pt x="81930" y="14930"/>
                </a:lnTo>
                <a:lnTo>
                  <a:pt x="81930" y="14950"/>
                </a:lnTo>
                <a:lnTo>
                  <a:pt x="81960" y="14980"/>
                </a:lnTo>
                <a:lnTo>
                  <a:pt x="81960" y="15000"/>
                </a:lnTo>
                <a:lnTo>
                  <a:pt x="81960" y="15090"/>
                </a:lnTo>
                <a:lnTo>
                  <a:pt x="81960" y="15130"/>
                </a:lnTo>
                <a:lnTo>
                  <a:pt x="81950" y="15140"/>
                </a:lnTo>
                <a:lnTo>
                  <a:pt x="81900" y="15090"/>
                </a:lnTo>
                <a:lnTo>
                  <a:pt x="81890" y="15090"/>
                </a:lnTo>
                <a:lnTo>
                  <a:pt x="81870" y="15110"/>
                </a:lnTo>
                <a:lnTo>
                  <a:pt x="81890" y="15140"/>
                </a:lnTo>
                <a:lnTo>
                  <a:pt x="81880" y="15190"/>
                </a:lnTo>
                <a:lnTo>
                  <a:pt x="81900" y="15210"/>
                </a:lnTo>
                <a:lnTo>
                  <a:pt x="81950" y="15190"/>
                </a:lnTo>
                <a:lnTo>
                  <a:pt x="82010" y="15210"/>
                </a:lnTo>
                <a:lnTo>
                  <a:pt x="82040" y="15210"/>
                </a:lnTo>
                <a:lnTo>
                  <a:pt x="82100" y="15160"/>
                </a:lnTo>
                <a:lnTo>
                  <a:pt x="82130" y="15140"/>
                </a:lnTo>
                <a:lnTo>
                  <a:pt x="82180" y="15110"/>
                </a:lnTo>
                <a:lnTo>
                  <a:pt x="82340" y="15090"/>
                </a:lnTo>
                <a:lnTo>
                  <a:pt x="82360" y="15090"/>
                </a:lnTo>
                <a:lnTo>
                  <a:pt x="82550" y="15040"/>
                </a:lnTo>
                <a:lnTo>
                  <a:pt x="82660" y="15040"/>
                </a:lnTo>
                <a:lnTo>
                  <a:pt x="82970" y="15010"/>
                </a:lnTo>
                <a:lnTo>
                  <a:pt x="83200" y="15030"/>
                </a:lnTo>
                <a:lnTo>
                  <a:pt x="83270" y="15030"/>
                </a:lnTo>
                <a:lnTo>
                  <a:pt x="83300" y="15020"/>
                </a:lnTo>
                <a:lnTo>
                  <a:pt x="83310" y="15020"/>
                </a:lnTo>
                <a:lnTo>
                  <a:pt x="83320" y="15000"/>
                </a:lnTo>
                <a:lnTo>
                  <a:pt x="83300" y="14960"/>
                </a:lnTo>
                <a:lnTo>
                  <a:pt x="83270" y="14940"/>
                </a:lnTo>
                <a:lnTo>
                  <a:pt x="83260" y="14890"/>
                </a:lnTo>
                <a:lnTo>
                  <a:pt x="83240" y="14880"/>
                </a:lnTo>
                <a:lnTo>
                  <a:pt x="83230" y="14910"/>
                </a:lnTo>
                <a:lnTo>
                  <a:pt x="83230" y="14920"/>
                </a:lnTo>
                <a:lnTo>
                  <a:pt x="83160" y="14820"/>
                </a:lnTo>
                <a:lnTo>
                  <a:pt x="83060" y="14740"/>
                </a:lnTo>
                <a:lnTo>
                  <a:pt x="83040" y="14710"/>
                </a:lnTo>
                <a:lnTo>
                  <a:pt x="83030" y="14660"/>
                </a:lnTo>
                <a:lnTo>
                  <a:pt x="83050" y="14600"/>
                </a:lnTo>
                <a:lnTo>
                  <a:pt x="83080" y="14550"/>
                </a:lnTo>
                <a:lnTo>
                  <a:pt x="83080" y="14500"/>
                </a:lnTo>
                <a:lnTo>
                  <a:pt x="83080" y="14490"/>
                </a:lnTo>
                <a:lnTo>
                  <a:pt x="83070" y="14430"/>
                </a:lnTo>
                <a:lnTo>
                  <a:pt x="83060" y="14390"/>
                </a:lnTo>
                <a:lnTo>
                  <a:pt x="82970" y="14290"/>
                </a:lnTo>
                <a:lnTo>
                  <a:pt x="82920" y="14180"/>
                </a:lnTo>
                <a:lnTo>
                  <a:pt x="82930" y="14160"/>
                </a:lnTo>
                <a:lnTo>
                  <a:pt x="82940" y="14160"/>
                </a:lnTo>
                <a:lnTo>
                  <a:pt x="82960" y="14170"/>
                </a:lnTo>
                <a:lnTo>
                  <a:pt x="83030" y="14310"/>
                </a:lnTo>
                <a:lnTo>
                  <a:pt x="83080" y="14360"/>
                </a:lnTo>
                <a:lnTo>
                  <a:pt x="83200" y="14410"/>
                </a:lnTo>
                <a:lnTo>
                  <a:pt x="83260" y="14460"/>
                </a:lnTo>
                <a:lnTo>
                  <a:pt x="83320" y="14520"/>
                </a:lnTo>
                <a:lnTo>
                  <a:pt x="83410" y="14560"/>
                </a:lnTo>
                <a:lnTo>
                  <a:pt x="83480" y="14600"/>
                </a:lnTo>
                <a:lnTo>
                  <a:pt x="83560" y="14620"/>
                </a:lnTo>
                <a:lnTo>
                  <a:pt x="83690" y="14700"/>
                </a:lnTo>
                <a:lnTo>
                  <a:pt x="83740" y="14730"/>
                </a:lnTo>
                <a:lnTo>
                  <a:pt x="83810" y="14740"/>
                </a:lnTo>
                <a:lnTo>
                  <a:pt x="83870" y="14760"/>
                </a:lnTo>
                <a:lnTo>
                  <a:pt x="83940" y="14760"/>
                </a:lnTo>
                <a:lnTo>
                  <a:pt x="84010" y="14730"/>
                </a:lnTo>
                <a:lnTo>
                  <a:pt x="84080" y="14700"/>
                </a:lnTo>
                <a:lnTo>
                  <a:pt x="84170" y="14690"/>
                </a:lnTo>
                <a:lnTo>
                  <a:pt x="84240" y="14700"/>
                </a:lnTo>
                <a:lnTo>
                  <a:pt x="84330" y="14740"/>
                </a:lnTo>
                <a:lnTo>
                  <a:pt x="84340" y="14750"/>
                </a:lnTo>
                <a:lnTo>
                  <a:pt x="84350" y="14830"/>
                </a:lnTo>
                <a:lnTo>
                  <a:pt x="84390" y="14890"/>
                </a:lnTo>
                <a:lnTo>
                  <a:pt x="84490" y="14950"/>
                </a:lnTo>
                <a:lnTo>
                  <a:pt x="84490" y="14970"/>
                </a:lnTo>
                <a:lnTo>
                  <a:pt x="84440" y="15070"/>
                </a:lnTo>
                <a:lnTo>
                  <a:pt x="84420" y="15140"/>
                </a:lnTo>
                <a:lnTo>
                  <a:pt x="84390" y="15160"/>
                </a:lnTo>
                <a:lnTo>
                  <a:pt x="84380" y="15170"/>
                </a:lnTo>
                <a:lnTo>
                  <a:pt x="84360" y="15280"/>
                </a:lnTo>
                <a:lnTo>
                  <a:pt x="84340" y="15310"/>
                </a:lnTo>
                <a:lnTo>
                  <a:pt x="84290" y="15340"/>
                </a:lnTo>
                <a:lnTo>
                  <a:pt x="84240" y="15350"/>
                </a:lnTo>
                <a:lnTo>
                  <a:pt x="84230" y="15360"/>
                </a:lnTo>
                <a:lnTo>
                  <a:pt x="84210" y="15390"/>
                </a:lnTo>
                <a:lnTo>
                  <a:pt x="84240" y="15480"/>
                </a:lnTo>
                <a:lnTo>
                  <a:pt x="84240" y="15490"/>
                </a:lnTo>
                <a:lnTo>
                  <a:pt x="84230" y="15490"/>
                </a:lnTo>
                <a:lnTo>
                  <a:pt x="84140" y="15450"/>
                </a:lnTo>
                <a:lnTo>
                  <a:pt x="84080" y="15460"/>
                </a:lnTo>
                <a:lnTo>
                  <a:pt x="84060" y="15460"/>
                </a:lnTo>
                <a:lnTo>
                  <a:pt x="84010" y="15410"/>
                </a:lnTo>
                <a:lnTo>
                  <a:pt x="83980" y="15400"/>
                </a:lnTo>
                <a:lnTo>
                  <a:pt x="83950" y="15400"/>
                </a:lnTo>
                <a:lnTo>
                  <a:pt x="83880" y="15420"/>
                </a:lnTo>
                <a:lnTo>
                  <a:pt x="83860" y="15420"/>
                </a:lnTo>
                <a:lnTo>
                  <a:pt x="83760" y="15420"/>
                </a:lnTo>
                <a:lnTo>
                  <a:pt x="83670" y="15450"/>
                </a:lnTo>
                <a:lnTo>
                  <a:pt x="83640" y="15440"/>
                </a:lnTo>
                <a:lnTo>
                  <a:pt x="83590" y="15410"/>
                </a:lnTo>
                <a:lnTo>
                  <a:pt x="83530" y="15400"/>
                </a:lnTo>
                <a:lnTo>
                  <a:pt x="83510" y="15380"/>
                </a:lnTo>
                <a:lnTo>
                  <a:pt x="83500" y="15340"/>
                </a:lnTo>
                <a:lnTo>
                  <a:pt x="83530" y="15220"/>
                </a:lnTo>
                <a:lnTo>
                  <a:pt x="83520" y="15180"/>
                </a:lnTo>
                <a:lnTo>
                  <a:pt x="83490" y="15150"/>
                </a:lnTo>
                <a:lnTo>
                  <a:pt x="83380" y="15090"/>
                </a:lnTo>
                <a:lnTo>
                  <a:pt x="83280" y="15090"/>
                </a:lnTo>
                <a:lnTo>
                  <a:pt x="83160" y="15080"/>
                </a:lnTo>
                <a:lnTo>
                  <a:pt x="82930" y="15110"/>
                </a:lnTo>
                <a:lnTo>
                  <a:pt x="82830" y="15120"/>
                </a:lnTo>
                <a:lnTo>
                  <a:pt x="82480" y="15200"/>
                </a:lnTo>
                <a:lnTo>
                  <a:pt x="82450" y="15210"/>
                </a:lnTo>
                <a:lnTo>
                  <a:pt x="82320" y="15220"/>
                </a:lnTo>
                <a:lnTo>
                  <a:pt x="82200" y="15260"/>
                </a:lnTo>
                <a:lnTo>
                  <a:pt x="82070" y="15270"/>
                </a:lnTo>
                <a:lnTo>
                  <a:pt x="81860" y="15360"/>
                </a:lnTo>
                <a:lnTo>
                  <a:pt x="81660" y="15480"/>
                </a:lnTo>
                <a:lnTo>
                  <a:pt x="81580" y="15540"/>
                </a:lnTo>
                <a:lnTo>
                  <a:pt x="81430" y="15630"/>
                </a:lnTo>
                <a:lnTo>
                  <a:pt x="81340" y="15670"/>
                </a:lnTo>
                <a:lnTo>
                  <a:pt x="81100" y="15840"/>
                </a:lnTo>
                <a:lnTo>
                  <a:pt x="81090" y="15840"/>
                </a:lnTo>
                <a:lnTo>
                  <a:pt x="81080" y="15870"/>
                </a:lnTo>
                <a:lnTo>
                  <a:pt x="81060" y="16110"/>
                </a:lnTo>
                <a:lnTo>
                  <a:pt x="81060" y="16200"/>
                </a:lnTo>
                <a:lnTo>
                  <a:pt x="81070" y="16420"/>
                </a:lnTo>
                <a:lnTo>
                  <a:pt x="81110" y="16640"/>
                </a:lnTo>
                <a:lnTo>
                  <a:pt x="81110" y="16700"/>
                </a:lnTo>
                <a:lnTo>
                  <a:pt x="81070" y="16950"/>
                </a:lnTo>
                <a:lnTo>
                  <a:pt x="81060" y="17020"/>
                </a:lnTo>
                <a:lnTo>
                  <a:pt x="81030" y="17110"/>
                </a:lnTo>
                <a:lnTo>
                  <a:pt x="80990" y="17220"/>
                </a:lnTo>
                <a:lnTo>
                  <a:pt x="80980" y="17280"/>
                </a:lnTo>
                <a:lnTo>
                  <a:pt x="81000" y="17420"/>
                </a:lnTo>
                <a:lnTo>
                  <a:pt x="81010" y="17570"/>
                </a:lnTo>
                <a:lnTo>
                  <a:pt x="81070" y="17760"/>
                </a:lnTo>
                <a:lnTo>
                  <a:pt x="81070" y="17780"/>
                </a:lnTo>
                <a:lnTo>
                  <a:pt x="81070" y="17810"/>
                </a:lnTo>
                <a:lnTo>
                  <a:pt x="81060" y="17860"/>
                </a:lnTo>
                <a:lnTo>
                  <a:pt x="81070" y="17930"/>
                </a:lnTo>
                <a:lnTo>
                  <a:pt x="81080" y="17980"/>
                </a:lnTo>
                <a:lnTo>
                  <a:pt x="81040" y="18050"/>
                </a:lnTo>
                <a:lnTo>
                  <a:pt x="81010" y="18160"/>
                </a:lnTo>
                <a:lnTo>
                  <a:pt x="80960" y="18420"/>
                </a:lnTo>
                <a:lnTo>
                  <a:pt x="80950" y="18460"/>
                </a:lnTo>
                <a:lnTo>
                  <a:pt x="80910" y="18600"/>
                </a:lnTo>
                <a:lnTo>
                  <a:pt x="80900" y="18660"/>
                </a:lnTo>
                <a:lnTo>
                  <a:pt x="80890" y="18760"/>
                </a:lnTo>
                <a:lnTo>
                  <a:pt x="80870" y="18790"/>
                </a:lnTo>
                <a:lnTo>
                  <a:pt x="80790" y="18880"/>
                </a:lnTo>
                <a:lnTo>
                  <a:pt x="80780" y="18900"/>
                </a:lnTo>
                <a:lnTo>
                  <a:pt x="80710" y="19300"/>
                </a:lnTo>
                <a:lnTo>
                  <a:pt x="80650" y="19620"/>
                </a:lnTo>
                <a:lnTo>
                  <a:pt x="80670" y="19710"/>
                </a:lnTo>
                <a:lnTo>
                  <a:pt x="80660" y="19800"/>
                </a:lnTo>
                <a:lnTo>
                  <a:pt x="80660" y="19810"/>
                </a:lnTo>
                <a:lnTo>
                  <a:pt x="80630" y="19910"/>
                </a:lnTo>
                <a:lnTo>
                  <a:pt x="80630" y="19990"/>
                </a:lnTo>
                <a:lnTo>
                  <a:pt x="80620" y="20080"/>
                </a:lnTo>
                <a:lnTo>
                  <a:pt x="80570" y="20160"/>
                </a:lnTo>
                <a:lnTo>
                  <a:pt x="80590" y="20230"/>
                </a:lnTo>
                <a:lnTo>
                  <a:pt x="80550" y="20370"/>
                </a:lnTo>
                <a:lnTo>
                  <a:pt x="80480" y="20500"/>
                </a:lnTo>
                <a:lnTo>
                  <a:pt x="80470" y="20600"/>
                </a:lnTo>
                <a:lnTo>
                  <a:pt x="80440" y="20740"/>
                </a:lnTo>
                <a:lnTo>
                  <a:pt x="80430" y="20880"/>
                </a:lnTo>
                <a:lnTo>
                  <a:pt x="80450" y="20940"/>
                </a:lnTo>
                <a:lnTo>
                  <a:pt x="80440" y="21020"/>
                </a:lnTo>
                <a:lnTo>
                  <a:pt x="80470" y="21110"/>
                </a:lnTo>
                <a:lnTo>
                  <a:pt x="80460" y="21200"/>
                </a:lnTo>
                <a:lnTo>
                  <a:pt x="80470" y="21270"/>
                </a:lnTo>
                <a:lnTo>
                  <a:pt x="80510" y="21330"/>
                </a:lnTo>
                <a:lnTo>
                  <a:pt x="80540" y="21360"/>
                </a:lnTo>
                <a:lnTo>
                  <a:pt x="80580" y="21380"/>
                </a:lnTo>
                <a:lnTo>
                  <a:pt x="80620" y="21410"/>
                </a:lnTo>
                <a:lnTo>
                  <a:pt x="80690" y="21430"/>
                </a:lnTo>
                <a:lnTo>
                  <a:pt x="80720" y="21460"/>
                </a:lnTo>
                <a:lnTo>
                  <a:pt x="80740" y="21510"/>
                </a:lnTo>
                <a:lnTo>
                  <a:pt x="80720" y="21580"/>
                </a:lnTo>
                <a:lnTo>
                  <a:pt x="80630" y="21760"/>
                </a:lnTo>
                <a:lnTo>
                  <a:pt x="80610" y="21840"/>
                </a:lnTo>
                <a:lnTo>
                  <a:pt x="80500" y="22060"/>
                </a:lnTo>
                <a:lnTo>
                  <a:pt x="80490" y="22080"/>
                </a:lnTo>
                <a:lnTo>
                  <a:pt x="80370" y="22250"/>
                </a:lnTo>
                <a:lnTo>
                  <a:pt x="80250" y="22390"/>
                </a:lnTo>
                <a:lnTo>
                  <a:pt x="80190" y="22500"/>
                </a:lnTo>
                <a:lnTo>
                  <a:pt x="80070" y="22660"/>
                </a:lnTo>
                <a:lnTo>
                  <a:pt x="80030" y="22700"/>
                </a:lnTo>
                <a:lnTo>
                  <a:pt x="80030" y="22710"/>
                </a:lnTo>
                <a:lnTo>
                  <a:pt x="79970" y="22730"/>
                </a:lnTo>
                <a:lnTo>
                  <a:pt x="79900" y="22760"/>
                </a:lnTo>
                <a:lnTo>
                  <a:pt x="79810" y="22830"/>
                </a:lnTo>
                <a:lnTo>
                  <a:pt x="79810" y="22840"/>
                </a:lnTo>
                <a:lnTo>
                  <a:pt x="79690" y="23020"/>
                </a:lnTo>
                <a:lnTo>
                  <a:pt x="79590" y="23110"/>
                </a:lnTo>
                <a:lnTo>
                  <a:pt x="79580" y="23110"/>
                </a:lnTo>
                <a:lnTo>
                  <a:pt x="79520" y="23200"/>
                </a:lnTo>
                <a:lnTo>
                  <a:pt x="79480" y="23270"/>
                </a:lnTo>
                <a:lnTo>
                  <a:pt x="79460" y="23370"/>
                </a:lnTo>
                <a:lnTo>
                  <a:pt x="79410" y="23480"/>
                </a:lnTo>
                <a:lnTo>
                  <a:pt x="79400" y="23570"/>
                </a:lnTo>
                <a:lnTo>
                  <a:pt x="79410" y="23650"/>
                </a:lnTo>
                <a:lnTo>
                  <a:pt x="79440" y="23740"/>
                </a:lnTo>
                <a:lnTo>
                  <a:pt x="79450" y="23840"/>
                </a:lnTo>
                <a:lnTo>
                  <a:pt x="79440" y="23910"/>
                </a:lnTo>
                <a:lnTo>
                  <a:pt x="79420" y="24010"/>
                </a:lnTo>
                <a:lnTo>
                  <a:pt x="79380" y="24120"/>
                </a:lnTo>
                <a:lnTo>
                  <a:pt x="79260" y="24290"/>
                </a:lnTo>
                <a:lnTo>
                  <a:pt x="79250" y="24290"/>
                </a:lnTo>
                <a:lnTo>
                  <a:pt x="79140" y="24350"/>
                </a:lnTo>
                <a:lnTo>
                  <a:pt x="79030" y="24450"/>
                </a:lnTo>
                <a:lnTo>
                  <a:pt x="79020" y="24450"/>
                </a:lnTo>
                <a:lnTo>
                  <a:pt x="78940" y="24590"/>
                </a:lnTo>
                <a:lnTo>
                  <a:pt x="78860" y="24670"/>
                </a:lnTo>
                <a:lnTo>
                  <a:pt x="78750" y="24740"/>
                </a:lnTo>
                <a:lnTo>
                  <a:pt x="78470" y="24980"/>
                </a:lnTo>
                <a:lnTo>
                  <a:pt x="78410" y="25020"/>
                </a:lnTo>
                <a:lnTo>
                  <a:pt x="78270" y="25160"/>
                </a:lnTo>
                <a:lnTo>
                  <a:pt x="78260" y="25160"/>
                </a:lnTo>
                <a:lnTo>
                  <a:pt x="78210" y="25230"/>
                </a:lnTo>
                <a:lnTo>
                  <a:pt x="78130" y="25300"/>
                </a:lnTo>
                <a:lnTo>
                  <a:pt x="78120" y="25310"/>
                </a:lnTo>
                <a:lnTo>
                  <a:pt x="78090" y="25330"/>
                </a:lnTo>
                <a:lnTo>
                  <a:pt x="78070" y="25350"/>
                </a:lnTo>
                <a:lnTo>
                  <a:pt x="78070" y="25400"/>
                </a:lnTo>
                <a:lnTo>
                  <a:pt x="78050" y="25440"/>
                </a:lnTo>
                <a:lnTo>
                  <a:pt x="77970" y="25530"/>
                </a:lnTo>
                <a:lnTo>
                  <a:pt x="77940" y="25600"/>
                </a:lnTo>
                <a:lnTo>
                  <a:pt x="77910" y="25620"/>
                </a:lnTo>
                <a:lnTo>
                  <a:pt x="77900" y="25620"/>
                </a:lnTo>
                <a:lnTo>
                  <a:pt x="77880" y="25670"/>
                </a:lnTo>
                <a:lnTo>
                  <a:pt x="77870" y="25750"/>
                </a:lnTo>
                <a:lnTo>
                  <a:pt x="77840" y="25800"/>
                </a:lnTo>
                <a:lnTo>
                  <a:pt x="77820" y="26100"/>
                </a:lnTo>
                <a:lnTo>
                  <a:pt x="77810" y="26120"/>
                </a:lnTo>
                <a:lnTo>
                  <a:pt x="77770" y="26200"/>
                </a:lnTo>
                <a:lnTo>
                  <a:pt x="77710" y="26320"/>
                </a:lnTo>
                <a:lnTo>
                  <a:pt x="77670" y="26600"/>
                </a:lnTo>
                <a:lnTo>
                  <a:pt x="77650" y="26670"/>
                </a:lnTo>
                <a:lnTo>
                  <a:pt x="77620" y="26710"/>
                </a:lnTo>
                <a:lnTo>
                  <a:pt x="77620" y="26720"/>
                </a:lnTo>
                <a:lnTo>
                  <a:pt x="77570" y="26750"/>
                </a:lnTo>
                <a:lnTo>
                  <a:pt x="77510" y="26810"/>
                </a:lnTo>
                <a:lnTo>
                  <a:pt x="77490" y="26840"/>
                </a:lnTo>
                <a:lnTo>
                  <a:pt x="77380" y="26980"/>
                </a:lnTo>
                <a:lnTo>
                  <a:pt x="77330" y="27120"/>
                </a:lnTo>
                <a:lnTo>
                  <a:pt x="77300" y="27320"/>
                </a:lnTo>
                <a:lnTo>
                  <a:pt x="77310" y="27410"/>
                </a:lnTo>
                <a:lnTo>
                  <a:pt x="77340" y="27460"/>
                </a:lnTo>
                <a:lnTo>
                  <a:pt x="77350" y="27510"/>
                </a:lnTo>
                <a:lnTo>
                  <a:pt x="77340" y="27600"/>
                </a:lnTo>
                <a:lnTo>
                  <a:pt x="77340" y="27620"/>
                </a:lnTo>
                <a:lnTo>
                  <a:pt x="77340" y="27640"/>
                </a:lnTo>
                <a:lnTo>
                  <a:pt x="77290" y="27760"/>
                </a:lnTo>
                <a:lnTo>
                  <a:pt x="77170" y="27940"/>
                </a:lnTo>
                <a:lnTo>
                  <a:pt x="77080" y="28050"/>
                </a:lnTo>
                <a:lnTo>
                  <a:pt x="77070" y="28050"/>
                </a:lnTo>
                <a:lnTo>
                  <a:pt x="77010" y="28090"/>
                </a:lnTo>
                <a:lnTo>
                  <a:pt x="77000" y="28100"/>
                </a:lnTo>
                <a:lnTo>
                  <a:pt x="76970" y="28160"/>
                </a:lnTo>
                <a:lnTo>
                  <a:pt x="76950" y="28180"/>
                </a:lnTo>
                <a:lnTo>
                  <a:pt x="76760" y="28340"/>
                </a:lnTo>
                <a:lnTo>
                  <a:pt x="76700" y="28430"/>
                </a:lnTo>
                <a:lnTo>
                  <a:pt x="76650" y="28500"/>
                </a:lnTo>
                <a:lnTo>
                  <a:pt x="76620" y="28620"/>
                </a:lnTo>
                <a:lnTo>
                  <a:pt x="76590" y="28650"/>
                </a:lnTo>
                <a:lnTo>
                  <a:pt x="76590" y="28660"/>
                </a:lnTo>
                <a:lnTo>
                  <a:pt x="76540" y="28700"/>
                </a:lnTo>
                <a:lnTo>
                  <a:pt x="76490" y="28740"/>
                </a:lnTo>
                <a:lnTo>
                  <a:pt x="76490" y="28750"/>
                </a:lnTo>
                <a:lnTo>
                  <a:pt x="76440" y="28820"/>
                </a:lnTo>
                <a:lnTo>
                  <a:pt x="76410" y="28880"/>
                </a:lnTo>
                <a:lnTo>
                  <a:pt x="76370" y="28990"/>
                </a:lnTo>
                <a:lnTo>
                  <a:pt x="76360" y="29080"/>
                </a:lnTo>
                <a:lnTo>
                  <a:pt x="76360" y="29100"/>
                </a:lnTo>
                <a:lnTo>
                  <a:pt x="76350" y="29110"/>
                </a:lnTo>
                <a:lnTo>
                  <a:pt x="76310" y="29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