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Banadir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Somalia • State Map | Fully Editable Vector Shape</a:t>
            </a:r>
          </a:p>
        </p:txBody>
      </p:sp>
      <p:sp>
        <p:nvSpPr>
          <p:cNvPr id="101" name="Banadi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150" y="69970"/>
                </a:moveTo>
                <a:lnTo>
                  <a:pt x="46000" y="70080"/>
                </a:lnTo>
                <a:lnTo>
                  <a:pt x="45870" y="70140"/>
                </a:lnTo>
                <a:lnTo>
                  <a:pt x="45800" y="70170"/>
                </a:lnTo>
                <a:lnTo>
                  <a:pt x="45490" y="70370"/>
                </a:lnTo>
                <a:lnTo>
                  <a:pt x="45340" y="70450"/>
                </a:lnTo>
                <a:lnTo>
                  <a:pt x="45200" y="70540"/>
                </a:lnTo>
                <a:lnTo>
                  <a:pt x="45150" y="70570"/>
                </a:lnTo>
                <a:lnTo>
                  <a:pt x="45050" y="70620"/>
                </a:lnTo>
                <a:lnTo>
                  <a:pt x="44980" y="70680"/>
                </a:lnTo>
                <a:lnTo>
                  <a:pt x="44900" y="70720"/>
                </a:lnTo>
                <a:lnTo>
                  <a:pt x="44660" y="70890"/>
                </a:lnTo>
                <a:lnTo>
                  <a:pt x="44570" y="70920"/>
                </a:lnTo>
                <a:lnTo>
                  <a:pt x="44440" y="70980"/>
                </a:lnTo>
                <a:lnTo>
                  <a:pt x="44360" y="71020"/>
                </a:lnTo>
                <a:lnTo>
                  <a:pt x="44250" y="71110"/>
                </a:lnTo>
                <a:lnTo>
                  <a:pt x="44170" y="71140"/>
                </a:lnTo>
                <a:lnTo>
                  <a:pt x="44070" y="71180"/>
                </a:lnTo>
                <a:lnTo>
                  <a:pt x="43970" y="71210"/>
                </a:lnTo>
                <a:lnTo>
                  <a:pt x="43770" y="71330"/>
                </a:lnTo>
                <a:lnTo>
                  <a:pt x="43780" y="71320"/>
                </a:lnTo>
                <a:lnTo>
                  <a:pt x="44030" y="71000"/>
                </a:lnTo>
                <a:lnTo>
                  <a:pt x="44040" y="70990"/>
                </a:lnTo>
                <a:lnTo>
                  <a:pt x="44050" y="70970"/>
                </a:lnTo>
                <a:lnTo>
                  <a:pt x="44060" y="70960"/>
                </a:lnTo>
                <a:lnTo>
                  <a:pt x="44070" y="70940"/>
                </a:lnTo>
                <a:lnTo>
                  <a:pt x="44090" y="70920"/>
                </a:lnTo>
                <a:lnTo>
                  <a:pt x="44100" y="70910"/>
                </a:lnTo>
                <a:lnTo>
                  <a:pt x="44110" y="70890"/>
                </a:lnTo>
                <a:lnTo>
                  <a:pt x="44120" y="70880"/>
                </a:lnTo>
                <a:lnTo>
                  <a:pt x="44130" y="70860"/>
                </a:lnTo>
                <a:lnTo>
                  <a:pt x="44140" y="70850"/>
                </a:lnTo>
                <a:lnTo>
                  <a:pt x="44160" y="70830"/>
                </a:lnTo>
                <a:lnTo>
                  <a:pt x="44170" y="70820"/>
                </a:lnTo>
                <a:lnTo>
                  <a:pt x="44180" y="70800"/>
                </a:lnTo>
                <a:lnTo>
                  <a:pt x="44190" y="70790"/>
                </a:lnTo>
                <a:lnTo>
                  <a:pt x="44200" y="70770"/>
                </a:lnTo>
                <a:lnTo>
                  <a:pt x="44210" y="70760"/>
                </a:lnTo>
                <a:lnTo>
                  <a:pt x="44220" y="70740"/>
                </a:lnTo>
                <a:lnTo>
                  <a:pt x="44240" y="70730"/>
                </a:lnTo>
                <a:lnTo>
                  <a:pt x="44250" y="70710"/>
                </a:lnTo>
                <a:lnTo>
                  <a:pt x="44260" y="70700"/>
                </a:lnTo>
                <a:lnTo>
                  <a:pt x="44270" y="70680"/>
                </a:lnTo>
                <a:lnTo>
                  <a:pt x="44280" y="70670"/>
                </a:lnTo>
                <a:lnTo>
                  <a:pt x="44290" y="70650"/>
                </a:lnTo>
                <a:lnTo>
                  <a:pt x="44310" y="70640"/>
                </a:lnTo>
                <a:lnTo>
                  <a:pt x="44320" y="70620"/>
                </a:lnTo>
                <a:lnTo>
                  <a:pt x="44330" y="70610"/>
                </a:lnTo>
                <a:lnTo>
                  <a:pt x="44340" y="70590"/>
                </a:lnTo>
                <a:lnTo>
                  <a:pt x="44350" y="70580"/>
                </a:lnTo>
                <a:lnTo>
                  <a:pt x="44360" y="70560"/>
                </a:lnTo>
                <a:lnTo>
                  <a:pt x="44380" y="70540"/>
                </a:lnTo>
                <a:lnTo>
                  <a:pt x="44390" y="70530"/>
                </a:lnTo>
                <a:lnTo>
                  <a:pt x="44400" y="70510"/>
                </a:lnTo>
                <a:lnTo>
                  <a:pt x="44410" y="70500"/>
                </a:lnTo>
                <a:lnTo>
                  <a:pt x="44420" y="70480"/>
                </a:lnTo>
                <a:lnTo>
                  <a:pt x="44440" y="70470"/>
                </a:lnTo>
                <a:lnTo>
                  <a:pt x="44450" y="70450"/>
                </a:lnTo>
                <a:lnTo>
                  <a:pt x="44460" y="70440"/>
                </a:lnTo>
                <a:lnTo>
                  <a:pt x="44470" y="70420"/>
                </a:lnTo>
                <a:lnTo>
                  <a:pt x="44480" y="70400"/>
                </a:lnTo>
                <a:lnTo>
                  <a:pt x="44490" y="70390"/>
                </a:lnTo>
                <a:lnTo>
                  <a:pt x="44510" y="70370"/>
                </a:lnTo>
                <a:lnTo>
                  <a:pt x="44520" y="70360"/>
                </a:lnTo>
                <a:lnTo>
                  <a:pt x="44530" y="70340"/>
                </a:lnTo>
                <a:lnTo>
                  <a:pt x="44640" y="70200"/>
                </a:lnTo>
                <a:lnTo>
                  <a:pt x="44910" y="70120"/>
                </a:lnTo>
                <a:lnTo>
                  <a:pt x="45110" y="70060"/>
                </a:lnTo>
                <a:lnTo>
                  <a:pt x="45940" y="69990"/>
                </a:lnTo>
                <a:lnTo>
                  <a:pt x="46140" y="69970"/>
                </a:lnTo>
                <a:lnTo>
                  <a:pt x="46150" y="69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