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Bakool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Bako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70" y="51810"/>
                </a:moveTo>
                <a:lnTo>
                  <a:pt x="39430" y="52160"/>
                </a:lnTo>
                <a:lnTo>
                  <a:pt x="39920" y="55080"/>
                </a:lnTo>
                <a:lnTo>
                  <a:pt x="39940" y="55220"/>
                </a:lnTo>
                <a:lnTo>
                  <a:pt x="40400" y="57430"/>
                </a:lnTo>
                <a:lnTo>
                  <a:pt x="40410" y="57470"/>
                </a:lnTo>
                <a:lnTo>
                  <a:pt x="40740" y="58870"/>
                </a:lnTo>
                <a:lnTo>
                  <a:pt x="40540" y="59930"/>
                </a:lnTo>
                <a:lnTo>
                  <a:pt x="40560" y="60790"/>
                </a:lnTo>
                <a:lnTo>
                  <a:pt x="40610" y="62780"/>
                </a:lnTo>
                <a:lnTo>
                  <a:pt x="39810" y="62910"/>
                </a:lnTo>
                <a:lnTo>
                  <a:pt x="39480" y="62780"/>
                </a:lnTo>
                <a:lnTo>
                  <a:pt x="38560" y="62820"/>
                </a:lnTo>
                <a:lnTo>
                  <a:pt x="38160" y="62840"/>
                </a:lnTo>
                <a:lnTo>
                  <a:pt x="37650" y="62530"/>
                </a:lnTo>
                <a:lnTo>
                  <a:pt x="37300" y="62310"/>
                </a:lnTo>
                <a:lnTo>
                  <a:pt x="37500" y="61980"/>
                </a:lnTo>
                <a:lnTo>
                  <a:pt x="37500" y="61590"/>
                </a:lnTo>
                <a:lnTo>
                  <a:pt x="37500" y="61570"/>
                </a:lnTo>
                <a:lnTo>
                  <a:pt x="37500" y="61550"/>
                </a:lnTo>
                <a:lnTo>
                  <a:pt x="37500" y="61530"/>
                </a:lnTo>
                <a:lnTo>
                  <a:pt x="37500" y="61510"/>
                </a:lnTo>
                <a:lnTo>
                  <a:pt x="37500" y="61490"/>
                </a:lnTo>
                <a:lnTo>
                  <a:pt x="37500" y="61470"/>
                </a:lnTo>
                <a:lnTo>
                  <a:pt x="37500" y="61450"/>
                </a:lnTo>
                <a:lnTo>
                  <a:pt x="37500" y="61430"/>
                </a:lnTo>
                <a:lnTo>
                  <a:pt x="37500" y="61410"/>
                </a:lnTo>
                <a:lnTo>
                  <a:pt x="37500" y="61390"/>
                </a:lnTo>
                <a:lnTo>
                  <a:pt x="37500" y="61370"/>
                </a:lnTo>
                <a:lnTo>
                  <a:pt x="37500" y="61350"/>
                </a:lnTo>
                <a:lnTo>
                  <a:pt x="37500" y="61330"/>
                </a:lnTo>
                <a:lnTo>
                  <a:pt x="37500" y="61310"/>
                </a:lnTo>
                <a:lnTo>
                  <a:pt x="37500" y="61290"/>
                </a:lnTo>
                <a:lnTo>
                  <a:pt x="37500" y="61270"/>
                </a:lnTo>
                <a:lnTo>
                  <a:pt x="37500" y="61250"/>
                </a:lnTo>
                <a:lnTo>
                  <a:pt x="37500" y="61230"/>
                </a:lnTo>
                <a:lnTo>
                  <a:pt x="37500" y="61210"/>
                </a:lnTo>
                <a:lnTo>
                  <a:pt x="37500" y="61190"/>
                </a:lnTo>
                <a:lnTo>
                  <a:pt x="37500" y="61170"/>
                </a:lnTo>
                <a:lnTo>
                  <a:pt x="37500" y="60790"/>
                </a:lnTo>
                <a:lnTo>
                  <a:pt x="37360" y="60520"/>
                </a:lnTo>
                <a:lnTo>
                  <a:pt x="36640" y="58930"/>
                </a:lnTo>
                <a:lnTo>
                  <a:pt x="35110" y="58470"/>
                </a:lnTo>
                <a:lnTo>
                  <a:pt x="34650" y="58470"/>
                </a:lnTo>
                <a:lnTo>
                  <a:pt x="34100" y="58710"/>
                </a:lnTo>
                <a:lnTo>
                  <a:pt x="34060" y="58730"/>
                </a:lnTo>
                <a:lnTo>
                  <a:pt x="33790" y="58930"/>
                </a:lnTo>
                <a:lnTo>
                  <a:pt x="33330" y="59790"/>
                </a:lnTo>
                <a:lnTo>
                  <a:pt x="32670" y="60520"/>
                </a:lnTo>
                <a:lnTo>
                  <a:pt x="31540" y="60790"/>
                </a:lnTo>
                <a:lnTo>
                  <a:pt x="29620" y="60130"/>
                </a:lnTo>
                <a:lnTo>
                  <a:pt x="29750" y="58930"/>
                </a:lnTo>
                <a:lnTo>
                  <a:pt x="29490" y="58400"/>
                </a:lnTo>
                <a:lnTo>
                  <a:pt x="29430" y="58290"/>
                </a:lnTo>
                <a:lnTo>
                  <a:pt x="28100" y="56010"/>
                </a:lnTo>
                <a:lnTo>
                  <a:pt x="28060" y="55900"/>
                </a:lnTo>
                <a:lnTo>
                  <a:pt x="28150" y="55830"/>
                </a:lnTo>
                <a:lnTo>
                  <a:pt x="28330" y="55640"/>
                </a:lnTo>
                <a:lnTo>
                  <a:pt x="28420" y="55530"/>
                </a:lnTo>
                <a:lnTo>
                  <a:pt x="28510" y="55430"/>
                </a:lnTo>
                <a:lnTo>
                  <a:pt x="28620" y="55270"/>
                </a:lnTo>
                <a:lnTo>
                  <a:pt x="28620" y="55260"/>
                </a:lnTo>
                <a:lnTo>
                  <a:pt x="28700" y="55140"/>
                </a:lnTo>
                <a:lnTo>
                  <a:pt x="28760" y="55050"/>
                </a:lnTo>
                <a:lnTo>
                  <a:pt x="28810" y="54950"/>
                </a:lnTo>
                <a:lnTo>
                  <a:pt x="28840" y="54880"/>
                </a:lnTo>
                <a:lnTo>
                  <a:pt x="28870" y="54840"/>
                </a:lnTo>
                <a:lnTo>
                  <a:pt x="28890" y="54800"/>
                </a:lnTo>
                <a:lnTo>
                  <a:pt x="28900" y="54750"/>
                </a:lnTo>
                <a:lnTo>
                  <a:pt x="28960" y="54470"/>
                </a:lnTo>
                <a:lnTo>
                  <a:pt x="28970" y="54440"/>
                </a:lnTo>
                <a:lnTo>
                  <a:pt x="28980" y="54390"/>
                </a:lnTo>
                <a:lnTo>
                  <a:pt x="28990" y="54350"/>
                </a:lnTo>
                <a:lnTo>
                  <a:pt x="29020" y="54300"/>
                </a:lnTo>
                <a:lnTo>
                  <a:pt x="29050" y="54230"/>
                </a:lnTo>
                <a:lnTo>
                  <a:pt x="29060" y="54220"/>
                </a:lnTo>
                <a:lnTo>
                  <a:pt x="29080" y="54200"/>
                </a:lnTo>
                <a:lnTo>
                  <a:pt x="29120" y="54150"/>
                </a:lnTo>
                <a:lnTo>
                  <a:pt x="29350" y="53950"/>
                </a:lnTo>
                <a:lnTo>
                  <a:pt x="29630" y="53760"/>
                </a:lnTo>
                <a:lnTo>
                  <a:pt x="29670" y="53740"/>
                </a:lnTo>
                <a:lnTo>
                  <a:pt x="29940" y="53570"/>
                </a:lnTo>
                <a:lnTo>
                  <a:pt x="30380" y="53330"/>
                </a:lnTo>
                <a:lnTo>
                  <a:pt x="30970" y="53030"/>
                </a:lnTo>
                <a:lnTo>
                  <a:pt x="31610" y="52710"/>
                </a:lnTo>
                <a:lnTo>
                  <a:pt x="31700" y="52670"/>
                </a:lnTo>
                <a:lnTo>
                  <a:pt x="31930" y="52590"/>
                </a:lnTo>
                <a:lnTo>
                  <a:pt x="32210" y="52500"/>
                </a:lnTo>
                <a:lnTo>
                  <a:pt x="32390" y="52710"/>
                </a:lnTo>
                <a:lnTo>
                  <a:pt x="34110" y="52180"/>
                </a:lnTo>
                <a:lnTo>
                  <a:pt x="34270" y="51910"/>
                </a:lnTo>
                <a:lnTo>
                  <a:pt x="34290" y="51910"/>
                </a:lnTo>
                <a:lnTo>
                  <a:pt x="34330" y="51910"/>
                </a:lnTo>
                <a:lnTo>
                  <a:pt x="34490" y="51880"/>
                </a:lnTo>
                <a:lnTo>
                  <a:pt x="34690" y="51820"/>
                </a:lnTo>
                <a:lnTo>
                  <a:pt x="34920" y="51740"/>
                </a:lnTo>
                <a:lnTo>
                  <a:pt x="35020" y="51700"/>
                </a:lnTo>
                <a:lnTo>
                  <a:pt x="35490" y="51580"/>
                </a:lnTo>
                <a:lnTo>
                  <a:pt x="35540" y="51570"/>
                </a:lnTo>
                <a:lnTo>
                  <a:pt x="35640" y="51580"/>
                </a:lnTo>
                <a:lnTo>
                  <a:pt x="35890" y="51590"/>
                </a:lnTo>
                <a:lnTo>
                  <a:pt x="36910" y="51650"/>
                </a:lnTo>
                <a:lnTo>
                  <a:pt x="37360" y="51680"/>
                </a:lnTo>
                <a:lnTo>
                  <a:pt x="37600" y="51690"/>
                </a:lnTo>
                <a:lnTo>
                  <a:pt x="38530" y="51750"/>
                </a:lnTo>
                <a:lnTo>
                  <a:pt x="38830" y="51770"/>
                </a:lnTo>
                <a:lnTo>
                  <a:pt x="39370" y="5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