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Awdal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Awd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40" y="8180"/>
                </a:moveTo>
                <a:lnTo>
                  <a:pt x="31950" y="8190"/>
                </a:lnTo>
                <a:lnTo>
                  <a:pt x="31950" y="8200"/>
                </a:lnTo>
                <a:lnTo>
                  <a:pt x="31960" y="8220"/>
                </a:lnTo>
                <a:lnTo>
                  <a:pt x="31950" y="8250"/>
                </a:lnTo>
                <a:lnTo>
                  <a:pt x="31950" y="8280"/>
                </a:lnTo>
                <a:lnTo>
                  <a:pt x="31930" y="8300"/>
                </a:lnTo>
                <a:lnTo>
                  <a:pt x="31920" y="8310"/>
                </a:lnTo>
                <a:lnTo>
                  <a:pt x="31880" y="8340"/>
                </a:lnTo>
                <a:lnTo>
                  <a:pt x="31830" y="8360"/>
                </a:lnTo>
                <a:lnTo>
                  <a:pt x="31830" y="8310"/>
                </a:lnTo>
                <a:lnTo>
                  <a:pt x="31800" y="8280"/>
                </a:lnTo>
                <a:lnTo>
                  <a:pt x="31820" y="8250"/>
                </a:lnTo>
                <a:lnTo>
                  <a:pt x="31860" y="8190"/>
                </a:lnTo>
                <a:lnTo>
                  <a:pt x="31880" y="8180"/>
                </a:lnTo>
                <a:lnTo>
                  <a:pt x="31910" y="8180"/>
                </a:lnTo>
                <a:lnTo>
                  <a:pt x="31930" y="8180"/>
                </a:lnTo>
                <a:lnTo>
                  <a:pt x="31940" y="8180"/>
                </a:lnTo>
                <a:close/>
                <a:moveTo>
                  <a:pt x="30780" y="7930"/>
                </a:moveTo>
                <a:lnTo>
                  <a:pt x="30700" y="7910"/>
                </a:lnTo>
                <a:lnTo>
                  <a:pt x="30720" y="7890"/>
                </a:lnTo>
                <a:lnTo>
                  <a:pt x="30740" y="7890"/>
                </a:lnTo>
                <a:lnTo>
                  <a:pt x="30820" y="7920"/>
                </a:lnTo>
                <a:lnTo>
                  <a:pt x="30860" y="7960"/>
                </a:lnTo>
                <a:lnTo>
                  <a:pt x="30900" y="8040"/>
                </a:lnTo>
                <a:lnTo>
                  <a:pt x="30910" y="8060"/>
                </a:lnTo>
                <a:lnTo>
                  <a:pt x="30940" y="8180"/>
                </a:lnTo>
                <a:lnTo>
                  <a:pt x="30950" y="8200"/>
                </a:lnTo>
                <a:lnTo>
                  <a:pt x="31010" y="8320"/>
                </a:lnTo>
                <a:lnTo>
                  <a:pt x="31030" y="8330"/>
                </a:lnTo>
                <a:lnTo>
                  <a:pt x="31050" y="8320"/>
                </a:lnTo>
                <a:lnTo>
                  <a:pt x="31060" y="8310"/>
                </a:lnTo>
                <a:lnTo>
                  <a:pt x="31080" y="8290"/>
                </a:lnTo>
                <a:lnTo>
                  <a:pt x="31100" y="8280"/>
                </a:lnTo>
                <a:lnTo>
                  <a:pt x="31110" y="8290"/>
                </a:lnTo>
                <a:lnTo>
                  <a:pt x="31140" y="8360"/>
                </a:lnTo>
                <a:lnTo>
                  <a:pt x="31170" y="8410"/>
                </a:lnTo>
                <a:lnTo>
                  <a:pt x="31260" y="8500"/>
                </a:lnTo>
                <a:lnTo>
                  <a:pt x="31290" y="8520"/>
                </a:lnTo>
                <a:lnTo>
                  <a:pt x="31330" y="8560"/>
                </a:lnTo>
                <a:lnTo>
                  <a:pt x="31380" y="8610"/>
                </a:lnTo>
                <a:lnTo>
                  <a:pt x="31390" y="8620"/>
                </a:lnTo>
                <a:lnTo>
                  <a:pt x="31410" y="8640"/>
                </a:lnTo>
                <a:lnTo>
                  <a:pt x="31510" y="8620"/>
                </a:lnTo>
                <a:lnTo>
                  <a:pt x="31530" y="8610"/>
                </a:lnTo>
                <a:lnTo>
                  <a:pt x="31650" y="8640"/>
                </a:lnTo>
                <a:lnTo>
                  <a:pt x="31660" y="8650"/>
                </a:lnTo>
                <a:lnTo>
                  <a:pt x="31670" y="8670"/>
                </a:lnTo>
                <a:lnTo>
                  <a:pt x="31680" y="8720"/>
                </a:lnTo>
                <a:lnTo>
                  <a:pt x="31690" y="8730"/>
                </a:lnTo>
                <a:lnTo>
                  <a:pt x="31700" y="8730"/>
                </a:lnTo>
                <a:lnTo>
                  <a:pt x="31720" y="8740"/>
                </a:lnTo>
                <a:lnTo>
                  <a:pt x="31780" y="8770"/>
                </a:lnTo>
                <a:lnTo>
                  <a:pt x="31810" y="8800"/>
                </a:lnTo>
                <a:lnTo>
                  <a:pt x="31830" y="8830"/>
                </a:lnTo>
                <a:lnTo>
                  <a:pt x="31860" y="8830"/>
                </a:lnTo>
                <a:lnTo>
                  <a:pt x="31940" y="8800"/>
                </a:lnTo>
                <a:lnTo>
                  <a:pt x="31990" y="8790"/>
                </a:lnTo>
                <a:lnTo>
                  <a:pt x="32040" y="8740"/>
                </a:lnTo>
                <a:lnTo>
                  <a:pt x="32090" y="8710"/>
                </a:lnTo>
                <a:lnTo>
                  <a:pt x="32120" y="8690"/>
                </a:lnTo>
                <a:lnTo>
                  <a:pt x="32150" y="8700"/>
                </a:lnTo>
                <a:lnTo>
                  <a:pt x="32160" y="8720"/>
                </a:lnTo>
                <a:lnTo>
                  <a:pt x="32090" y="8760"/>
                </a:lnTo>
                <a:lnTo>
                  <a:pt x="32080" y="8770"/>
                </a:lnTo>
                <a:lnTo>
                  <a:pt x="32060" y="8800"/>
                </a:lnTo>
                <a:lnTo>
                  <a:pt x="32020" y="8840"/>
                </a:lnTo>
                <a:lnTo>
                  <a:pt x="32010" y="8930"/>
                </a:lnTo>
                <a:lnTo>
                  <a:pt x="31990" y="8980"/>
                </a:lnTo>
                <a:lnTo>
                  <a:pt x="32000" y="8990"/>
                </a:lnTo>
                <a:lnTo>
                  <a:pt x="32000" y="9030"/>
                </a:lnTo>
                <a:lnTo>
                  <a:pt x="32030" y="9090"/>
                </a:lnTo>
                <a:lnTo>
                  <a:pt x="32040" y="9110"/>
                </a:lnTo>
                <a:lnTo>
                  <a:pt x="32040" y="9150"/>
                </a:lnTo>
                <a:lnTo>
                  <a:pt x="32050" y="9170"/>
                </a:lnTo>
                <a:lnTo>
                  <a:pt x="32090" y="9240"/>
                </a:lnTo>
                <a:lnTo>
                  <a:pt x="32090" y="9290"/>
                </a:lnTo>
                <a:lnTo>
                  <a:pt x="32090" y="9400"/>
                </a:lnTo>
                <a:lnTo>
                  <a:pt x="32100" y="9560"/>
                </a:lnTo>
                <a:lnTo>
                  <a:pt x="32130" y="9640"/>
                </a:lnTo>
                <a:lnTo>
                  <a:pt x="32150" y="9670"/>
                </a:lnTo>
                <a:lnTo>
                  <a:pt x="32230" y="9840"/>
                </a:lnTo>
                <a:lnTo>
                  <a:pt x="32240" y="9850"/>
                </a:lnTo>
                <a:lnTo>
                  <a:pt x="32240" y="9860"/>
                </a:lnTo>
                <a:lnTo>
                  <a:pt x="32250" y="9920"/>
                </a:lnTo>
                <a:lnTo>
                  <a:pt x="32270" y="9960"/>
                </a:lnTo>
                <a:lnTo>
                  <a:pt x="32320" y="10000"/>
                </a:lnTo>
                <a:lnTo>
                  <a:pt x="32350" y="10010"/>
                </a:lnTo>
                <a:lnTo>
                  <a:pt x="32390" y="10000"/>
                </a:lnTo>
                <a:lnTo>
                  <a:pt x="32400" y="10000"/>
                </a:lnTo>
                <a:lnTo>
                  <a:pt x="32390" y="9990"/>
                </a:lnTo>
                <a:lnTo>
                  <a:pt x="32310" y="9960"/>
                </a:lnTo>
                <a:lnTo>
                  <a:pt x="32310" y="9950"/>
                </a:lnTo>
                <a:lnTo>
                  <a:pt x="32300" y="9940"/>
                </a:lnTo>
                <a:lnTo>
                  <a:pt x="32300" y="9930"/>
                </a:lnTo>
                <a:lnTo>
                  <a:pt x="32310" y="9930"/>
                </a:lnTo>
                <a:lnTo>
                  <a:pt x="32320" y="9930"/>
                </a:lnTo>
                <a:lnTo>
                  <a:pt x="32490" y="9980"/>
                </a:lnTo>
                <a:lnTo>
                  <a:pt x="32500" y="9990"/>
                </a:lnTo>
                <a:lnTo>
                  <a:pt x="32500" y="10000"/>
                </a:lnTo>
                <a:lnTo>
                  <a:pt x="32510" y="10040"/>
                </a:lnTo>
                <a:lnTo>
                  <a:pt x="32560" y="10210"/>
                </a:lnTo>
                <a:lnTo>
                  <a:pt x="32630" y="10340"/>
                </a:lnTo>
                <a:lnTo>
                  <a:pt x="32690" y="10440"/>
                </a:lnTo>
                <a:lnTo>
                  <a:pt x="32780" y="10640"/>
                </a:lnTo>
                <a:lnTo>
                  <a:pt x="32890" y="10800"/>
                </a:lnTo>
                <a:lnTo>
                  <a:pt x="32930" y="10860"/>
                </a:lnTo>
                <a:lnTo>
                  <a:pt x="32960" y="10900"/>
                </a:lnTo>
                <a:lnTo>
                  <a:pt x="33010" y="10980"/>
                </a:lnTo>
                <a:lnTo>
                  <a:pt x="33100" y="11150"/>
                </a:lnTo>
                <a:lnTo>
                  <a:pt x="33160" y="11230"/>
                </a:lnTo>
                <a:lnTo>
                  <a:pt x="33210" y="11310"/>
                </a:lnTo>
                <a:lnTo>
                  <a:pt x="33220" y="11310"/>
                </a:lnTo>
                <a:lnTo>
                  <a:pt x="33280" y="11440"/>
                </a:lnTo>
                <a:lnTo>
                  <a:pt x="33340" y="11510"/>
                </a:lnTo>
                <a:lnTo>
                  <a:pt x="33400" y="11600"/>
                </a:lnTo>
                <a:lnTo>
                  <a:pt x="33440" y="11630"/>
                </a:lnTo>
                <a:lnTo>
                  <a:pt x="33650" y="11860"/>
                </a:lnTo>
                <a:lnTo>
                  <a:pt x="33870" y="12110"/>
                </a:lnTo>
                <a:lnTo>
                  <a:pt x="33910" y="12150"/>
                </a:lnTo>
                <a:lnTo>
                  <a:pt x="34040" y="12310"/>
                </a:lnTo>
                <a:lnTo>
                  <a:pt x="34200" y="12470"/>
                </a:lnTo>
                <a:lnTo>
                  <a:pt x="34220" y="12500"/>
                </a:lnTo>
                <a:lnTo>
                  <a:pt x="34310" y="12580"/>
                </a:lnTo>
                <a:lnTo>
                  <a:pt x="34330" y="12610"/>
                </a:lnTo>
                <a:lnTo>
                  <a:pt x="34370" y="12650"/>
                </a:lnTo>
                <a:lnTo>
                  <a:pt x="34490" y="12760"/>
                </a:lnTo>
                <a:lnTo>
                  <a:pt x="34490" y="12770"/>
                </a:lnTo>
                <a:lnTo>
                  <a:pt x="34970" y="13180"/>
                </a:lnTo>
                <a:lnTo>
                  <a:pt x="35010" y="13220"/>
                </a:lnTo>
                <a:lnTo>
                  <a:pt x="35040" y="13240"/>
                </a:lnTo>
                <a:lnTo>
                  <a:pt x="35130" y="13320"/>
                </a:lnTo>
                <a:lnTo>
                  <a:pt x="35140" y="13330"/>
                </a:lnTo>
                <a:lnTo>
                  <a:pt x="35150" y="13350"/>
                </a:lnTo>
                <a:lnTo>
                  <a:pt x="35210" y="13370"/>
                </a:lnTo>
                <a:lnTo>
                  <a:pt x="35290" y="13410"/>
                </a:lnTo>
                <a:lnTo>
                  <a:pt x="35410" y="13470"/>
                </a:lnTo>
                <a:lnTo>
                  <a:pt x="35510" y="13560"/>
                </a:lnTo>
                <a:lnTo>
                  <a:pt x="35750" y="13750"/>
                </a:lnTo>
                <a:lnTo>
                  <a:pt x="35760" y="13760"/>
                </a:lnTo>
                <a:lnTo>
                  <a:pt x="35820" y="13800"/>
                </a:lnTo>
                <a:lnTo>
                  <a:pt x="35870" y="13830"/>
                </a:lnTo>
                <a:lnTo>
                  <a:pt x="35920" y="13910"/>
                </a:lnTo>
                <a:lnTo>
                  <a:pt x="35980" y="13990"/>
                </a:lnTo>
                <a:lnTo>
                  <a:pt x="35990" y="14000"/>
                </a:lnTo>
                <a:lnTo>
                  <a:pt x="36070" y="14080"/>
                </a:lnTo>
                <a:lnTo>
                  <a:pt x="36170" y="14150"/>
                </a:lnTo>
                <a:lnTo>
                  <a:pt x="36220" y="14180"/>
                </a:lnTo>
                <a:lnTo>
                  <a:pt x="36280" y="14180"/>
                </a:lnTo>
                <a:lnTo>
                  <a:pt x="36300" y="14190"/>
                </a:lnTo>
                <a:lnTo>
                  <a:pt x="36370" y="14210"/>
                </a:lnTo>
                <a:lnTo>
                  <a:pt x="36420" y="14250"/>
                </a:lnTo>
                <a:lnTo>
                  <a:pt x="36660" y="14440"/>
                </a:lnTo>
                <a:lnTo>
                  <a:pt x="36770" y="14510"/>
                </a:lnTo>
                <a:lnTo>
                  <a:pt x="36810" y="14550"/>
                </a:lnTo>
                <a:lnTo>
                  <a:pt x="36880" y="14620"/>
                </a:lnTo>
                <a:lnTo>
                  <a:pt x="36990" y="14730"/>
                </a:lnTo>
                <a:lnTo>
                  <a:pt x="37010" y="14750"/>
                </a:lnTo>
                <a:lnTo>
                  <a:pt x="37000" y="14760"/>
                </a:lnTo>
                <a:lnTo>
                  <a:pt x="36670" y="15350"/>
                </a:lnTo>
                <a:lnTo>
                  <a:pt x="36440" y="15770"/>
                </a:lnTo>
                <a:lnTo>
                  <a:pt x="36220" y="16070"/>
                </a:lnTo>
                <a:lnTo>
                  <a:pt x="36160" y="16150"/>
                </a:lnTo>
                <a:lnTo>
                  <a:pt x="36040" y="16320"/>
                </a:lnTo>
                <a:lnTo>
                  <a:pt x="35850" y="16580"/>
                </a:lnTo>
                <a:lnTo>
                  <a:pt x="35710" y="16780"/>
                </a:lnTo>
                <a:lnTo>
                  <a:pt x="35490" y="16660"/>
                </a:lnTo>
                <a:lnTo>
                  <a:pt x="35360" y="16590"/>
                </a:lnTo>
                <a:lnTo>
                  <a:pt x="35170" y="16480"/>
                </a:lnTo>
                <a:lnTo>
                  <a:pt x="34950" y="16360"/>
                </a:lnTo>
                <a:lnTo>
                  <a:pt x="34250" y="15970"/>
                </a:lnTo>
                <a:lnTo>
                  <a:pt x="33860" y="15910"/>
                </a:lnTo>
                <a:lnTo>
                  <a:pt x="33820" y="15940"/>
                </a:lnTo>
                <a:lnTo>
                  <a:pt x="33590" y="16170"/>
                </a:lnTo>
                <a:lnTo>
                  <a:pt x="33380" y="16480"/>
                </a:lnTo>
                <a:lnTo>
                  <a:pt x="33260" y="16660"/>
                </a:lnTo>
                <a:lnTo>
                  <a:pt x="32700" y="17460"/>
                </a:lnTo>
                <a:lnTo>
                  <a:pt x="32490" y="17760"/>
                </a:lnTo>
                <a:lnTo>
                  <a:pt x="32340" y="17990"/>
                </a:lnTo>
                <a:lnTo>
                  <a:pt x="31840" y="18580"/>
                </a:lnTo>
                <a:lnTo>
                  <a:pt x="31620" y="18860"/>
                </a:lnTo>
                <a:lnTo>
                  <a:pt x="31510" y="18980"/>
                </a:lnTo>
                <a:lnTo>
                  <a:pt x="31310" y="19220"/>
                </a:lnTo>
                <a:lnTo>
                  <a:pt x="31280" y="19260"/>
                </a:lnTo>
                <a:lnTo>
                  <a:pt x="31270" y="19270"/>
                </a:lnTo>
                <a:lnTo>
                  <a:pt x="30880" y="20000"/>
                </a:lnTo>
                <a:lnTo>
                  <a:pt x="30740" y="20230"/>
                </a:lnTo>
                <a:lnTo>
                  <a:pt x="30700" y="20010"/>
                </a:lnTo>
                <a:lnTo>
                  <a:pt x="30610" y="19480"/>
                </a:lnTo>
                <a:lnTo>
                  <a:pt x="30600" y="19360"/>
                </a:lnTo>
                <a:lnTo>
                  <a:pt x="30560" y="19170"/>
                </a:lnTo>
                <a:lnTo>
                  <a:pt x="30520" y="18980"/>
                </a:lnTo>
                <a:lnTo>
                  <a:pt x="30320" y="18870"/>
                </a:lnTo>
                <a:lnTo>
                  <a:pt x="30310" y="18850"/>
                </a:lnTo>
                <a:lnTo>
                  <a:pt x="30280" y="18810"/>
                </a:lnTo>
                <a:lnTo>
                  <a:pt x="30250" y="18760"/>
                </a:lnTo>
                <a:lnTo>
                  <a:pt x="30170" y="18650"/>
                </a:lnTo>
                <a:lnTo>
                  <a:pt x="30110" y="18620"/>
                </a:lnTo>
                <a:lnTo>
                  <a:pt x="30020" y="18580"/>
                </a:lnTo>
                <a:lnTo>
                  <a:pt x="29890" y="18580"/>
                </a:lnTo>
                <a:lnTo>
                  <a:pt x="29800" y="18580"/>
                </a:lnTo>
                <a:lnTo>
                  <a:pt x="29550" y="18540"/>
                </a:lnTo>
                <a:lnTo>
                  <a:pt x="29380" y="18430"/>
                </a:lnTo>
                <a:lnTo>
                  <a:pt x="29330" y="18370"/>
                </a:lnTo>
                <a:lnTo>
                  <a:pt x="29250" y="18180"/>
                </a:lnTo>
                <a:lnTo>
                  <a:pt x="29230" y="18150"/>
                </a:lnTo>
                <a:lnTo>
                  <a:pt x="29170" y="18000"/>
                </a:lnTo>
                <a:lnTo>
                  <a:pt x="29150" y="17930"/>
                </a:lnTo>
                <a:lnTo>
                  <a:pt x="29020" y="17590"/>
                </a:lnTo>
                <a:lnTo>
                  <a:pt x="28940" y="17390"/>
                </a:lnTo>
                <a:lnTo>
                  <a:pt x="28890" y="17310"/>
                </a:lnTo>
                <a:lnTo>
                  <a:pt x="28820" y="17250"/>
                </a:lnTo>
                <a:lnTo>
                  <a:pt x="28820" y="17240"/>
                </a:lnTo>
                <a:lnTo>
                  <a:pt x="28700" y="17140"/>
                </a:lnTo>
                <a:lnTo>
                  <a:pt x="28690" y="17140"/>
                </a:lnTo>
                <a:lnTo>
                  <a:pt x="28580" y="17040"/>
                </a:lnTo>
                <a:lnTo>
                  <a:pt x="28450" y="16910"/>
                </a:lnTo>
                <a:lnTo>
                  <a:pt x="28440" y="16900"/>
                </a:lnTo>
                <a:lnTo>
                  <a:pt x="28040" y="16540"/>
                </a:lnTo>
                <a:lnTo>
                  <a:pt x="27930" y="16420"/>
                </a:lnTo>
                <a:lnTo>
                  <a:pt x="27890" y="16370"/>
                </a:lnTo>
                <a:lnTo>
                  <a:pt x="27880" y="16350"/>
                </a:lnTo>
                <a:lnTo>
                  <a:pt x="27850" y="16300"/>
                </a:lnTo>
                <a:lnTo>
                  <a:pt x="27840" y="16270"/>
                </a:lnTo>
                <a:lnTo>
                  <a:pt x="27720" y="16060"/>
                </a:lnTo>
                <a:lnTo>
                  <a:pt x="27610" y="15790"/>
                </a:lnTo>
                <a:lnTo>
                  <a:pt x="27550" y="15620"/>
                </a:lnTo>
                <a:lnTo>
                  <a:pt x="27540" y="15590"/>
                </a:lnTo>
                <a:lnTo>
                  <a:pt x="27540" y="15570"/>
                </a:lnTo>
                <a:lnTo>
                  <a:pt x="27520" y="15370"/>
                </a:lnTo>
                <a:lnTo>
                  <a:pt x="27510" y="15260"/>
                </a:lnTo>
                <a:lnTo>
                  <a:pt x="27480" y="15090"/>
                </a:lnTo>
                <a:lnTo>
                  <a:pt x="27410" y="14860"/>
                </a:lnTo>
                <a:lnTo>
                  <a:pt x="27180" y="14630"/>
                </a:lnTo>
                <a:lnTo>
                  <a:pt x="27150" y="14480"/>
                </a:lnTo>
                <a:lnTo>
                  <a:pt x="27100" y="14420"/>
                </a:lnTo>
                <a:lnTo>
                  <a:pt x="27050" y="14390"/>
                </a:lnTo>
                <a:lnTo>
                  <a:pt x="26950" y="14360"/>
                </a:lnTo>
                <a:lnTo>
                  <a:pt x="26910" y="14330"/>
                </a:lnTo>
                <a:lnTo>
                  <a:pt x="26900" y="14320"/>
                </a:lnTo>
                <a:lnTo>
                  <a:pt x="26800" y="14160"/>
                </a:lnTo>
                <a:lnTo>
                  <a:pt x="26730" y="14040"/>
                </a:lnTo>
                <a:lnTo>
                  <a:pt x="26720" y="14030"/>
                </a:lnTo>
                <a:lnTo>
                  <a:pt x="26610" y="13660"/>
                </a:lnTo>
                <a:lnTo>
                  <a:pt x="26690" y="13540"/>
                </a:lnTo>
                <a:lnTo>
                  <a:pt x="27010" y="13060"/>
                </a:lnTo>
                <a:lnTo>
                  <a:pt x="27260" y="12680"/>
                </a:lnTo>
                <a:lnTo>
                  <a:pt x="27360" y="12550"/>
                </a:lnTo>
                <a:lnTo>
                  <a:pt x="27540" y="12320"/>
                </a:lnTo>
                <a:lnTo>
                  <a:pt x="27550" y="12310"/>
                </a:lnTo>
                <a:lnTo>
                  <a:pt x="27900" y="11890"/>
                </a:lnTo>
                <a:lnTo>
                  <a:pt x="27910" y="11870"/>
                </a:lnTo>
                <a:lnTo>
                  <a:pt x="28170" y="11610"/>
                </a:lnTo>
                <a:lnTo>
                  <a:pt x="28280" y="11500"/>
                </a:lnTo>
                <a:lnTo>
                  <a:pt x="28290" y="11470"/>
                </a:lnTo>
                <a:lnTo>
                  <a:pt x="28410" y="11260"/>
                </a:lnTo>
                <a:lnTo>
                  <a:pt x="28420" y="11250"/>
                </a:lnTo>
                <a:lnTo>
                  <a:pt x="28450" y="11180"/>
                </a:lnTo>
                <a:lnTo>
                  <a:pt x="28430" y="11190"/>
                </a:lnTo>
                <a:lnTo>
                  <a:pt x="28390" y="11110"/>
                </a:lnTo>
                <a:lnTo>
                  <a:pt x="30430" y="7910"/>
                </a:lnTo>
                <a:lnTo>
                  <a:pt x="30570" y="8050"/>
                </a:lnTo>
                <a:lnTo>
                  <a:pt x="30580" y="8040"/>
                </a:lnTo>
                <a:lnTo>
                  <a:pt x="30630" y="8030"/>
                </a:lnTo>
                <a:lnTo>
                  <a:pt x="30670" y="8030"/>
                </a:lnTo>
                <a:lnTo>
                  <a:pt x="30720" y="8020"/>
                </a:lnTo>
                <a:lnTo>
                  <a:pt x="30760" y="8030"/>
                </a:lnTo>
                <a:lnTo>
                  <a:pt x="30770" y="8040"/>
                </a:lnTo>
                <a:lnTo>
                  <a:pt x="30790" y="8070"/>
                </a:lnTo>
                <a:lnTo>
                  <a:pt x="30820" y="8080"/>
                </a:lnTo>
                <a:lnTo>
                  <a:pt x="30850" y="8080"/>
                </a:lnTo>
                <a:lnTo>
                  <a:pt x="30850" y="8070"/>
                </a:lnTo>
                <a:lnTo>
                  <a:pt x="30850" y="8060"/>
                </a:lnTo>
                <a:lnTo>
                  <a:pt x="30850" y="8050"/>
                </a:lnTo>
                <a:lnTo>
                  <a:pt x="30850" y="8030"/>
                </a:lnTo>
                <a:lnTo>
                  <a:pt x="30810" y="7950"/>
                </a:lnTo>
                <a:lnTo>
                  <a:pt x="30790" y="7940"/>
                </a:lnTo>
                <a:lnTo>
                  <a:pt x="30780" y="7930"/>
                </a:lnTo>
                <a:close/>
                <a:moveTo>
                  <a:pt x="31210" y="8060"/>
                </a:moveTo>
                <a:lnTo>
                  <a:pt x="31200" y="8070"/>
                </a:lnTo>
                <a:lnTo>
                  <a:pt x="31060" y="8180"/>
                </a:lnTo>
                <a:lnTo>
                  <a:pt x="31040" y="8180"/>
                </a:lnTo>
                <a:lnTo>
                  <a:pt x="31070" y="8150"/>
                </a:lnTo>
                <a:lnTo>
                  <a:pt x="31180" y="8050"/>
                </a:lnTo>
                <a:lnTo>
                  <a:pt x="31200" y="7990"/>
                </a:lnTo>
                <a:lnTo>
                  <a:pt x="31210" y="7950"/>
                </a:lnTo>
                <a:lnTo>
                  <a:pt x="31230" y="7860"/>
                </a:lnTo>
                <a:lnTo>
                  <a:pt x="31240" y="7860"/>
                </a:lnTo>
                <a:lnTo>
                  <a:pt x="31250" y="7870"/>
                </a:lnTo>
                <a:lnTo>
                  <a:pt x="31250" y="7910"/>
                </a:lnTo>
                <a:lnTo>
                  <a:pt x="31220" y="8030"/>
                </a:lnTo>
                <a:lnTo>
                  <a:pt x="31210" y="8060"/>
                </a:lnTo>
                <a:close/>
                <a:moveTo>
                  <a:pt x="31860" y="7770"/>
                </a:moveTo>
                <a:lnTo>
                  <a:pt x="31890" y="7750"/>
                </a:lnTo>
                <a:lnTo>
                  <a:pt x="31900" y="7750"/>
                </a:lnTo>
                <a:lnTo>
                  <a:pt x="31910" y="7760"/>
                </a:lnTo>
                <a:lnTo>
                  <a:pt x="31870" y="7830"/>
                </a:lnTo>
                <a:lnTo>
                  <a:pt x="31840" y="7860"/>
                </a:lnTo>
                <a:lnTo>
                  <a:pt x="31820" y="7880"/>
                </a:lnTo>
                <a:lnTo>
                  <a:pt x="31810" y="7880"/>
                </a:lnTo>
                <a:lnTo>
                  <a:pt x="31800" y="7860"/>
                </a:lnTo>
                <a:lnTo>
                  <a:pt x="31810" y="7840"/>
                </a:lnTo>
                <a:lnTo>
                  <a:pt x="31810" y="7820"/>
                </a:lnTo>
                <a:lnTo>
                  <a:pt x="31860" y="7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