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Somalia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wd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40" y="8180"/>
                </a:moveTo>
                <a:lnTo>
                  <a:pt x="31950" y="8190"/>
                </a:lnTo>
                <a:lnTo>
                  <a:pt x="31950" y="8200"/>
                </a:lnTo>
                <a:lnTo>
                  <a:pt x="31960" y="8220"/>
                </a:lnTo>
                <a:lnTo>
                  <a:pt x="31950" y="8250"/>
                </a:lnTo>
                <a:lnTo>
                  <a:pt x="31950" y="8280"/>
                </a:lnTo>
                <a:lnTo>
                  <a:pt x="31930" y="8300"/>
                </a:lnTo>
                <a:lnTo>
                  <a:pt x="31920" y="8310"/>
                </a:lnTo>
                <a:lnTo>
                  <a:pt x="31880" y="8340"/>
                </a:lnTo>
                <a:lnTo>
                  <a:pt x="31830" y="8360"/>
                </a:lnTo>
                <a:lnTo>
                  <a:pt x="31830" y="8310"/>
                </a:lnTo>
                <a:lnTo>
                  <a:pt x="31800" y="8280"/>
                </a:lnTo>
                <a:lnTo>
                  <a:pt x="31820" y="8250"/>
                </a:lnTo>
                <a:lnTo>
                  <a:pt x="31860" y="8190"/>
                </a:lnTo>
                <a:lnTo>
                  <a:pt x="31880" y="8180"/>
                </a:lnTo>
                <a:lnTo>
                  <a:pt x="31910" y="8180"/>
                </a:lnTo>
                <a:lnTo>
                  <a:pt x="31930" y="8180"/>
                </a:lnTo>
                <a:lnTo>
                  <a:pt x="31940" y="8180"/>
                </a:lnTo>
                <a:close/>
                <a:moveTo>
                  <a:pt x="30780" y="7930"/>
                </a:moveTo>
                <a:lnTo>
                  <a:pt x="30700" y="7910"/>
                </a:lnTo>
                <a:lnTo>
                  <a:pt x="30720" y="7890"/>
                </a:lnTo>
                <a:lnTo>
                  <a:pt x="30740" y="7890"/>
                </a:lnTo>
                <a:lnTo>
                  <a:pt x="30820" y="7920"/>
                </a:lnTo>
                <a:lnTo>
                  <a:pt x="30860" y="7960"/>
                </a:lnTo>
                <a:lnTo>
                  <a:pt x="30900" y="8040"/>
                </a:lnTo>
                <a:lnTo>
                  <a:pt x="30910" y="8060"/>
                </a:lnTo>
                <a:lnTo>
                  <a:pt x="30940" y="8180"/>
                </a:lnTo>
                <a:lnTo>
                  <a:pt x="30950" y="8200"/>
                </a:lnTo>
                <a:lnTo>
                  <a:pt x="31010" y="8320"/>
                </a:lnTo>
                <a:lnTo>
                  <a:pt x="31030" y="8330"/>
                </a:lnTo>
                <a:lnTo>
                  <a:pt x="31050" y="8320"/>
                </a:lnTo>
                <a:lnTo>
                  <a:pt x="31060" y="8310"/>
                </a:lnTo>
                <a:lnTo>
                  <a:pt x="31080" y="8290"/>
                </a:lnTo>
                <a:lnTo>
                  <a:pt x="31100" y="8280"/>
                </a:lnTo>
                <a:lnTo>
                  <a:pt x="31110" y="8290"/>
                </a:lnTo>
                <a:lnTo>
                  <a:pt x="31140" y="8360"/>
                </a:lnTo>
                <a:lnTo>
                  <a:pt x="31170" y="8410"/>
                </a:lnTo>
                <a:lnTo>
                  <a:pt x="31260" y="8500"/>
                </a:lnTo>
                <a:lnTo>
                  <a:pt x="31290" y="8520"/>
                </a:lnTo>
                <a:lnTo>
                  <a:pt x="31330" y="8560"/>
                </a:lnTo>
                <a:lnTo>
                  <a:pt x="31380" y="8610"/>
                </a:lnTo>
                <a:lnTo>
                  <a:pt x="31390" y="8620"/>
                </a:lnTo>
                <a:lnTo>
                  <a:pt x="31410" y="8640"/>
                </a:lnTo>
                <a:lnTo>
                  <a:pt x="31510" y="8620"/>
                </a:lnTo>
                <a:lnTo>
                  <a:pt x="31530" y="8610"/>
                </a:lnTo>
                <a:lnTo>
                  <a:pt x="31650" y="8640"/>
                </a:lnTo>
                <a:lnTo>
                  <a:pt x="31660" y="8650"/>
                </a:lnTo>
                <a:lnTo>
                  <a:pt x="31670" y="8670"/>
                </a:lnTo>
                <a:lnTo>
                  <a:pt x="31680" y="8720"/>
                </a:lnTo>
                <a:lnTo>
                  <a:pt x="31690" y="8730"/>
                </a:lnTo>
                <a:lnTo>
                  <a:pt x="31700" y="8730"/>
                </a:lnTo>
                <a:lnTo>
                  <a:pt x="31720" y="8740"/>
                </a:lnTo>
                <a:lnTo>
                  <a:pt x="31780" y="8770"/>
                </a:lnTo>
                <a:lnTo>
                  <a:pt x="31810" y="8800"/>
                </a:lnTo>
                <a:lnTo>
                  <a:pt x="31830" y="8830"/>
                </a:lnTo>
                <a:lnTo>
                  <a:pt x="31860" y="8830"/>
                </a:lnTo>
                <a:lnTo>
                  <a:pt x="31940" y="8800"/>
                </a:lnTo>
                <a:lnTo>
                  <a:pt x="31990" y="8790"/>
                </a:lnTo>
                <a:lnTo>
                  <a:pt x="32040" y="8740"/>
                </a:lnTo>
                <a:lnTo>
                  <a:pt x="32090" y="8710"/>
                </a:lnTo>
                <a:lnTo>
                  <a:pt x="32120" y="8690"/>
                </a:lnTo>
                <a:lnTo>
                  <a:pt x="32150" y="8700"/>
                </a:lnTo>
                <a:lnTo>
                  <a:pt x="32160" y="8720"/>
                </a:lnTo>
                <a:lnTo>
                  <a:pt x="32090" y="8760"/>
                </a:lnTo>
                <a:lnTo>
                  <a:pt x="32080" y="8770"/>
                </a:lnTo>
                <a:lnTo>
                  <a:pt x="32060" y="8800"/>
                </a:lnTo>
                <a:lnTo>
                  <a:pt x="32020" y="8840"/>
                </a:lnTo>
                <a:lnTo>
                  <a:pt x="32010" y="8930"/>
                </a:lnTo>
                <a:lnTo>
                  <a:pt x="31990" y="8980"/>
                </a:lnTo>
                <a:lnTo>
                  <a:pt x="32000" y="8990"/>
                </a:lnTo>
                <a:lnTo>
                  <a:pt x="32000" y="9030"/>
                </a:lnTo>
                <a:lnTo>
                  <a:pt x="32030" y="9090"/>
                </a:lnTo>
                <a:lnTo>
                  <a:pt x="32040" y="9110"/>
                </a:lnTo>
                <a:lnTo>
                  <a:pt x="32040" y="9150"/>
                </a:lnTo>
                <a:lnTo>
                  <a:pt x="32050" y="9170"/>
                </a:lnTo>
                <a:lnTo>
                  <a:pt x="32090" y="9240"/>
                </a:lnTo>
                <a:lnTo>
                  <a:pt x="32090" y="9290"/>
                </a:lnTo>
                <a:lnTo>
                  <a:pt x="32090" y="9400"/>
                </a:lnTo>
                <a:lnTo>
                  <a:pt x="32100" y="9560"/>
                </a:lnTo>
                <a:lnTo>
                  <a:pt x="32130" y="9640"/>
                </a:lnTo>
                <a:lnTo>
                  <a:pt x="32150" y="9670"/>
                </a:lnTo>
                <a:lnTo>
                  <a:pt x="32230" y="9840"/>
                </a:lnTo>
                <a:lnTo>
                  <a:pt x="32240" y="9850"/>
                </a:lnTo>
                <a:lnTo>
                  <a:pt x="32240" y="9860"/>
                </a:lnTo>
                <a:lnTo>
                  <a:pt x="32250" y="9920"/>
                </a:lnTo>
                <a:lnTo>
                  <a:pt x="32270" y="9960"/>
                </a:lnTo>
                <a:lnTo>
                  <a:pt x="32320" y="10000"/>
                </a:lnTo>
                <a:lnTo>
                  <a:pt x="32350" y="10010"/>
                </a:lnTo>
                <a:lnTo>
                  <a:pt x="32390" y="10000"/>
                </a:lnTo>
                <a:lnTo>
                  <a:pt x="32400" y="10000"/>
                </a:lnTo>
                <a:lnTo>
                  <a:pt x="32390" y="9990"/>
                </a:lnTo>
                <a:lnTo>
                  <a:pt x="32310" y="9960"/>
                </a:lnTo>
                <a:lnTo>
                  <a:pt x="32310" y="9950"/>
                </a:lnTo>
                <a:lnTo>
                  <a:pt x="32300" y="9940"/>
                </a:lnTo>
                <a:lnTo>
                  <a:pt x="32300" y="9930"/>
                </a:lnTo>
                <a:lnTo>
                  <a:pt x="32310" y="9930"/>
                </a:lnTo>
                <a:lnTo>
                  <a:pt x="32320" y="9930"/>
                </a:lnTo>
                <a:lnTo>
                  <a:pt x="32490" y="9980"/>
                </a:lnTo>
                <a:lnTo>
                  <a:pt x="32500" y="9990"/>
                </a:lnTo>
                <a:lnTo>
                  <a:pt x="32500" y="10000"/>
                </a:lnTo>
                <a:lnTo>
                  <a:pt x="32510" y="10040"/>
                </a:lnTo>
                <a:lnTo>
                  <a:pt x="32560" y="10210"/>
                </a:lnTo>
                <a:lnTo>
                  <a:pt x="32630" y="10340"/>
                </a:lnTo>
                <a:lnTo>
                  <a:pt x="32690" y="10440"/>
                </a:lnTo>
                <a:lnTo>
                  <a:pt x="32780" y="10640"/>
                </a:lnTo>
                <a:lnTo>
                  <a:pt x="32890" y="10800"/>
                </a:lnTo>
                <a:lnTo>
                  <a:pt x="32930" y="10860"/>
                </a:lnTo>
                <a:lnTo>
                  <a:pt x="32960" y="10900"/>
                </a:lnTo>
                <a:lnTo>
                  <a:pt x="33010" y="10980"/>
                </a:lnTo>
                <a:lnTo>
                  <a:pt x="33100" y="11150"/>
                </a:lnTo>
                <a:lnTo>
                  <a:pt x="33160" y="11230"/>
                </a:lnTo>
                <a:lnTo>
                  <a:pt x="33210" y="11310"/>
                </a:lnTo>
                <a:lnTo>
                  <a:pt x="33220" y="11310"/>
                </a:lnTo>
                <a:lnTo>
                  <a:pt x="33280" y="11440"/>
                </a:lnTo>
                <a:lnTo>
                  <a:pt x="33340" y="11510"/>
                </a:lnTo>
                <a:lnTo>
                  <a:pt x="33400" y="11600"/>
                </a:lnTo>
                <a:lnTo>
                  <a:pt x="33440" y="11630"/>
                </a:lnTo>
                <a:lnTo>
                  <a:pt x="33650" y="11860"/>
                </a:lnTo>
                <a:lnTo>
                  <a:pt x="33870" y="12110"/>
                </a:lnTo>
                <a:lnTo>
                  <a:pt x="33910" y="12150"/>
                </a:lnTo>
                <a:lnTo>
                  <a:pt x="34040" y="12310"/>
                </a:lnTo>
                <a:lnTo>
                  <a:pt x="34200" y="12470"/>
                </a:lnTo>
                <a:lnTo>
                  <a:pt x="34220" y="12500"/>
                </a:lnTo>
                <a:lnTo>
                  <a:pt x="34310" y="12580"/>
                </a:lnTo>
                <a:lnTo>
                  <a:pt x="34330" y="12610"/>
                </a:lnTo>
                <a:lnTo>
                  <a:pt x="34370" y="12650"/>
                </a:lnTo>
                <a:lnTo>
                  <a:pt x="34490" y="12760"/>
                </a:lnTo>
                <a:lnTo>
                  <a:pt x="34490" y="12770"/>
                </a:lnTo>
                <a:lnTo>
                  <a:pt x="34970" y="13180"/>
                </a:lnTo>
                <a:lnTo>
                  <a:pt x="35010" y="13220"/>
                </a:lnTo>
                <a:lnTo>
                  <a:pt x="35040" y="13240"/>
                </a:lnTo>
                <a:lnTo>
                  <a:pt x="35130" y="13320"/>
                </a:lnTo>
                <a:lnTo>
                  <a:pt x="35140" y="13330"/>
                </a:lnTo>
                <a:lnTo>
                  <a:pt x="35150" y="13350"/>
                </a:lnTo>
                <a:lnTo>
                  <a:pt x="35210" y="13370"/>
                </a:lnTo>
                <a:lnTo>
                  <a:pt x="35290" y="13410"/>
                </a:lnTo>
                <a:lnTo>
                  <a:pt x="35410" y="13470"/>
                </a:lnTo>
                <a:lnTo>
                  <a:pt x="35510" y="13560"/>
                </a:lnTo>
                <a:lnTo>
                  <a:pt x="35750" y="13750"/>
                </a:lnTo>
                <a:lnTo>
                  <a:pt x="35760" y="13760"/>
                </a:lnTo>
                <a:lnTo>
                  <a:pt x="35820" y="13800"/>
                </a:lnTo>
                <a:lnTo>
                  <a:pt x="35870" y="13830"/>
                </a:lnTo>
                <a:lnTo>
                  <a:pt x="35920" y="13910"/>
                </a:lnTo>
                <a:lnTo>
                  <a:pt x="35980" y="13990"/>
                </a:lnTo>
                <a:lnTo>
                  <a:pt x="35990" y="14000"/>
                </a:lnTo>
                <a:lnTo>
                  <a:pt x="36070" y="14080"/>
                </a:lnTo>
                <a:lnTo>
                  <a:pt x="36170" y="14150"/>
                </a:lnTo>
                <a:lnTo>
                  <a:pt x="36220" y="14180"/>
                </a:lnTo>
                <a:lnTo>
                  <a:pt x="36280" y="14180"/>
                </a:lnTo>
                <a:lnTo>
                  <a:pt x="36300" y="14190"/>
                </a:lnTo>
                <a:lnTo>
                  <a:pt x="36370" y="14210"/>
                </a:lnTo>
                <a:lnTo>
                  <a:pt x="36420" y="14250"/>
                </a:lnTo>
                <a:lnTo>
                  <a:pt x="36660" y="14440"/>
                </a:lnTo>
                <a:lnTo>
                  <a:pt x="36770" y="14510"/>
                </a:lnTo>
                <a:lnTo>
                  <a:pt x="36810" y="14550"/>
                </a:lnTo>
                <a:lnTo>
                  <a:pt x="36880" y="14620"/>
                </a:lnTo>
                <a:lnTo>
                  <a:pt x="36990" y="14730"/>
                </a:lnTo>
                <a:lnTo>
                  <a:pt x="37010" y="14750"/>
                </a:lnTo>
                <a:lnTo>
                  <a:pt x="37000" y="14760"/>
                </a:lnTo>
                <a:lnTo>
                  <a:pt x="36670" y="15350"/>
                </a:lnTo>
                <a:lnTo>
                  <a:pt x="36440" y="15770"/>
                </a:lnTo>
                <a:lnTo>
                  <a:pt x="36220" y="16070"/>
                </a:lnTo>
                <a:lnTo>
                  <a:pt x="36160" y="16150"/>
                </a:lnTo>
                <a:lnTo>
                  <a:pt x="36040" y="16320"/>
                </a:lnTo>
                <a:lnTo>
                  <a:pt x="35850" y="16580"/>
                </a:lnTo>
                <a:lnTo>
                  <a:pt x="35710" y="16780"/>
                </a:lnTo>
                <a:lnTo>
                  <a:pt x="35490" y="16660"/>
                </a:lnTo>
                <a:lnTo>
                  <a:pt x="35360" y="16590"/>
                </a:lnTo>
                <a:lnTo>
                  <a:pt x="35170" y="16480"/>
                </a:lnTo>
                <a:lnTo>
                  <a:pt x="34950" y="16360"/>
                </a:lnTo>
                <a:lnTo>
                  <a:pt x="34250" y="15970"/>
                </a:lnTo>
                <a:lnTo>
                  <a:pt x="33860" y="15910"/>
                </a:lnTo>
                <a:lnTo>
                  <a:pt x="33820" y="15940"/>
                </a:lnTo>
                <a:lnTo>
                  <a:pt x="33590" y="16170"/>
                </a:lnTo>
                <a:lnTo>
                  <a:pt x="33380" y="16480"/>
                </a:lnTo>
                <a:lnTo>
                  <a:pt x="33260" y="16660"/>
                </a:lnTo>
                <a:lnTo>
                  <a:pt x="32700" y="17460"/>
                </a:lnTo>
                <a:lnTo>
                  <a:pt x="32490" y="17760"/>
                </a:lnTo>
                <a:lnTo>
                  <a:pt x="32340" y="17990"/>
                </a:lnTo>
                <a:lnTo>
                  <a:pt x="31840" y="18580"/>
                </a:lnTo>
                <a:lnTo>
                  <a:pt x="31620" y="18860"/>
                </a:lnTo>
                <a:lnTo>
                  <a:pt x="31510" y="18980"/>
                </a:lnTo>
                <a:lnTo>
                  <a:pt x="31310" y="19220"/>
                </a:lnTo>
                <a:lnTo>
                  <a:pt x="31280" y="19260"/>
                </a:lnTo>
                <a:lnTo>
                  <a:pt x="31270" y="19270"/>
                </a:lnTo>
                <a:lnTo>
                  <a:pt x="30880" y="20000"/>
                </a:lnTo>
                <a:lnTo>
                  <a:pt x="30740" y="20230"/>
                </a:lnTo>
                <a:lnTo>
                  <a:pt x="30700" y="20010"/>
                </a:lnTo>
                <a:lnTo>
                  <a:pt x="30610" y="19480"/>
                </a:lnTo>
                <a:lnTo>
                  <a:pt x="30600" y="19360"/>
                </a:lnTo>
                <a:lnTo>
                  <a:pt x="30560" y="19170"/>
                </a:lnTo>
                <a:lnTo>
                  <a:pt x="30520" y="18980"/>
                </a:lnTo>
                <a:lnTo>
                  <a:pt x="30320" y="18870"/>
                </a:lnTo>
                <a:lnTo>
                  <a:pt x="30310" y="18850"/>
                </a:lnTo>
                <a:lnTo>
                  <a:pt x="30280" y="18810"/>
                </a:lnTo>
                <a:lnTo>
                  <a:pt x="30250" y="18760"/>
                </a:lnTo>
                <a:lnTo>
                  <a:pt x="30170" y="18650"/>
                </a:lnTo>
                <a:lnTo>
                  <a:pt x="30110" y="18620"/>
                </a:lnTo>
                <a:lnTo>
                  <a:pt x="30020" y="18580"/>
                </a:lnTo>
                <a:lnTo>
                  <a:pt x="29890" y="18580"/>
                </a:lnTo>
                <a:lnTo>
                  <a:pt x="29800" y="18580"/>
                </a:lnTo>
                <a:lnTo>
                  <a:pt x="29550" y="18540"/>
                </a:lnTo>
                <a:lnTo>
                  <a:pt x="29380" y="18430"/>
                </a:lnTo>
                <a:lnTo>
                  <a:pt x="29330" y="18370"/>
                </a:lnTo>
                <a:lnTo>
                  <a:pt x="29250" y="18180"/>
                </a:lnTo>
                <a:lnTo>
                  <a:pt x="29230" y="18150"/>
                </a:lnTo>
                <a:lnTo>
                  <a:pt x="29170" y="18000"/>
                </a:lnTo>
                <a:lnTo>
                  <a:pt x="29150" y="17930"/>
                </a:lnTo>
                <a:lnTo>
                  <a:pt x="29020" y="17590"/>
                </a:lnTo>
                <a:lnTo>
                  <a:pt x="28940" y="17390"/>
                </a:lnTo>
                <a:lnTo>
                  <a:pt x="28890" y="17310"/>
                </a:lnTo>
                <a:lnTo>
                  <a:pt x="28820" y="17250"/>
                </a:lnTo>
                <a:lnTo>
                  <a:pt x="28820" y="17240"/>
                </a:lnTo>
                <a:lnTo>
                  <a:pt x="28700" y="17140"/>
                </a:lnTo>
                <a:lnTo>
                  <a:pt x="28690" y="17140"/>
                </a:lnTo>
                <a:lnTo>
                  <a:pt x="28580" y="17040"/>
                </a:lnTo>
                <a:lnTo>
                  <a:pt x="28450" y="16910"/>
                </a:lnTo>
                <a:lnTo>
                  <a:pt x="28440" y="16900"/>
                </a:lnTo>
                <a:lnTo>
                  <a:pt x="28040" y="16540"/>
                </a:lnTo>
                <a:lnTo>
                  <a:pt x="27930" y="16420"/>
                </a:lnTo>
                <a:lnTo>
                  <a:pt x="27890" y="16370"/>
                </a:lnTo>
                <a:lnTo>
                  <a:pt x="27880" y="16350"/>
                </a:lnTo>
                <a:lnTo>
                  <a:pt x="27850" y="16300"/>
                </a:lnTo>
                <a:lnTo>
                  <a:pt x="27840" y="16270"/>
                </a:lnTo>
                <a:lnTo>
                  <a:pt x="27720" y="16060"/>
                </a:lnTo>
                <a:lnTo>
                  <a:pt x="27610" y="15790"/>
                </a:lnTo>
                <a:lnTo>
                  <a:pt x="27550" y="15620"/>
                </a:lnTo>
                <a:lnTo>
                  <a:pt x="27540" y="15590"/>
                </a:lnTo>
                <a:lnTo>
                  <a:pt x="27540" y="15570"/>
                </a:lnTo>
                <a:lnTo>
                  <a:pt x="27520" y="15370"/>
                </a:lnTo>
                <a:lnTo>
                  <a:pt x="27510" y="15260"/>
                </a:lnTo>
                <a:lnTo>
                  <a:pt x="27480" y="15090"/>
                </a:lnTo>
                <a:lnTo>
                  <a:pt x="27410" y="14860"/>
                </a:lnTo>
                <a:lnTo>
                  <a:pt x="27180" y="14630"/>
                </a:lnTo>
                <a:lnTo>
                  <a:pt x="27150" y="14480"/>
                </a:lnTo>
                <a:lnTo>
                  <a:pt x="27100" y="14420"/>
                </a:lnTo>
                <a:lnTo>
                  <a:pt x="27050" y="14390"/>
                </a:lnTo>
                <a:lnTo>
                  <a:pt x="26950" y="14360"/>
                </a:lnTo>
                <a:lnTo>
                  <a:pt x="26910" y="14330"/>
                </a:lnTo>
                <a:lnTo>
                  <a:pt x="26900" y="14320"/>
                </a:lnTo>
                <a:lnTo>
                  <a:pt x="26800" y="14160"/>
                </a:lnTo>
                <a:lnTo>
                  <a:pt x="26730" y="14040"/>
                </a:lnTo>
                <a:lnTo>
                  <a:pt x="26720" y="14030"/>
                </a:lnTo>
                <a:lnTo>
                  <a:pt x="26610" y="13660"/>
                </a:lnTo>
                <a:lnTo>
                  <a:pt x="26690" y="13540"/>
                </a:lnTo>
                <a:lnTo>
                  <a:pt x="27010" y="13060"/>
                </a:lnTo>
                <a:lnTo>
                  <a:pt x="27260" y="12680"/>
                </a:lnTo>
                <a:lnTo>
                  <a:pt x="27360" y="12550"/>
                </a:lnTo>
                <a:lnTo>
                  <a:pt x="27540" y="12320"/>
                </a:lnTo>
                <a:lnTo>
                  <a:pt x="27550" y="12310"/>
                </a:lnTo>
                <a:lnTo>
                  <a:pt x="27900" y="11890"/>
                </a:lnTo>
                <a:lnTo>
                  <a:pt x="27910" y="11870"/>
                </a:lnTo>
                <a:lnTo>
                  <a:pt x="28170" y="11610"/>
                </a:lnTo>
                <a:lnTo>
                  <a:pt x="28280" y="11500"/>
                </a:lnTo>
                <a:lnTo>
                  <a:pt x="28290" y="11470"/>
                </a:lnTo>
                <a:lnTo>
                  <a:pt x="28410" y="11260"/>
                </a:lnTo>
                <a:lnTo>
                  <a:pt x="28420" y="11250"/>
                </a:lnTo>
                <a:lnTo>
                  <a:pt x="28450" y="11180"/>
                </a:lnTo>
                <a:lnTo>
                  <a:pt x="28430" y="11190"/>
                </a:lnTo>
                <a:lnTo>
                  <a:pt x="28390" y="11110"/>
                </a:lnTo>
                <a:lnTo>
                  <a:pt x="30430" y="7910"/>
                </a:lnTo>
                <a:lnTo>
                  <a:pt x="30570" y="8050"/>
                </a:lnTo>
                <a:lnTo>
                  <a:pt x="30580" y="8040"/>
                </a:lnTo>
                <a:lnTo>
                  <a:pt x="30630" y="8030"/>
                </a:lnTo>
                <a:lnTo>
                  <a:pt x="30670" y="8030"/>
                </a:lnTo>
                <a:lnTo>
                  <a:pt x="30720" y="8020"/>
                </a:lnTo>
                <a:lnTo>
                  <a:pt x="30760" y="8030"/>
                </a:lnTo>
                <a:lnTo>
                  <a:pt x="30770" y="8040"/>
                </a:lnTo>
                <a:lnTo>
                  <a:pt x="30790" y="8070"/>
                </a:lnTo>
                <a:lnTo>
                  <a:pt x="30820" y="8080"/>
                </a:lnTo>
                <a:lnTo>
                  <a:pt x="30850" y="8080"/>
                </a:lnTo>
                <a:lnTo>
                  <a:pt x="30850" y="8070"/>
                </a:lnTo>
                <a:lnTo>
                  <a:pt x="30850" y="8060"/>
                </a:lnTo>
                <a:lnTo>
                  <a:pt x="30850" y="8050"/>
                </a:lnTo>
                <a:lnTo>
                  <a:pt x="30850" y="8030"/>
                </a:lnTo>
                <a:lnTo>
                  <a:pt x="30810" y="7950"/>
                </a:lnTo>
                <a:lnTo>
                  <a:pt x="30790" y="7940"/>
                </a:lnTo>
                <a:lnTo>
                  <a:pt x="30780" y="7930"/>
                </a:lnTo>
                <a:close/>
                <a:moveTo>
                  <a:pt x="31210" y="8060"/>
                </a:moveTo>
                <a:lnTo>
                  <a:pt x="31200" y="8070"/>
                </a:lnTo>
                <a:lnTo>
                  <a:pt x="31060" y="8180"/>
                </a:lnTo>
                <a:lnTo>
                  <a:pt x="31040" y="8180"/>
                </a:lnTo>
                <a:lnTo>
                  <a:pt x="31070" y="8150"/>
                </a:lnTo>
                <a:lnTo>
                  <a:pt x="31180" y="8050"/>
                </a:lnTo>
                <a:lnTo>
                  <a:pt x="31200" y="7990"/>
                </a:lnTo>
                <a:lnTo>
                  <a:pt x="31210" y="7950"/>
                </a:lnTo>
                <a:lnTo>
                  <a:pt x="31230" y="7860"/>
                </a:lnTo>
                <a:lnTo>
                  <a:pt x="31240" y="7860"/>
                </a:lnTo>
                <a:lnTo>
                  <a:pt x="31250" y="7870"/>
                </a:lnTo>
                <a:lnTo>
                  <a:pt x="31250" y="7910"/>
                </a:lnTo>
                <a:lnTo>
                  <a:pt x="31220" y="8030"/>
                </a:lnTo>
                <a:lnTo>
                  <a:pt x="31210" y="8060"/>
                </a:lnTo>
                <a:close/>
                <a:moveTo>
                  <a:pt x="31860" y="7770"/>
                </a:moveTo>
                <a:lnTo>
                  <a:pt x="31890" y="7750"/>
                </a:lnTo>
                <a:lnTo>
                  <a:pt x="31900" y="7750"/>
                </a:lnTo>
                <a:lnTo>
                  <a:pt x="31910" y="7760"/>
                </a:lnTo>
                <a:lnTo>
                  <a:pt x="31870" y="7830"/>
                </a:lnTo>
                <a:lnTo>
                  <a:pt x="31840" y="7860"/>
                </a:lnTo>
                <a:lnTo>
                  <a:pt x="31820" y="7880"/>
                </a:lnTo>
                <a:lnTo>
                  <a:pt x="31810" y="7880"/>
                </a:lnTo>
                <a:lnTo>
                  <a:pt x="31800" y="7860"/>
                </a:lnTo>
                <a:lnTo>
                  <a:pt x="31810" y="7840"/>
                </a:lnTo>
                <a:lnTo>
                  <a:pt x="31810" y="7820"/>
                </a:lnTo>
                <a:lnTo>
                  <a:pt x="31860" y="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ako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70" y="51810"/>
                </a:moveTo>
                <a:lnTo>
                  <a:pt x="39430" y="52160"/>
                </a:lnTo>
                <a:lnTo>
                  <a:pt x="39920" y="55080"/>
                </a:lnTo>
                <a:lnTo>
                  <a:pt x="39940" y="55220"/>
                </a:lnTo>
                <a:lnTo>
                  <a:pt x="40400" y="57430"/>
                </a:lnTo>
                <a:lnTo>
                  <a:pt x="40410" y="57470"/>
                </a:lnTo>
                <a:lnTo>
                  <a:pt x="40740" y="58870"/>
                </a:lnTo>
                <a:lnTo>
                  <a:pt x="40540" y="59930"/>
                </a:lnTo>
                <a:lnTo>
                  <a:pt x="40560" y="60790"/>
                </a:lnTo>
                <a:lnTo>
                  <a:pt x="40610" y="62780"/>
                </a:lnTo>
                <a:lnTo>
                  <a:pt x="39810" y="62910"/>
                </a:lnTo>
                <a:lnTo>
                  <a:pt x="39480" y="62780"/>
                </a:lnTo>
                <a:lnTo>
                  <a:pt x="38560" y="62820"/>
                </a:lnTo>
                <a:lnTo>
                  <a:pt x="38160" y="62840"/>
                </a:lnTo>
                <a:lnTo>
                  <a:pt x="37650" y="62530"/>
                </a:lnTo>
                <a:lnTo>
                  <a:pt x="37300" y="62310"/>
                </a:lnTo>
                <a:lnTo>
                  <a:pt x="37500" y="61980"/>
                </a:lnTo>
                <a:lnTo>
                  <a:pt x="37500" y="61590"/>
                </a:lnTo>
                <a:lnTo>
                  <a:pt x="37500" y="61570"/>
                </a:lnTo>
                <a:lnTo>
                  <a:pt x="37500" y="61550"/>
                </a:lnTo>
                <a:lnTo>
                  <a:pt x="37500" y="61530"/>
                </a:lnTo>
                <a:lnTo>
                  <a:pt x="37500" y="61510"/>
                </a:lnTo>
                <a:lnTo>
                  <a:pt x="37500" y="61490"/>
                </a:lnTo>
                <a:lnTo>
                  <a:pt x="37500" y="61470"/>
                </a:lnTo>
                <a:lnTo>
                  <a:pt x="37500" y="61450"/>
                </a:lnTo>
                <a:lnTo>
                  <a:pt x="37500" y="61430"/>
                </a:lnTo>
                <a:lnTo>
                  <a:pt x="37500" y="61410"/>
                </a:lnTo>
                <a:lnTo>
                  <a:pt x="37500" y="61390"/>
                </a:lnTo>
                <a:lnTo>
                  <a:pt x="37500" y="61370"/>
                </a:lnTo>
                <a:lnTo>
                  <a:pt x="37500" y="61350"/>
                </a:lnTo>
                <a:lnTo>
                  <a:pt x="37500" y="61330"/>
                </a:lnTo>
                <a:lnTo>
                  <a:pt x="37500" y="61310"/>
                </a:lnTo>
                <a:lnTo>
                  <a:pt x="37500" y="61290"/>
                </a:lnTo>
                <a:lnTo>
                  <a:pt x="37500" y="61270"/>
                </a:lnTo>
                <a:lnTo>
                  <a:pt x="37500" y="61250"/>
                </a:lnTo>
                <a:lnTo>
                  <a:pt x="37500" y="61230"/>
                </a:lnTo>
                <a:lnTo>
                  <a:pt x="37500" y="61210"/>
                </a:lnTo>
                <a:lnTo>
                  <a:pt x="37500" y="61190"/>
                </a:lnTo>
                <a:lnTo>
                  <a:pt x="37500" y="61170"/>
                </a:lnTo>
                <a:lnTo>
                  <a:pt x="37500" y="60790"/>
                </a:lnTo>
                <a:lnTo>
                  <a:pt x="37360" y="60520"/>
                </a:lnTo>
                <a:lnTo>
                  <a:pt x="36640" y="58930"/>
                </a:lnTo>
                <a:lnTo>
                  <a:pt x="35110" y="58470"/>
                </a:lnTo>
                <a:lnTo>
                  <a:pt x="34650" y="58470"/>
                </a:lnTo>
                <a:lnTo>
                  <a:pt x="34100" y="58710"/>
                </a:lnTo>
                <a:lnTo>
                  <a:pt x="34060" y="58730"/>
                </a:lnTo>
                <a:lnTo>
                  <a:pt x="33790" y="58930"/>
                </a:lnTo>
                <a:lnTo>
                  <a:pt x="33330" y="59790"/>
                </a:lnTo>
                <a:lnTo>
                  <a:pt x="32670" y="60520"/>
                </a:lnTo>
                <a:lnTo>
                  <a:pt x="31540" y="60790"/>
                </a:lnTo>
                <a:lnTo>
                  <a:pt x="29620" y="60130"/>
                </a:lnTo>
                <a:lnTo>
                  <a:pt x="29750" y="58930"/>
                </a:lnTo>
                <a:lnTo>
                  <a:pt x="29490" y="58400"/>
                </a:lnTo>
                <a:lnTo>
                  <a:pt x="29430" y="58290"/>
                </a:lnTo>
                <a:lnTo>
                  <a:pt x="28100" y="56010"/>
                </a:lnTo>
                <a:lnTo>
                  <a:pt x="28060" y="55900"/>
                </a:lnTo>
                <a:lnTo>
                  <a:pt x="28150" y="55830"/>
                </a:lnTo>
                <a:lnTo>
                  <a:pt x="28330" y="55640"/>
                </a:lnTo>
                <a:lnTo>
                  <a:pt x="28420" y="55530"/>
                </a:lnTo>
                <a:lnTo>
                  <a:pt x="28510" y="55430"/>
                </a:lnTo>
                <a:lnTo>
                  <a:pt x="28620" y="55270"/>
                </a:lnTo>
                <a:lnTo>
                  <a:pt x="28620" y="55260"/>
                </a:lnTo>
                <a:lnTo>
                  <a:pt x="28700" y="55140"/>
                </a:lnTo>
                <a:lnTo>
                  <a:pt x="28760" y="55050"/>
                </a:lnTo>
                <a:lnTo>
                  <a:pt x="28810" y="54950"/>
                </a:lnTo>
                <a:lnTo>
                  <a:pt x="28840" y="54880"/>
                </a:lnTo>
                <a:lnTo>
                  <a:pt x="28870" y="54840"/>
                </a:lnTo>
                <a:lnTo>
                  <a:pt x="28890" y="54800"/>
                </a:lnTo>
                <a:lnTo>
                  <a:pt x="28900" y="54750"/>
                </a:lnTo>
                <a:lnTo>
                  <a:pt x="28960" y="54470"/>
                </a:lnTo>
                <a:lnTo>
                  <a:pt x="28970" y="54440"/>
                </a:lnTo>
                <a:lnTo>
                  <a:pt x="28980" y="54390"/>
                </a:lnTo>
                <a:lnTo>
                  <a:pt x="28990" y="54350"/>
                </a:lnTo>
                <a:lnTo>
                  <a:pt x="29020" y="54300"/>
                </a:lnTo>
                <a:lnTo>
                  <a:pt x="29050" y="54230"/>
                </a:lnTo>
                <a:lnTo>
                  <a:pt x="29060" y="54220"/>
                </a:lnTo>
                <a:lnTo>
                  <a:pt x="29080" y="54200"/>
                </a:lnTo>
                <a:lnTo>
                  <a:pt x="29120" y="54150"/>
                </a:lnTo>
                <a:lnTo>
                  <a:pt x="29350" y="53950"/>
                </a:lnTo>
                <a:lnTo>
                  <a:pt x="29630" y="53760"/>
                </a:lnTo>
                <a:lnTo>
                  <a:pt x="29670" y="53740"/>
                </a:lnTo>
                <a:lnTo>
                  <a:pt x="29940" y="53570"/>
                </a:lnTo>
                <a:lnTo>
                  <a:pt x="30380" y="53330"/>
                </a:lnTo>
                <a:lnTo>
                  <a:pt x="30970" y="53030"/>
                </a:lnTo>
                <a:lnTo>
                  <a:pt x="31610" y="52710"/>
                </a:lnTo>
                <a:lnTo>
                  <a:pt x="31700" y="52670"/>
                </a:lnTo>
                <a:lnTo>
                  <a:pt x="31930" y="52590"/>
                </a:lnTo>
                <a:lnTo>
                  <a:pt x="32210" y="52500"/>
                </a:lnTo>
                <a:lnTo>
                  <a:pt x="32390" y="52710"/>
                </a:lnTo>
                <a:lnTo>
                  <a:pt x="34110" y="52180"/>
                </a:lnTo>
                <a:lnTo>
                  <a:pt x="34270" y="51910"/>
                </a:lnTo>
                <a:lnTo>
                  <a:pt x="34290" y="51910"/>
                </a:lnTo>
                <a:lnTo>
                  <a:pt x="34330" y="51910"/>
                </a:lnTo>
                <a:lnTo>
                  <a:pt x="34490" y="51880"/>
                </a:lnTo>
                <a:lnTo>
                  <a:pt x="34690" y="51820"/>
                </a:lnTo>
                <a:lnTo>
                  <a:pt x="34920" y="51740"/>
                </a:lnTo>
                <a:lnTo>
                  <a:pt x="35020" y="51700"/>
                </a:lnTo>
                <a:lnTo>
                  <a:pt x="35490" y="51580"/>
                </a:lnTo>
                <a:lnTo>
                  <a:pt x="35540" y="51570"/>
                </a:lnTo>
                <a:lnTo>
                  <a:pt x="35640" y="51580"/>
                </a:lnTo>
                <a:lnTo>
                  <a:pt x="35890" y="51590"/>
                </a:lnTo>
                <a:lnTo>
                  <a:pt x="36910" y="51650"/>
                </a:lnTo>
                <a:lnTo>
                  <a:pt x="37360" y="51680"/>
                </a:lnTo>
                <a:lnTo>
                  <a:pt x="37600" y="51690"/>
                </a:lnTo>
                <a:lnTo>
                  <a:pt x="38530" y="51750"/>
                </a:lnTo>
                <a:lnTo>
                  <a:pt x="38830" y="51770"/>
                </a:lnTo>
                <a:lnTo>
                  <a:pt x="39370" y="5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anad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50" y="69970"/>
                </a:moveTo>
                <a:lnTo>
                  <a:pt x="46000" y="70080"/>
                </a:lnTo>
                <a:lnTo>
                  <a:pt x="45870" y="70140"/>
                </a:lnTo>
                <a:lnTo>
                  <a:pt x="45800" y="70170"/>
                </a:lnTo>
                <a:lnTo>
                  <a:pt x="45490" y="70370"/>
                </a:lnTo>
                <a:lnTo>
                  <a:pt x="45340" y="70450"/>
                </a:lnTo>
                <a:lnTo>
                  <a:pt x="45200" y="70540"/>
                </a:lnTo>
                <a:lnTo>
                  <a:pt x="45150" y="70570"/>
                </a:lnTo>
                <a:lnTo>
                  <a:pt x="45050" y="70620"/>
                </a:lnTo>
                <a:lnTo>
                  <a:pt x="44980" y="70680"/>
                </a:lnTo>
                <a:lnTo>
                  <a:pt x="44900" y="70720"/>
                </a:lnTo>
                <a:lnTo>
                  <a:pt x="44660" y="70890"/>
                </a:lnTo>
                <a:lnTo>
                  <a:pt x="44570" y="70920"/>
                </a:lnTo>
                <a:lnTo>
                  <a:pt x="44440" y="70980"/>
                </a:lnTo>
                <a:lnTo>
                  <a:pt x="44360" y="71020"/>
                </a:lnTo>
                <a:lnTo>
                  <a:pt x="44250" y="71110"/>
                </a:lnTo>
                <a:lnTo>
                  <a:pt x="44170" y="71140"/>
                </a:lnTo>
                <a:lnTo>
                  <a:pt x="44070" y="71180"/>
                </a:lnTo>
                <a:lnTo>
                  <a:pt x="43970" y="71210"/>
                </a:lnTo>
                <a:lnTo>
                  <a:pt x="43770" y="71330"/>
                </a:lnTo>
                <a:lnTo>
                  <a:pt x="43780" y="71320"/>
                </a:lnTo>
                <a:lnTo>
                  <a:pt x="44030" y="71000"/>
                </a:lnTo>
                <a:lnTo>
                  <a:pt x="44040" y="70990"/>
                </a:lnTo>
                <a:lnTo>
                  <a:pt x="44050" y="70970"/>
                </a:lnTo>
                <a:lnTo>
                  <a:pt x="44060" y="70960"/>
                </a:lnTo>
                <a:lnTo>
                  <a:pt x="44070" y="70940"/>
                </a:lnTo>
                <a:lnTo>
                  <a:pt x="44090" y="70920"/>
                </a:lnTo>
                <a:lnTo>
                  <a:pt x="44100" y="70910"/>
                </a:lnTo>
                <a:lnTo>
                  <a:pt x="44110" y="70890"/>
                </a:lnTo>
                <a:lnTo>
                  <a:pt x="44120" y="70880"/>
                </a:lnTo>
                <a:lnTo>
                  <a:pt x="44130" y="70860"/>
                </a:lnTo>
                <a:lnTo>
                  <a:pt x="44140" y="70850"/>
                </a:lnTo>
                <a:lnTo>
                  <a:pt x="44160" y="70830"/>
                </a:lnTo>
                <a:lnTo>
                  <a:pt x="44170" y="70820"/>
                </a:lnTo>
                <a:lnTo>
                  <a:pt x="44180" y="70800"/>
                </a:lnTo>
                <a:lnTo>
                  <a:pt x="44190" y="70790"/>
                </a:lnTo>
                <a:lnTo>
                  <a:pt x="44200" y="70770"/>
                </a:lnTo>
                <a:lnTo>
                  <a:pt x="44210" y="70760"/>
                </a:lnTo>
                <a:lnTo>
                  <a:pt x="44220" y="70740"/>
                </a:lnTo>
                <a:lnTo>
                  <a:pt x="44240" y="70730"/>
                </a:lnTo>
                <a:lnTo>
                  <a:pt x="44250" y="70710"/>
                </a:lnTo>
                <a:lnTo>
                  <a:pt x="44260" y="70700"/>
                </a:lnTo>
                <a:lnTo>
                  <a:pt x="44270" y="70680"/>
                </a:lnTo>
                <a:lnTo>
                  <a:pt x="44280" y="70670"/>
                </a:lnTo>
                <a:lnTo>
                  <a:pt x="44290" y="70650"/>
                </a:lnTo>
                <a:lnTo>
                  <a:pt x="44310" y="70640"/>
                </a:lnTo>
                <a:lnTo>
                  <a:pt x="44320" y="70620"/>
                </a:lnTo>
                <a:lnTo>
                  <a:pt x="44330" y="70610"/>
                </a:lnTo>
                <a:lnTo>
                  <a:pt x="44340" y="70590"/>
                </a:lnTo>
                <a:lnTo>
                  <a:pt x="44350" y="70580"/>
                </a:lnTo>
                <a:lnTo>
                  <a:pt x="44360" y="70560"/>
                </a:lnTo>
                <a:lnTo>
                  <a:pt x="44380" y="70540"/>
                </a:lnTo>
                <a:lnTo>
                  <a:pt x="44390" y="70530"/>
                </a:lnTo>
                <a:lnTo>
                  <a:pt x="44400" y="70510"/>
                </a:lnTo>
                <a:lnTo>
                  <a:pt x="44410" y="70500"/>
                </a:lnTo>
                <a:lnTo>
                  <a:pt x="44420" y="70480"/>
                </a:lnTo>
                <a:lnTo>
                  <a:pt x="44440" y="70470"/>
                </a:lnTo>
                <a:lnTo>
                  <a:pt x="44450" y="70450"/>
                </a:lnTo>
                <a:lnTo>
                  <a:pt x="44460" y="70440"/>
                </a:lnTo>
                <a:lnTo>
                  <a:pt x="44470" y="70420"/>
                </a:lnTo>
                <a:lnTo>
                  <a:pt x="44480" y="70400"/>
                </a:lnTo>
                <a:lnTo>
                  <a:pt x="44490" y="70390"/>
                </a:lnTo>
                <a:lnTo>
                  <a:pt x="44510" y="70370"/>
                </a:lnTo>
                <a:lnTo>
                  <a:pt x="44520" y="70360"/>
                </a:lnTo>
                <a:lnTo>
                  <a:pt x="44530" y="70340"/>
                </a:lnTo>
                <a:lnTo>
                  <a:pt x="44640" y="70200"/>
                </a:lnTo>
                <a:lnTo>
                  <a:pt x="44910" y="70120"/>
                </a:lnTo>
                <a:lnTo>
                  <a:pt x="45110" y="70060"/>
                </a:lnTo>
                <a:lnTo>
                  <a:pt x="45940" y="69990"/>
                </a:lnTo>
                <a:lnTo>
                  <a:pt x="46140" y="69970"/>
                </a:lnTo>
                <a:lnTo>
                  <a:pt x="46150" y="6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a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310" y="29130"/>
                </a:moveTo>
                <a:lnTo>
                  <a:pt x="76300" y="29120"/>
                </a:lnTo>
                <a:lnTo>
                  <a:pt x="75480" y="28380"/>
                </a:lnTo>
                <a:lnTo>
                  <a:pt x="74680" y="28240"/>
                </a:lnTo>
                <a:lnTo>
                  <a:pt x="74420" y="28650"/>
                </a:lnTo>
                <a:lnTo>
                  <a:pt x="74090" y="29110"/>
                </a:lnTo>
                <a:lnTo>
                  <a:pt x="73900" y="28490"/>
                </a:lnTo>
                <a:lnTo>
                  <a:pt x="73900" y="28480"/>
                </a:lnTo>
                <a:lnTo>
                  <a:pt x="73890" y="28450"/>
                </a:lnTo>
                <a:lnTo>
                  <a:pt x="73870" y="28360"/>
                </a:lnTo>
                <a:lnTo>
                  <a:pt x="73860" y="28340"/>
                </a:lnTo>
                <a:lnTo>
                  <a:pt x="73850" y="28320"/>
                </a:lnTo>
                <a:lnTo>
                  <a:pt x="73850" y="28310"/>
                </a:lnTo>
                <a:lnTo>
                  <a:pt x="73840" y="28290"/>
                </a:lnTo>
                <a:lnTo>
                  <a:pt x="73840" y="28270"/>
                </a:lnTo>
                <a:lnTo>
                  <a:pt x="73830" y="28250"/>
                </a:lnTo>
                <a:lnTo>
                  <a:pt x="73830" y="28240"/>
                </a:lnTo>
                <a:lnTo>
                  <a:pt x="73820" y="28220"/>
                </a:lnTo>
                <a:lnTo>
                  <a:pt x="73820" y="28200"/>
                </a:lnTo>
                <a:lnTo>
                  <a:pt x="73810" y="28180"/>
                </a:lnTo>
                <a:lnTo>
                  <a:pt x="73810" y="28170"/>
                </a:lnTo>
                <a:lnTo>
                  <a:pt x="73800" y="28150"/>
                </a:lnTo>
                <a:lnTo>
                  <a:pt x="73690" y="27780"/>
                </a:lnTo>
                <a:lnTo>
                  <a:pt x="73030" y="27440"/>
                </a:lnTo>
                <a:lnTo>
                  <a:pt x="72650" y="27430"/>
                </a:lnTo>
                <a:lnTo>
                  <a:pt x="72640" y="27420"/>
                </a:lnTo>
                <a:lnTo>
                  <a:pt x="72620" y="27420"/>
                </a:lnTo>
                <a:lnTo>
                  <a:pt x="72610" y="27420"/>
                </a:lnTo>
                <a:lnTo>
                  <a:pt x="72590" y="27420"/>
                </a:lnTo>
                <a:lnTo>
                  <a:pt x="72580" y="27420"/>
                </a:lnTo>
                <a:lnTo>
                  <a:pt x="72560" y="27420"/>
                </a:lnTo>
                <a:lnTo>
                  <a:pt x="72550" y="27420"/>
                </a:lnTo>
                <a:lnTo>
                  <a:pt x="72540" y="27420"/>
                </a:lnTo>
                <a:lnTo>
                  <a:pt x="72520" y="27420"/>
                </a:lnTo>
                <a:lnTo>
                  <a:pt x="72510" y="27420"/>
                </a:lnTo>
                <a:lnTo>
                  <a:pt x="72490" y="27420"/>
                </a:lnTo>
                <a:lnTo>
                  <a:pt x="72480" y="27420"/>
                </a:lnTo>
                <a:lnTo>
                  <a:pt x="72460" y="27420"/>
                </a:lnTo>
                <a:lnTo>
                  <a:pt x="72450" y="27420"/>
                </a:lnTo>
                <a:lnTo>
                  <a:pt x="72430" y="27420"/>
                </a:lnTo>
                <a:lnTo>
                  <a:pt x="72420" y="27410"/>
                </a:lnTo>
                <a:lnTo>
                  <a:pt x="72400" y="27410"/>
                </a:lnTo>
                <a:lnTo>
                  <a:pt x="72390" y="27410"/>
                </a:lnTo>
                <a:lnTo>
                  <a:pt x="72370" y="27410"/>
                </a:lnTo>
                <a:lnTo>
                  <a:pt x="72360" y="27410"/>
                </a:lnTo>
                <a:lnTo>
                  <a:pt x="72340" y="27410"/>
                </a:lnTo>
                <a:lnTo>
                  <a:pt x="72330" y="27410"/>
                </a:lnTo>
                <a:lnTo>
                  <a:pt x="72320" y="27410"/>
                </a:lnTo>
                <a:lnTo>
                  <a:pt x="72300" y="27410"/>
                </a:lnTo>
                <a:lnTo>
                  <a:pt x="72280" y="27410"/>
                </a:lnTo>
                <a:lnTo>
                  <a:pt x="72270" y="27410"/>
                </a:lnTo>
                <a:lnTo>
                  <a:pt x="72260" y="27410"/>
                </a:lnTo>
                <a:lnTo>
                  <a:pt x="72240" y="27410"/>
                </a:lnTo>
                <a:lnTo>
                  <a:pt x="72220" y="27410"/>
                </a:lnTo>
                <a:lnTo>
                  <a:pt x="72210" y="27410"/>
                </a:lnTo>
                <a:lnTo>
                  <a:pt x="72200" y="27410"/>
                </a:lnTo>
                <a:lnTo>
                  <a:pt x="72180" y="27400"/>
                </a:lnTo>
                <a:lnTo>
                  <a:pt x="72170" y="27400"/>
                </a:lnTo>
                <a:lnTo>
                  <a:pt x="72150" y="27400"/>
                </a:lnTo>
                <a:lnTo>
                  <a:pt x="72140" y="27400"/>
                </a:lnTo>
                <a:lnTo>
                  <a:pt x="72130" y="27400"/>
                </a:lnTo>
                <a:lnTo>
                  <a:pt x="72110" y="27400"/>
                </a:lnTo>
                <a:lnTo>
                  <a:pt x="72090" y="27400"/>
                </a:lnTo>
                <a:lnTo>
                  <a:pt x="72080" y="27400"/>
                </a:lnTo>
                <a:lnTo>
                  <a:pt x="72070" y="27400"/>
                </a:lnTo>
                <a:lnTo>
                  <a:pt x="72050" y="27400"/>
                </a:lnTo>
                <a:lnTo>
                  <a:pt x="72030" y="27400"/>
                </a:lnTo>
                <a:lnTo>
                  <a:pt x="72020" y="27400"/>
                </a:lnTo>
                <a:lnTo>
                  <a:pt x="72010" y="27400"/>
                </a:lnTo>
                <a:lnTo>
                  <a:pt x="71990" y="27400"/>
                </a:lnTo>
                <a:lnTo>
                  <a:pt x="71970" y="27400"/>
                </a:lnTo>
                <a:lnTo>
                  <a:pt x="71960" y="27390"/>
                </a:lnTo>
                <a:lnTo>
                  <a:pt x="71950" y="27390"/>
                </a:lnTo>
                <a:lnTo>
                  <a:pt x="71930" y="27390"/>
                </a:lnTo>
                <a:lnTo>
                  <a:pt x="71910" y="27390"/>
                </a:lnTo>
                <a:lnTo>
                  <a:pt x="71900" y="27390"/>
                </a:lnTo>
                <a:lnTo>
                  <a:pt x="71890" y="27390"/>
                </a:lnTo>
                <a:lnTo>
                  <a:pt x="71510" y="27380"/>
                </a:lnTo>
                <a:lnTo>
                  <a:pt x="71190" y="27170"/>
                </a:lnTo>
                <a:lnTo>
                  <a:pt x="71180" y="27170"/>
                </a:lnTo>
                <a:lnTo>
                  <a:pt x="71170" y="27160"/>
                </a:lnTo>
                <a:lnTo>
                  <a:pt x="71150" y="27150"/>
                </a:lnTo>
                <a:lnTo>
                  <a:pt x="71140" y="27140"/>
                </a:lnTo>
                <a:lnTo>
                  <a:pt x="71130" y="27140"/>
                </a:lnTo>
                <a:lnTo>
                  <a:pt x="71110" y="27120"/>
                </a:lnTo>
                <a:lnTo>
                  <a:pt x="71100" y="27110"/>
                </a:lnTo>
                <a:lnTo>
                  <a:pt x="71080" y="27110"/>
                </a:lnTo>
                <a:lnTo>
                  <a:pt x="71070" y="27100"/>
                </a:lnTo>
                <a:lnTo>
                  <a:pt x="71060" y="27090"/>
                </a:lnTo>
                <a:lnTo>
                  <a:pt x="71040" y="27080"/>
                </a:lnTo>
                <a:lnTo>
                  <a:pt x="71030" y="27070"/>
                </a:lnTo>
                <a:lnTo>
                  <a:pt x="71020" y="27060"/>
                </a:lnTo>
                <a:lnTo>
                  <a:pt x="71000" y="27050"/>
                </a:lnTo>
                <a:lnTo>
                  <a:pt x="70990" y="27050"/>
                </a:lnTo>
                <a:lnTo>
                  <a:pt x="70980" y="27040"/>
                </a:lnTo>
                <a:lnTo>
                  <a:pt x="70960" y="27030"/>
                </a:lnTo>
                <a:lnTo>
                  <a:pt x="70940" y="27020"/>
                </a:lnTo>
                <a:lnTo>
                  <a:pt x="70930" y="27010"/>
                </a:lnTo>
                <a:lnTo>
                  <a:pt x="70920" y="27000"/>
                </a:lnTo>
                <a:lnTo>
                  <a:pt x="70900" y="26990"/>
                </a:lnTo>
                <a:lnTo>
                  <a:pt x="70890" y="26980"/>
                </a:lnTo>
                <a:lnTo>
                  <a:pt x="70880" y="26980"/>
                </a:lnTo>
                <a:lnTo>
                  <a:pt x="70870" y="26970"/>
                </a:lnTo>
                <a:lnTo>
                  <a:pt x="70850" y="26960"/>
                </a:lnTo>
                <a:lnTo>
                  <a:pt x="70830" y="26950"/>
                </a:lnTo>
                <a:lnTo>
                  <a:pt x="70820" y="26940"/>
                </a:lnTo>
                <a:lnTo>
                  <a:pt x="70810" y="26930"/>
                </a:lnTo>
                <a:lnTo>
                  <a:pt x="70790" y="26920"/>
                </a:lnTo>
                <a:lnTo>
                  <a:pt x="70780" y="26920"/>
                </a:lnTo>
                <a:lnTo>
                  <a:pt x="70770" y="26910"/>
                </a:lnTo>
                <a:lnTo>
                  <a:pt x="70510" y="26740"/>
                </a:lnTo>
                <a:lnTo>
                  <a:pt x="70450" y="26710"/>
                </a:lnTo>
                <a:lnTo>
                  <a:pt x="70090" y="26440"/>
                </a:lnTo>
                <a:lnTo>
                  <a:pt x="69720" y="26170"/>
                </a:lnTo>
                <a:lnTo>
                  <a:pt x="69260" y="25300"/>
                </a:lnTo>
                <a:lnTo>
                  <a:pt x="69200" y="24840"/>
                </a:lnTo>
                <a:lnTo>
                  <a:pt x="69060" y="23700"/>
                </a:lnTo>
                <a:lnTo>
                  <a:pt x="69010" y="22500"/>
                </a:lnTo>
                <a:lnTo>
                  <a:pt x="68930" y="20810"/>
                </a:lnTo>
                <a:lnTo>
                  <a:pt x="68820" y="16670"/>
                </a:lnTo>
                <a:lnTo>
                  <a:pt x="68800" y="15700"/>
                </a:lnTo>
                <a:lnTo>
                  <a:pt x="68800" y="15570"/>
                </a:lnTo>
                <a:lnTo>
                  <a:pt x="68760" y="14090"/>
                </a:lnTo>
                <a:lnTo>
                  <a:pt x="68730" y="12670"/>
                </a:lnTo>
                <a:lnTo>
                  <a:pt x="68540" y="11900"/>
                </a:lnTo>
                <a:lnTo>
                  <a:pt x="68320" y="10960"/>
                </a:lnTo>
                <a:lnTo>
                  <a:pt x="68200" y="10480"/>
                </a:lnTo>
                <a:lnTo>
                  <a:pt x="68120" y="10140"/>
                </a:lnTo>
                <a:lnTo>
                  <a:pt x="68120" y="9590"/>
                </a:lnTo>
                <a:lnTo>
                  <a:pt x="68230" y="9590"/>
                </a:lnTo>
                <a:lnTo>
                  <a:pt x="68420" y="9550"/>
                </a:lnTo>
                <a:lnTo>
                  <a:pt x="68620" y="9480"/>
                </a:lnTo>
                <a:lnTo>
                  <a:pt x="68710" y="9480"/>
                </a:lnTo>
                <a:lnTo>
                  <a:pt x="68740" y="9470"/>
                </a:lnTo>
                <a:lnTo>
                  <a:pt x="68860" y="9420"/>
                </a:lnTo>
                <a:lnTo>
                  <a:pt x="69060" y="9390"/>
                </a:lnTo>
                <a:lnTo>
                  <a:pt x="69250" y="9340"/>
                </a:lnTo>
                <a:lnTo>
                  <a:pt x="69480" y="9320"/>
                </a:lnTo>
                <a:lnTo>
                  <a:pt x="69540" y="9300"/>
                </a:lnTo>
                <a:lnTo>
                  <a:pt x="69670" y="9270"/>
                </a:lnTo>
                <a:lnTo>
                  <a:pt x="69740" y="9240"/>
                </a:lnTo>
                <a:lnTo>
                  <a:pt x="69810" y="9240"/>
                </a:lnTo>
                <a:lnTo>
                  <a:pt x="69950" y="9200"/>
                </a:lnTo>
                <a:lnTo>
                  <a:pt x="70110" y="9180"/>
                </a:lnTo>
                <a:lnTo>
                  <a:pt x="70330" y="9090"/>
                </a:lnTo>
                <a:lnTo>
                  <a:pt x="70390" y="9060"/>
                </a:lnTo>
                <a:lnTo>
                  <a:pt x="70390" y="9050"/>
                </a:lnTo>
                <a:lnTo>
                  <a:pt x="70450" y="9000"/>
                </a:lnTo>
                <a:lnTo>
                  <a:pt x="70480" y="8950"/>
                </a:lnTo>
                <a:lnTo>
                  <a:pt x="70490" y="8950"/>
                </a:lnTo>
                <a:lnTo>
                  <a:pt x="70510" y="8940"/>
                </a:lnTo>
                <a:lnTo>
                  <a:pt x="70570" y="8950"/>
                </a:lnTo>
                <a:lnTo>
                  <a:pt x="70640" y="8970"/>
                </a:lnTo>
                <a:lnTo>
                  <a:pt x="70650" y="8970"/>
                </a:lnTo>
                <a:lnTo>
                  <a:pt x="70740" y="8980"/>
                </a:lnTo>
                <a:lnTo>
                  <a:pt x="71080" y="8990"/>
                </a:lnTo>
                <a:lnTo>
                  <a:pt x="71320" y="8950"/>
                </a:lnTo>
                <a:lnTo>
                  <a:pt x="71400" y="8910"/>
                </a:lnTo>
                <a:lnTo>
                  <a:pt x="71410" y="8900"/>
                </a:lnTo>
                <a:lnTo>
                  <a:pt x="71460" y="8850"/>
                </a:lnTo>
                <a:lnTo>
                  <a:pt x="71470" y="8810"/>
                </a:lnTo>
                <a:lnTo>
                  <a:pt x="71480" y="8810"/>
                </a:lnTo>
                <a:lnTo>
                  <a:pt x="71600" y="8770"/>
                </a:lnTo>
                <a:lnTo>
                  <a:pt x="71640" y="8740"/>
                </a:lnTo>
                <a:lnTo>
                  <a:pt x="71660" y="8680"/>
                </a:lnTo>
                <a:lnTo>
                  <a:pt x="71670" y="8680"/>
                </a:lnTo>
                <a:lnTo>
                  <a:pt x="71830" y="8660"/>
                </a:lnTo>
                <a:lnTo>
                  <a:pt x="71890" y="8630"/>
                </a:lnTo>
                <a:lnTo>
                  <a:pt x="71900" y="8630"/>
                </a:lnTo>
                <a:lnTo>
                  <a:pt x="72020" y="8480"/>
                </a:lnTo>
                <a:lnTo>
                  <a:pt x="72140" y="8230"/>
                </a:lnTo>
                <a:lnTo>
                  <a:pt x="72180" y="8190"/>
                </a:lnTo>
                <a:lnTo>
                  <a:pt x="72200" y="8190"/>
                </a:lnTo>
                <a:lnTo>
                  <a:pt x="72330" y="8150"/>
                </a:lnTo>
                <a:lnTo>
                  <a:pt x="72370" y="8150"/>
                </a:lnTo>
                <a:lnTo>
                  <a:pt x="72450" y="8150"/>
                </a:lnTo>
                <a:lnTo>
                  <a:pt x="72510" y="8140"/>
                </a:lnTo>
                <a:lnTo>
                  <a:pt x="72680" y="8140"/>
                </a:lnTo>
                <a:lnTo>
                  <a:pt x="72760" y="8110"/>
                </a:lnTo>
                <a:lnTo>
                  <a:pt x="72860" y="8100"/>
                </a:lnTo>
                <a:lnTo>
                  <a:pt x="72930" y="8060"/>
                </a:lnTo>
                <a:lnTo>
                  <a:pt x="73010" y="8020"/>
                </a:lnTo>
                <a:lnTo>
                  <a:pt x="73100" y="7980"/>
                </a:lnTo>
                <a:lnTo>
                  <a:pt x="73180" y="8010"/>
                </a:lnTo>
                <a:lnTo>
                  <a:pt x="73320" y="8080"/>
                </a:lnTo>
                <a:lnTo>
                  <a:pt x="73440" y="8110"/>
                </a:lnTo>
                <a:lnTo>
                  <a:pt x="73570" y="8120"/>
                </a:lnTo>
                <a:lnTo>
                  <a:pt x="73790" y="8110"/>
                </a:lnTo>
                <a:lnTo>
                  <a:pt x="73850" y="8120"/>
                </a:lnTo>
                <a:lnTo>
                  <a:pt x="73980" y="8110"/>
                </a:lnTo>
                <a:lnTo>
                  <a:pt x="74010" y="8100"/>
                </a:lnTo>
                <a:lnTo>
                  <a:pt x="74110" y="8080"/>
                </a:lnTo>
                <a:lnTo>
                  <a:pt x="74220" y="8040"/>
                </a:lnTo>
                <a:lnTo>
                  <a:pt x="74480" y="7900"/>
                </a:lnTo>
                <a:lnTo>
                  <a:pt x="74480" y="7890"/>
                </a:lnTo>
                <a:lnTo>
                  <a:pt x="74560" y="7830"/>
                </a:lnTo>
                <a:lnTo>
                  <a:pt x="74590" y="7830"/>
                </a:lnTo>
                <a:lnTo>
                  <a:pt x="74650" y="7890"/>
                </a:lnTo>
                <a:lnTo>
                  <a:pt x="74690" y="7910"/>
                </a:lnTo>
                <a:lnTo>
                  <a:pt x="74740" y="7960"/>
                </a:lnTo>
                <a:lnTo>
                  <a:pt x="74740" y="7950"/>
                </a:lnTo>
                <a:lnTo>
                  <a:pt x="74750" y="7930"/>
                </a:lnTo>
                <a:lnTo>
                  <a:pt x="74740" y="7900"/>
                </a:lnTo>
                <a:lnTo>
                  <a:pt x="74650" y="7850"/>
                </a:lnTo>
                <a:lnTo>
                  <a:pt x="74640" y="7840"/>
                </a:lnTo>
                <a:lnTo>
                  <a:pt x="74660" y="7790"/>
                </a:lnTo>
                <a:lnTo>
                  <a:pt x="74670" y="7790"/>
                </a:lnTo>
                <a:lnTo>
                  <a:pt x="74690" y="7770"/>
                </a:lnTo>
                <a:lnTo>
                  <a:pt x="74740" y="7760"/>
                </a:lnTo>
                <a:lnTo>
                  <a:pt x="74840" y="7760"/>
                </a:lnTo>
                <a:lnTo>
                  <a:pt x="74940" y="7800"/>
                </a:lnTo>
                <a:lnTo>
                  <a:pt x="75010" y="7810"/>
                </a:lnTo>
                <a:lnTo>
                  <a:pt x="75120" y="7810"/>
                </a:lnTo>
                <a:lnTo>
                  <a:pt x="75140" y="7810"/>
                </a:lnTo>
                <a:lnTo>
                  <a:pt x="75200" y="7810"/>
                </a:lnTo>
                <a:lnTo>
                  <a:pt x="75340" y="7820"/>
                </a:lnTo>
                <a:lnTo>
                  <a:pt x="75560" y="7800"/>
                </a:lnTo>
                <a:lnTo>
                  <a:pt x="75660" y="7780"/>
                </a:lnTo>
                <a:lnTo>
                  <a:pt x="75730" y="7750"/>
                </a:lnTo>
                <a:lnTo>
                  <a:pt x="75740" y="7750"/>
                </a:lnTo>
                <a:lnTo>
                  <a:pt x="75810" y="7690"/>
                </a:lnTo>
                <a:lnTo>
                  <a:pt x="75880" y="7660"/>
                </a:lnTo>
                <a:lnTo>
                  <a:pt x="75880" y="7650"/>
                </a:lnTo>
                <a:lnTo>
                  <a:pt x="75910" y="7620"/>
                </a:lnTo>
                <a:lnTo>
                  <a:pt x="75950" y="7570"/>
                </a:lnTo>
                <a:lnTo>
                  <a:pt x="76050" y="7570"/>
                </a:lnTo>
                <a:lnTo>
                  <a:pt x="76060" y="7570"/>
                </a:lnTo>
                <a:lnTo>
                  <a:pt x="76120" y="7520"/>
                </a:lnTo>
                <a:lnTo>
                  <a:pt x="76180" y="7480"/>
                </a:lnTo>
                <a:lnTo>
                  <a:pt x="76250" y="7460"/>
                </a:lnTo>
                <a:lnTo>
                  <a:pt x="76360" y="7450"/>
                </a:lnTo>
                <a:lnTo>
                  <a:pt x="76420" y="7420"/>
                </a:lnTo>
                <a:lnTo>
                  <a:pt x="76530" y="7420"/>
                </a:lnTo>
                <a:lnTo>
                  <a:pt x="76570" y="7410"/>
                </a:lnTo>
                <a:lnTo>
                  <a:pt x="76670" y="7340"/>
                </a:lnTo>
                <a:lnTo>
                  <a:pt x="76690" y="7320"/>
                </a:lnTo>
                <a:lnTo>
                  <a:pt x="76860" y="7280"/>
                </a:lnTo>
                <a:lnTo>
                  <a:pt x="76930" y="7260"/>
                </a:lnTo>
                <a:lnTo>
                  <a:pt x="76930" y="7250"/>
                </a:lnTo>
                <a:lnTo>
                  <a:pt x="76970" y="7220"/>
                </a:lnTo>
                <a:lnTo>
                  <a:pt x="77000" y="7160"/>
                </a:lnTo>
                <a:lnTo>
                  <a:pt x="77060" y="7110"/>
                </a:lnTo>
                <a:lnTo>
                  <a:pt x="77060" y="7100"/>
                </a:lnTo>
                <a:lnTo>
                  <a:pt x="77140" y="7060"/>
                </a:lnTo>
                <a:lnTo>
                  <a:pt x="77250" y="7030"/>
                </a:lnTo>
                <a:lnTo>
                  <a:pt x="77400" y="6950"/>
                </a:lnTo>
                <a:lnTo>
                  <a:pt x="77490" y="6900"/>
                </a:lnTo>
                <a:lnTo>
                  <a:pt x="77500" y="6900"/>
                </a:lnTo>
                <a:lnTo>
                  <a:pt x="77640" y="6800"/>
                </a:lnTo>
                <a:lnTo>
                  <a:pt x="77710" y="6770"/>
                </a:lnTo>
                <a:lnTo>
                  <a:pt x="77900" y="6720"/>
                </a:lnTo>
                <a:lnTo>
                  <a:pt x="78000" y="6670"/>
                </a:lnTo>
                <a:lnTo>
                  <a:pt x="78130" y="6550"/>
                </a:lnTo>
                <a:lnTo>
                  <a:pt x="78260" y="6430"/>
                </a:lnTo>
                <a:lnTo>
                  <a:pt x="78340" y="6340"/>
                </a:lnTo>
                <a:lnTo>
                  <a:pt x="78400" y="6260"/>
                </a:lnTo>
                <a:lnTo>
                  <a:pt x="78540" y="6020"/>
                </a:lnTo>
                <a:lnTo>
                  <a:pt x="78590" y="5900"/>
                </a:lnTo>
                <a:lnTo>
                  <a:pt x="78630" y="5870"/>
                </a:lnTo>
                <a:lnTo>
                  <a:pt x="78660" y="5830"/>
                </a:lnTo>
                <a:lnTo>
                  <a:pt x="78690" y="5720"/>
                </a:lnTo>
                <a:lnTo>
                  <a:pt x="78710" y="5630"/>
                </a:lnTo>
                <a:lnTo>
                  <a:pt x="78720" y="5570"/>
                </a:lnTo>
                <a:lnTo>
                  <a:pt x="78760" y="5470"/>
                </a:lnTo>
                <a:lnTo>
                  <a:pt x="78800" y="5370"/>
                </a:lnTo>
                <a:lnTo>
                  <a:pt x="78860" y="5270"/>
                </a:lnTo>
                <a:lnTo>
                  <a:pt x="78860" y="5240"/>
                </a:lnTo>
                <a:lnTo>
                  <a:pt x="78860" y="5230"/>
                </a:lnTo>
                <a:lnTo>
                  <a:pt x="78810" y="5290"/>
                </a:lnTo>
                <a:lnTo>
                  <a:pt x="78720" y="5460"/>
                </a:lnTo>
                <a:lnTo>
                  <a:pt x="78700" y="5530"/>
                </a:lnTo>
                <a:lnTo>
                  <a:pt x="78680" y="5600"/>
                </a:lnTo>
                <a:lnTo>
                  <a:pt x="78620" y="5820"/>
                </a:lnTo>
                <a:lnTo>
                  <a:pt x="78600" y="5820"/>
                </a:lnTo>
                <a:lnTo>
                  <a:pt x="78590" y="5800"/>
                </a:lnTo>
                <a:lnTo>
                  <a:pt x="78710" y="5390"/>
                </a:lnTo>
                <a:lnTo>
                  <a:pt x="78780" y="5250"/>
                </a:lnTo>
                <a:lnTo>
                  <a:pt x="78800" y="5230"/>
                </a:lnTo>
                <a:lnTo>
                  <a:pt x="78840" y="5180"/>
                </a:lnTo>
                <a:lnTo>
                  <a:pt x="78990" y="5040"/>
                </a:lnTo>
                <a:lnTo>
                  <a:pt x="79040" y="5020"/>
                </a:lnTo>
                <a:lnTo>
                  <a:pt x="79130" y="4960"/>
                </a:lnTo>
                <a:lnTo>
                  <a:pt x="79260" y="4940"/>
                </a:lnTo>
                <a:lnTo>
                  <a:pt x="79270" y="4930"/>
                </a:lnTo>
                <a:lnTo>
                  <a:pt x="79290" y="4910"/>
                </a:lnTo>
                <a:lnTo>
                  <a:pt x="79310" y="4860"/>
                </a:lnTo>
                <a:lnTo>
                  <a:pt x="79330" y="4850"/>
                </a:lnTo>
                <a:lnTo>
                  <a:pt x="79370" y="4850"/>
                </a:lnTo>
                <a:lnTo>
                  <a:pt x="79460" y="4870"/>
                </a:lnTo>
                <a:lnTo>
                  <a:pt x="79600" y="4900"/>
                </a:lnTo>
                <a:lnTo>
                  <a:pt x="79820" y="4810"/>
                </a:lnTo>
                <a:lnTo>
                  <a:pt x="79950" y="4760"/>
                </a:lnTo>
                <a:lnTo>
                  <a:pt x="80010" y="4740"/>
                </a:lnTo>
                <a:lnTo>
                  <a:pt x="80120" y="4700"/>
                </a:lnTo>
                <a:lnTo>
                  <a:pt x="80210" y="4680"/>
                </a:lnTo>
                <a:lnTo>
                  <a:pt x="80220" y="4680"/>
                </a:lnTo>
                <a:lnTo>
                  <a:pt x="80260" y="4650"/>
                </a:lnTo>
                <a:lnTo>
                  <a:pt x="80280" y="4630"/>
                </a:lnTo>
                <a:lnTo>
                  <a:pt x="80350" y="4630"/>
                </a:lnTo>
                <a:lnTo>
                  <a:pt x="80360" y="4620"/>
                </a:lnTo>
                <a:lnTo>
                  <a:pt x="80390" y="4600"/>
                </a:lnTo>
                <a:lnTo>
                  <a:pt x="80380" y="4580"/>
                </a:lnTo>
                <a:lnTo>
                  <a:pt x="80300" y="4580"/>
                </a:lnTo>
                <a:lnTo>
                  <a:pt x="80250" y="4600"/>
                </a:lnTo>
                <a:lnTo>
                  <a:pt x="80210" y="4640"/>
                </a:lnTo>
                <a:lnTo>
                  <a:pt x="80210" y="4650"/>
                </a:lnTo>
                <a:lnTo>
                  <a:pt x="80190" y="4630"/>
                </a:lnTo>
                <a:lnTo>
                  <a:pt x="80230" y="4570"/>
                </a:lnTo>
                <a:lnTo>
                  <a:pt x="80240" y="4560"/>
                </a:lnTo>
                <a:lnTo>
                  <a:pt x="80260" y="4550"/>
                </a:lnTo>
                <a:lnTo>
                  <a:pt x="80380" y="4550"/>
                </a:lnTo>
                <a:lnTo>
                  <a:pt x="80430" y="4560"/>
                </a:lnTo>
                <a:lnTo>
                  <a:pt x="80470" y="4580"/>
                </a:lnTo>
                <a:lnTo>
                  <a:pt x="80570" y="4680"/>
                </a:lnTo>
                <a:lnTo>
                  <a:pt x="80640" y="4730"/>
                </a:lnTo>
                <a:lnTo>
                  <a:pt x="80770" y="4800"/>
                </a:lnTo>
                <a:lnTo>
                  <a:pt x="80820" y="4830"/>
                </a:lnTo>
                <a:lnTo>
                  <a:pt x="81050" y="4860"/>
                </a:lnTo>
                <a:lnTo>
                  <a:pt x="81120" y="4850"/>
                </a:lnTo>
                <a:lnTo>
                  <a:pt x="81230" y="4910"/>
                </a:lnTo>
                <a:lnTo>
                  <a:pt x="81470" y="4970"/>
                </a:lnTo>
                <a:lnTo>
                  <a:pt x="81580" y="5030"/>
                </a:lnTo>
                <a:lnTo>
                  <a:pt x="81760" y="5110"/>
                </a:lnTo>
                <a:lnTo>
                  <a:pt x="81880" y="5190"/>
                </a:lnTo>
                <a:lnTo>
                  <a:pt x="82120" y="5310"/>
                </a:lnTo>
                <a:lnTo>
                  <a:pt x="82180" y="5310"/>
                </a:lnTo>
                <a:lnTo>
                  <a:pt x="82320" y="5310"/>
                </a:lnTo>
                <a:lnTo>
                  <a:pt x="82360" y="5310"/>
                </a:lnTo>
                <a:lnTo>
                  <a:pt x="82420" y="5320"/>
                </a:lnTo>
                <a:lnTo>
                  <a:pt x="82520" y="5320"/>
                </a:lnTo>
                <a:lnTo>
                  <a:pt x="82690" y="5300"/>
                </a:lnTo>
                <a:lnTo>
                  <a:pt x="82720" y="5310"/>
                </a:lnTo>
                <a:lnTo>
                  <a:pt x="82830" y="5380"/>
                </a:lnTo>
                <a:lnTo>
                  <a:pt x="82880" y="5420"/>
                </a:lnTo>
                <a:lnTo>
                  <a:pt x="82960" y="5460"/>
                </a:lnTo>
                <a:lnTo>
                  <a:pt x="83160" y="5500"/>
                </a:lnTo>
                <a:lnTo>
                  <a:pt x="83180" y="5500"/>
                </a:lnTo>
                <a:lnTo>
                  <a:pt x="83290" y="5560"/>
                </a:lnTo>
                <a:lnTo>
                  <a:pt x="83380" y="5560"/>
                </a:lnTo>
                <a:lnTo>
                  <a:pt x="83500" y="5520"/>
                </a:lnTo>
                <a:lnTo>
                  <a:pt x="83570" y="5520"/>
                </a:lnTo>
                <a:lnTo>
                  <a:pt x="83620" y="5540"/>
                </a:lnTo>
                <a:lnTo>
                  <a:pt x="83640" y="5570"/>
                </a:lnTo>
                <a:lnTo>
                  <a:pt x="83660" y="5640"/>
                </a:lnTo>
                <a:lnTo>
                  <a:pt x="83640" y="5720"/>
                </a:lnTo>
                <a:lnTo>
                  <a:pt x="83560" y="5880"/>
                </a:lnTo>
                <a:lnTo>
                  <a:pt x="83520" y="5960"/>
                </a:lnTo>
                <a:lnTo>
                  <a:pt x="83470" y="6040"/>
                </a:lnTo>
                <a:lnTo>
                  <a:pt x="83460" y="6090"/>
                </a:lnTo>
                <a:lnTo>
                  <a:pt x="83470" y="6200"/>
                </a:lnTo>
                <a:lnTo>
                  <a:pt x="83450" y="6260"/>
                </a:lnTo>
                <a:lnTo>
                  <a:pt x="83390" y="6340"/>
                </a:lnTo>
                <a:lnTo>
                  <a:pt x="83380" y="6390"/>
                </a:lnTo>
                <a:lnTo>
                  <a:pt x="83440" y="6510"/>
                </a:lnTo>
                <a:lnTo>
                  <a:pt x="83450" y="6560"/>
                </a:lnTo>
                <a:lnTo>
                  <a:pt x="83430" y="6630"/>
                </a:lnTo>
                <a:lnTo>
                  <a:pt x="83420" y="6660"/>
                </a:lnTo>
                <a:lnTo>
                  <a:pt x="83350" y="6810"/>
                </a:lnTo>
                <a:lnTo>
                  <a:pt x="83270" y="6850"/>
                </a:lnTo>
                <a:lnTo>
                  <a:pt x="83250" y="6870"/>
                </a:lnTo>
                <a:lnTo>
                  <a:pt x="83210" y="6980"/>
                </a:lnTo>
                <a:lnTo>
                  <a:pt x="83190" y="7000"/>
                </a:lnTo>
                <a:lnTo>
                  <a:pt x="83190" y="7010"/>
                </a:lnTo>
                <a:lnTo>
                  <a:pt x="83130" y="7030"/>
                </a:lnTo>
                <a:lnTo>
                  <a:pt x="83000" y="7230"/>
                </a:lnTo>
                <a:lnTo>
                  <a:pt x="82910" y="7310"/>
                </a:lnTo>
                <a:lnTo>
                  <a:pt x="82850" y="7390"/>
                </a:lnTo>
                <a:lnTo>
                  <a:pt x="82800" y="7470"/>
                </a:lnTo>
                <a:lnTo>
                  <a:pt x="82750" y="7590"/>
                </a:lnTo>
                <a:lnTo>
                  <a:pt x="82580" y="7810"/>
                </a:lnTo>
                <a:lnTo>
                  <a:pt x="82550" y="7880"/>
                </a:lnTo>
                <a:lnTo>
                  <a:pt x="82550" y="7910"/>
                </a:lnTo>
                <a:lnTo>
                  <a:pt x="82570" y="7970"/>
                </a:lnTo>
                <a:lnTo>
                  <a:pt x="82570" y="8040"/>
                </a:lnTo>
                <a:lnTo>
                  <a:pt x="82570" y="8050"/>
                </a:lnTo>
                <a:lnTo>
                  <a:pt x="82590" y="8110"/>
                </a:lnTo>
                <a:lnTo>
                  <a:pt x="82560" y="8310"/>
                </a:lnTo>
                <a:lnTo>
                  <a:pt x="82500" y="8470"/>
                </a:lnTo>
                <a:lnTo>
                  <a:pt x="82500" y="8500"/>
                </a:lnTo>
                <a:lnTo>
                  <a:pt x="82460" y="8560"/>
                </a:lnTo>
                <a:lnTo>
                  <a:pt x="82340" y="8850"/>
                </a:lnTo>
                <a:lnTo>
                  <a:pt x="82310" y="8910"/>
                </a:lnTo>
                <a:lnTo>
                  <a:pt x="82290" y="9060"/>
                </a:lnTo>
                <a:lnTo>
                  <a:pt x="82270" y="9200"/>
                </a:lnTo>
                <a:lnTo>
                  <a:pt x="82290" y="9290"/>
                </a:lnTo>
                <a:lnTo>
                  <a:pt x="82270" y="9350"/>
                </a:lnTo>
                <a:lnTo>
                  <a:pt x="82250" y="9430"/>
                </a:lnTo>
                <a:lnTo>
                  <a:pt x="82260" y="9720"/>
                </a:lnTo>
                <a:lnTo>
                  <a:pt x="82270" y="9760"/>
                </a:lnTo>
                <a:lnTo>
                  <a:pt x="82330" y="9940"/>
                </a:lnTo>
                <a:lnTo>
                  <a:pt x="82400" y="10050"/>
                </a:lnTo>
                <a:lnTo>
                  <a:pt x="82420" y="10090"/>
                </a:lnTo>
                <a:lnTo>
                  <a:pt x="82470" y="10130"/>
                </a:lnTo>
                <a:lnTo>
                  <a:pt x="82490" y="10150"/>
                </a:lnTo>
                <a:lnTo>
                  <a:pt x="82660" y="10180"/>
                </a:lnTo>
                <a:lnTo>
                  <a:pt x="82740" y="10180"/>
                </a:lnTo>
                <a:lnTo>
                  <a:pt x="82800" y="10210"/>
                </a:lnTo>
                <a:lnTo>
                  <a:pt x="82880" y="10190"/>
                </a:lnTo>
                <a:lnTo>
                  <a:pt x="82930" y="10210"/>
                </a:lnTo>
                <a:lnTo>
                  <a:pt x="82940" y="10230"/>
                </a:lnTo>
                <a:lnTo>
                  <a:pt x="82950" y="10260"/>
                </a:lnTo>
                <a:lnTo>
                  <a:pt x="82940" y="10310"/>
                </a:lnTo>
                <a:lnTo>
                  <a:pt x="82920" y="10340"/>
                </a:lnTo>
                <a:lnTo>
                  <a:pt x="82820" y="10480"/>
                </a:lnTo>
                <a:lnTo>
                  <a:pt x="82800" y="10550"/>
                </a:lnTo>
                <a:lnTo>
                  <a:pt x="82630" y="10940"/>
                </a:lnTo>
                <a:lnTo>
                  <a:pt x="82590" y="11120"/>
                </a:lnTo>
                <a:lnTo>
                  <a:pt x="82580" y="11160"/>
                </a:lnTo>
                <a:lnTo>
                  <a:pt x="82530" y="11600"/>
                </a:lnTo>
                <a:lnTo>
                  <a:pt x="82550" y="11890"/>
                </a:lnTo>
                <a:lnTo>
                  <a:pt x="82560" y="11960"/>
                </a:lnTo>
                <a:lnTo>
                  <a:pt x="82570" y="12030"/>
                </a:lnTo>
                <a:lnTo>
                  <a:pt x="82590" y="12450"/>
                </a:lnTo>
                <a:lnTo>
                  <a:pt x="82610" y="12810"/>
                </a:lnTo>
                <a:lnTo>
                  <a:pt x="82620" y="12850"/>
                </a:lnTo>
                <a:lnTo>
                  <a:pt x="82600" y="13070"/>
                </a:lnTo>
                <a:lnTo>
                  <a:pt x="82630" y="13400"/>
                </a:lnTo>
                <a:lnTo>
                  <a:pt x="82640" y="13430"/>
                </a:lnTo>
                <a:lnTo>
                  <a:pt x="82700" y="13450"/>
                </a:lnTo>
                <a:lnTo>
                  <a:pt x="82720" y="13490"/>
                </a:lnTo>
                <a:lnTo>
                  <a:pt x="82730" y="13610"/>
                </a:lnTo>
                <a:lnTo>
                  <a:pt x="82760" y="13800"/>
                </a:lnTo>
                <a:lnTo>
                  <a:pt x="82870" y="14030"/>
                </a:lnTo>
                <a:lnTo>
                  <a:pt x="82880" y="14070"/>
                </a:lnTo>
                <a:lnTo>
                  <a:pt x="82860" y="14120"/>
                </a:lnTo>
                <a:lnTo>
                  <a:pt x="82850" y="14120"/>
                </a:lnTo>
                <a:lnTo>
                  <a:pt x="82820" y="14140"/>
                </a:lnTo>
                <a:lnTo>
                  <a:pt x="82730" y="14160"/>
                </a:lnTo>
                <a:lnTo>
                  <a:pt x="82580" y="14160"/>
                </a:lnTo>
                <a:lnTo>
                  <a:pt x="82560" y="14170"/>
                </a:lnTo>
                <a:lnTo>
                  <a:pt x="82520" y="14190"/>
                </a:lnTo>
                <a:lnTo>
                  <a:pt x="82460" y="14230"/>
                </a:lnTo>
                <a:lnTo>
                  <a:pt x="82450" y="14230"/>
                </a:lnTo>
                <a:lnTo>
                  <a:pt x="82440" y="14270"/>
                </a:lnTo>
                <a:lnTo>
                  <a:pt x="82450" y="14280"/>
                </a:lnTo>
                <a:lnTo>
                  <a:pt x="82480" y="14300"/>
                </a:lnTo>
                <a:lnTo>
                  <a:pt x="82490" y="14320"/>
                </a:lnTo>
                <a:lnTo>
                  <a:pt x="82460" y="14330"/>
                </a:lnTo>
                <a:lnTo>
                  <a:pt x="82460" y="14340"/>
                </a:lnTo>
                <a:lnTo>
                  <a:pt x="82450" y="14350"/>
                </a:lnTo>
                <a:lnTo>
                  <a:pt x="82470" y="14410"/>
                </a:lnTo>
                <a:lnTo>
                  <a:pt x="82450" y="14440"/>
                </a:lnTo>
                <a:lnTo>
                  <a:pt x="82490" y="14480"/>
                </a:lnTo>
                <a:lnTo>
                  <a:pt x="82490" y="14530"/>
                </a:lnTo>
                <a:lnTo>
                  <a:pt x="82470" y="14600"/>
                </a:lnTo>
                <a:lnTo>
                  <a:pt x="82430" y="14690"/>
                </a:lnTo>
                <a:lnTo>
                  <a:pt x="82370" y="14780"/>
                </a:lnTo>
                <a:lnTo>
                  <a:pt x="82320" y="14820"/>
                </a:lnTo>
                <a:lnTo>
                  <a:pt x="82300" y="14830"/>
                </a:lnTo>
                <a:lnTo>
                  <a:pt x="82140" y="14850"/>
                </a:lnTo>
                <a:lnTo>
                  <a:pt x="82020" y="14860"/>
                </a:lnTo>
                <a:lnTo>
                  <a:pt x="81980" y="14880"/>
                </a:lnTo>
                <a:lnTo>
                  <a:pt x="81970" y="14880"/>
                </a:lnTo>
                <a:lnTo>
                  <a:pt x="81930" y="14930"/>
                </a:lnTo>
                <a:lnTo>
                  <a:pt x="81930" y="14950"/>
                </a:lnTo>
                <a:lnTo>
                  <a:pt x="81960" y="14980"/>
                </a:lnTo>
                <a:lnTo>
                  <a:pt x="81960" y="15000"/>
                </a:lnTo>
                <a:lnTo>
                  <a:pt x="81960" y="15090"/>
                </a:lnTo>
                <a:lnTo>
                  <a:pt x="81960" y="15130"/>
                </a:lnTo>
                <a:lnTo>
                  <a:pt x="81950" y="15140"/>
                </a:lnTo>
                <a:lnTo>
                  <a:pt x="81900" y="15090"/>
                </a:lnTo>
                <a:lnTo>
                  <a:pt x="81890" y="15090"/>
                </a:lnTo>
                <a:lnTo>
                  <a:pt x="81870" y="15110"/>
                </a:lnTo>
                <a:lnTo>
                  <a:pt x="81890" y="15140"/>
                </a:lnTo>
                <a:lnTo>
                  <a:pt x="81880" y="15190"/>
                </a:lnTo>
                <a:lnTo>
                  <a:pt x="81900" y="15210"/>
                </a:lnTo>
                <a:lnTo>
                  <a:pt x="81950" y="15190"/>
                </a:lnTo>
                <a:lnTo>
                  <a:pt x="82010" y="15210"/>
                </a:lnTo>
                <a:lnTo>
                  <a:pt x="82040" y="15210"/>
                </a:lnTo>
                <a:lnTo>
                  <a:pt x="82100" y="15160"/>
                </a:lnTo>
                <a:lnTo>
                  <a:pt x="82130" y="15140"/>
                </a:lnTo>
                <a:lnTo>
                  <a:pt x="82180" y="15110"/>
                </a:lnTo>
                <a:lnTo>
                  <a:pt x="82340" y="15090"/>
                </a:lnTo>
                <a:lnTo>
                  <a:pt x="82360" y="15090"/>
                </a:lnTo>
                <a:lnTo>
                  <a:pt x="82550" y="15040"/>
                </a:lnTo>
                <a:lnTo>
                  <a:pt x="82660" y="15040"/>
                </a:lnTo>
                <a:lnTo>
                  <a:pt x="82970" y="15010"/>
                </a:lnTo>
                <a:lnTo>
                  <a:pt x="83200" y="15030"/>
                </a:lnTo>
                <a:lnTo>
                  <a:pt x="83270" y="15030"/>
                </a:lnTo>
                <a:lnTo>
                  <a:pt x="83300" y="15020"/>
                </a:lnTo>
                <a:lnTo>
                  <a:pt x="83310" y="15020"/>
                </a:lnTo>
                <a:lnTo>
                  <a:pt x="83320" y="15000"/>
                </a:lnTo>
                <a:lnTo>
                  <a:pt x="83300" y="14960"/>
                </a:lnTo>
                <a:lnTo>
                  <a:pt x="83270" y="14940"/>
                </a:lnTo>
                <a:lnTo>
                  <a:pt x="83260" y="14890"/>
                </a:lnTo>
                <a:lnTo>
                  <a:pt x="83240" y="14880"/>
                </a:lnTo>
                <a:lnTo>
                  <a:pt x="83230" y="14910"/>
                </a:lnTo>
                <a:lnTo>
                  <a:pt x="83230" y="14920"/>
                </a:lnTo>
                <a:lnTo>
                  <a:pt x="83160" y="14820"/>
                </a:lnTo>
                <a:lnTo>
                  <a:pt x="83060" y="14740"/>
                </a:lnTo>
                <a:lnTo>
                  <a:pt x="83040" y="14710"/>
                </a:lnTo>
                <a:lnTo>
                  <a:pt x="83030" y="14660"/>
                </a:lnTo>
                <a:lnTo>
                  <a:pt x="83050" y="14600"/>
                </a:lnTo>
                <a:lnTo>
                  <a:pt x="83080" y="14550"/>
                </a:lnTo>
                <a:lnTo>
                  <a:pt x="83080" y="14500"/>
                </a:lnTo>
                <a:lnTo>
                  <a:pt x="83080" y="14490"/>
                </a:lnTo>
                <a:lnTo>
                  <a:pt x="83070" y="14430"/>
                </a:lnTo>
                <a:lnTo>
                  <a:pt x="83060" y="14390"/>
                </a:lnTo>
                <a:lnTo>
                  <a:pt x="82970" y="14290"/>
                </a:lnTo>
                <a:lnTo>
                  <a:pt x="82920" y="14180"/>
                </a:lnTo>
                <a:lnTo>
                  <a:pt x="82930" y="14160"/>
                </a:lnTo>
                <a:lnTo>
                  <a:pt x="82940" y="14160"/>
                </a:lnTo>
                <a:lnTo>
                  <a:pt x="82960" y="14170"/>
                </a:lnTo>
                <a:lnTo>
                  <a:pt x="83030" y="14310"/>
                </a:lnTo>
                <a:lnTo>
                  <a:pt x="83080" y="14360"/>
                </a:lnTo>
                <a:lnTo>
                  <a:pt x="83200" y="14410"/>
                </a:lnTo>
                <a:lnTo>
                  <a:pt x="83260" y="14460"/>
                </a:lnTo>
                <a:lnTo>
                  <a:pt x="83320" y="14520"/>
                </a:lnTo>
                <a:lnTo>
                  <a:pt x="83410" y="14560"/>
                </a:lnTo>
                <a:lnTo>
                  <a:pt x="83480" y="14600"/>
                </a:lnTo>
                <a:lnTo>
                  <a:pt x="83560" y="14620"/>
                </a:lnTo>
                <a:lnTo>
                  <a:pt x="83690" y="14700"/>
                </a:lnTo>
                <a:lnTo>
                  <a:pt x="83740" y="14730"/>
                </a:lnTo>
                <a:lnTo>
                  <a:pt x="83810" y="14740"/>
                </a:lnTo>
                <a:lnTo>
                  <a:pt x="83870" y="14760"/>
                </a:lnTo>
                <a:lnTo>
                  <a:pt x="83940" y="14760"/>
                </a:lnTo>
                <a:lnTo>
                  <a:pt x="84010" y="14730"/>
                </a:lnTo>
                <a:lnTo>
                  <a:pt x="84080" y="14700"/>
                </a:lnTo>
                <a:lnTo>
                  <a:pt x="84170" y="14690"/>
                </a:lnTo>
                <a:lnTo>
                  <a:pt x="84240" y="14700"/>
                </a:lnTo>
                <a:lnTo>
                  <a:pt x="84330" y="14740"/>
                </a:lnTo>
                <a:lnTo>
                  <a:pt x="84340" y="14750"/>
                </a:lnTo>
                <a:lnTo>
                  <a:pt x="84350" y="14830"/>
                </a:lnTo>
                <a:lnTo>
                  <a:pt x="84390" y="14890"/>
                </a:lnTo>
                <a:lnTo>
                  <a:pt x="84490" y="14950"/>
                </a:lnTo>
                <a:lnTo>
                  <a:pt x="84490" y="14970"/>
                </a:lnTo>
                <a:lnTo>
                  <a:pt x="84440" y="15070"/>
                </a:lnTo>
                <a:lnTo>
                  <a:pt x="84420" y="15140"/>
                </a:lnTo>
                <a:lnTo>
                  <a:pt x="84390" y="15160"/>
                </a:lnTo>
                <a:lnTo>
                  <a:pt x="84380" y="15170"/>
                </a:lnTo>
                <a:lnTo>
                  <a:pt x="84360" y="15280"/>
                </a:lnTo>
                <a:lnTo>
                  <a:pt x="84340" y="15310"/>
                </a:lnTo>
                <a:lnTo>
                  <a:pt x="84290" y="15340"/>
                </a:lnTo>
                <a:lnTo>
                  <a:pt x="84240" y="15350"/>
                </a:lnTo>
                <a:lnTo>
                  <a:pt x="84230" y="15360"/>
                </a:lnTo>
                <a:lnTo>
                  <a:pt x="84210" y="15390"/>
                </a:lnTo>
                <a:lnTo>
                  <a:pt x="84240" y="15480"/>
                </a:lnTo>
                <a:lnTo>
                  <a:pt x="84240" y="15490"/>
                </a:lnTo>
                <a:lnTo>
                  <a:pt x="84230" y="15490"/>
                </a:lnTo>
                <a:lnTo>
                  <a:pt x="84140" y="15450"/>
                </a:lnTo>
                <a:lnTo>
                  <a:pt x="84080" y="15460"/>
                </a:lnTo>
                <a:lnTo>
                  <a:pt x="84060" y="15460"/>
                </a:lnTo>
                <a:lnTo>
                  <a:pt x="84010" y="15410"/>
                </a:lnTo>
                <a:lnTo>
                  <a:pt x="83980" y="15400"/>
                </a:lnTo>
                <a:lnTo>
                  <a:pt x="83950" y="15400"/>
                </a:lnTo>
                <a:lnTo>
                  <a:pt x="83880" y="15420"/>
                </a:lnTo>
                <a:lnTo>
                  <a:pt x="83860" y="15420"/>
                </a:lnTo>
                <a:lnTo>
                  <a:pt x="83760" y="15420"/>
                </a:lnTo>
                <a:lnTo>
                  <a:pt x="83670" y="15450"/>
                </a:lnTo>
                <a:lnTo>
                  <a:pt x="83640" y="15440"/>
                </a:lnTo>
                <a:lnTo>
                  <a:pt x="83590" y="15410"/>
                </a:lnTo>
                <a:lnTo>
                  <a:pt x="83530" y="15400"/>
                </a:lnTo>
                <a:lnTo>
                  <a:pt x="83510" y="15380"/>
                </a:lnTo>
                <a:lnTo>
                  <a:pt x="83500" y="15340"/>
                </a:lnTo>
                <a:lnTo>
                  <a:pt x="83530" y="15220"/>
                </a:lnTo>
                <a:lnTo>
                  <a:pt x="83520" y="15180"/>
                </a:lnTo>
                <a:lnTo>
                  <a:pt x="83490" y="15150"/>
                </a:lnTo>
                <a:lnTo>
                  <a:pt x="83380" y="15090"/>
                </a:lnTo>
                <a:lnTo>
                  <a:pt x="83280" y="15090"/>
                </a:lnTo>
                <a:lnTo>
                  <a:pt x="83160" y="15080"/>
                </a:lnTo>
                <a:lnTo>
                  <a:pt x="82930" y="15110"/>
                </a:lnTo>
                <a:lnTo>
                  <a:pt x="82830" y="15120"/>
                </a:lnTo>
                <a:lnTo>
                  <a:pt x="82480" y="15200"/>
                </a:lnTo>
                <a:lnTo>
                  <a:pt x="82450" y="15210"/>
                </a:lnTo>
                <a:lnTo>
                  <a:pt x="82320" y="15220"/>
                </a:lnTo>
                <a:lnTo>
                  <a:pt x="82200" y="15260"/>
                </a:lnTo>
                <a:lnTo>
                  <a:pt x="82070" y="15270"/>
                </a:lnTo>
                <a:lnTo>
                  <a:pt x="81860" y="15360"/>
                </a:lnTo>
                <a:lnTo>
                  <a:pt x="81660" y="15480"/>
                </a:lnTo>
                <a:lnTo>
                  <a:pt x="81580" y="15540"/>
                </a:lnTo>
                <a:lnTo>
                  <a:pt x="81430" y="15630"/>
                </a:lnTo>
                <a:lnTo>
                  <a:pt x="81340" y="15670"/>
                </a:lnTo>
                <a:lnTo>
                  <a:pt x="81100" y="15840"/>
                </a:lnTo>
                <a:lnTo>
                  <a:pt x="81090" y="15840"/>
                </a:lnTo>
                <a:lnTo>
                  <a:pt x="81080" y="15870"/>
                </a:lnTo>
                <a:lnTo>
                  <a:pt x="81060" y="16110"/>
                </a:lnTo>
                <a:lnTo>
                  <a:pt x="81060" y="16200"/>
                </a:lnTo>
                <a:lnTo>
                  <a:pt x="81070" y="16420"/>
                </a:lnTo>
                <a:lnTo>
                  <a:pt x="81110" y="16640"/>
                </a:lnTo>
                <a:lnTo>
                  <a:pt x="81110" y="16700"/>
                </a:lnTo>
                <a:lnTo>
                  <a:pt x="81070" y="16950"/>
                </a:lnTo>
                <a:lnTo>
                  <a:pt x="81060" y="17020"/>
                </a:lnTo>
                <a:lnTo>
                  <a:pt x="81030" y="17110"/>
                </a:lnTo>
                <a:lnTo>
                  <a:pt x="80990" y="17220"/>
                </a:lnTo>
                <a:lnTo>
                  <a:pt x="80980" y="17280"/>
                </a:lnTo>
                <a:lnTo>
                  <a:pt x="81000" y="17420"/>
                </a:lnTo>
                <a:lnTo>
                  <a:pt x="81010" y="17570"/>
                </a:lnTo>
                <a:lnTo>
                  <a:pt x="81070" y="17760"/>
                </a:lnTo>
                <a:lnTo>
                  <a:pt x="81070" y="17780"/>
                </a:lnTo>
                <a:lnTo>
                  <a:pt x="81070" y="17810"/>
                </a:lnTo>
                <a:lnTo>
                  <a:pt x="81060" y="17860"/>
                </a:lnTo>
                <a:lnTo>
                  <a:pt x="81070" y="17930"/>
                </a:lnTo>
                <a:lnTo>
                  <a:pt x="81080" y="17980"/>
                </a:lnTo>
                <a:lnTo>
                  <a:pt x="81040" y="18050"/>
                </a:lnTo>
                <a:lnTo>
                  <a:pt x="81010" y="18160"/>
                </a:lnTo>
                <a:lnTo>
                  <a:pt x="80960" y="18420"/>
                </a:lnTo>
                <a:lnTo>
                  <a:pt x="80950" y="18460"/>
                </a:lnTo>
                <a:lnTo>
                  <a:pt x="80910" y="18600"/>
                </a:lnTo>
                <a:lnTo>
                  <a:pt x="80900" y="18660"/>
                </a:lnTo>
                <a:lnTo>
                  <a:pt x="80890" y="18760"/>
                </a:lnTo>
                <a:lnTo>
                  <a:pt x="80870" y="18790"/>
                </a:lnTo>
                <a:lnTo>
                  <a:pt x="80790" y="18880"/>
                </a:lnTo>
                <a:lnTo>
                  <a:pt x="80780" y="18900"/>
                </a:lnTo>
                <a:lnTo>
                  <a:pt x="80710" y="19300"/>
                </a:lnTo>
                <a:lnTo>
                  <a:pt x="80650" y="19620"/>
                </a:lnTo>
                <a:lnTo>
                  <a:pt x="80670" y="19710"/>
                </a:lnTo>
                <a:lnTo>
                  <a:pt x="80660" y="19800"/>
                </a:lnTo>
                <a:lnTo>
                  <a:pt x="80660" y="19810"/>
                </a:lnTo>
                <a:lnTo>
                  <a:pt x="80630" y="19910"/>
                </a:lnTo>
                <a:lnTo>
                  <a:pt x="80630" y="19990"/>
                </a:lnTo>
                <a:lnTo>
                  <a:pt x="80620" y="20080"/>
                </a:lnTo>
                <a:lnTo>
                  <a:pt x="80570" y="20160"/>
                </a:lnTo>
                <a:lnTo>
                  <a:pt x="80590" y="20230"/>
                </a:lnTo>
                <a:lnTo>
                  <a:pt x="80550" y="20370"/>
                </a:lnTo>
                <a:lnTo>
                  <a:pt x="80480" y="20500"/>
                </a:lnTo>
                <a:lnTo>
                  <a:pt x="80470" y="20600"/>
                </a:lnTo>
                <a:lnTo>
                  <a:pt x="80440" y="20740"/>
                </a:lnTo>
                <a:lnTo>
                  <a:pt x="80430" y="20880"/>
                </a:lnTo>
                <a:lnTo>
                  <a:pt x="80450" y="20940"/>
                </a:lnTo>
                <a:lnTo>
                  <a:pt x="80440" y="21020"/>
                </a:lnTo>
                <a:lnTo>
                  <a:pt x="80470" y="21110"/>
                </a:lnTo>
                <a:lnTo>
                  <a:pt x="80460" y="21200"/>
                </a:lnTo>
                <a:lnTo>
                  <a:pt x="80470" y="21270"/>
                </a:lnTo>
                <a:lnTo>
                  <a:pt x="80510" y="21330"/>
                </a:lnTo>
                <a:lnTo>
                  <a:pt x="80540" y="21360"/>
                </a:lnTo>
                <a:lnTo>
                  <a:pt x="80580" y="21380"/>
                </a:lnTo>
                <a:lnTo>
                  <a:pt x="80620" y="21410"/>
                </a:lnTo>
                <a:lnTo>
                  <a:pt x="80690" y="21430"/>
                </a:lnTo>
                <a:lnTo>
                  <a:pt x="80720" y="21460"/>
                </a:lnTo>
                <a:lnTo>
                  <a:pt x="80740" y="21510"/>
                </a:lnTo>
                <a:lnTo>
                  <a:pt x="80720" y="21580"/>
                </a:lnTo>
                <a:lnTo>
                  <a:pt x="80630" y="21760"/>
                </a:lnTo>
                <a:lnTo>
                  <a:pt x="80610" y="21840"/>
                </a:lnTo>
                <a:lnTo>
                  <a:pt x="80500" y="22060"/>
                </a:lnTo>
                <a:lnTo>
                  <a:pt x="80490" y="22080"/>
                </a:lnTo>
                <a:lnTo>
                  <a:pt x="80370" y="22250"/>
                </a:lnTo>
                <a:lnTo>
                  <a:pt x="80250" y="22390"/>
                </a:lnTo>
                <a:lnTo>
                  <a:pt x="80190" y="22500"/>
                </a:lnTo>
                <a:lnTo>
                  <a:pt x="80070" y="22660"/>
                </a:lnTo>
                <a:lnTo>
                  <a:pt x="80030" y="22700"/>
                </a:lnTo>
                <a:lnTo>
                  <a:pt x="80030" y="22710"/>
                </a:lnTo>
                <a:lnTo>
                  <a:pt x="79970" y="22730"/>
                </a:lnTo>
                <a:lnTo>
                  <a:pt x="79900" y="22760"/>
                </a:lnTo>
                <a:lnTo>
                  <a:pt x="79810" y="22830"/>
                </a:lnTo>
                <a:lnTo>
                  <a:pt x="79810" y="22840"/>
                </a:lnTo>
                <a:lnTo>
                  <a:pt x="79690" y="23020"/>
                </a:lnTo>
                <a:lnTo>
                  <a:pt x="79590" y="23110"/>
                </a:lnTo>
                <a:lnTo>
                  <a:pt x="79580" y="23110"/>
                </a:lnTo>
                <a:lnTo>
                  <a:pt x="79520" y="23200"/>
                </a:lnTo>
                <a:lnTo>
                  <a:pt x="79480" y="23270"/>
                </a:lnTo>
                <a:lnTo>
                  <a:pt x="79460" y="23370"/>
                </a:lnTo>
                <a:lnTo>
                  <a:pt x="79410" y="23480"/>
                </a:lnTo>
                <a:lnTo>
                  <a:pt x="79400" y="23570"/>
                </a:lnTo>
                <a:lnTo>
                  <a:pt x="79410" y="23650"/>
                </a:lnTo>
                <a:lnTo>
                  <a:pt x="79440" y="23740"/>
                </a:lnTo>
                <a:lnTo>
                  <a:pt x="79450" y="23840"/>
                </a:lnTo>
                <a:lnTo>
                  <a:pt x="79440" y="23910"/>
                </a:lnTo>
                <a:lnTo>
                  <a:pt x="79420" y="24010"/>
                </a:lnTo>
                <a:lnTo>
                  <a:pt x="79380" y="24120"/>
                </a:lnTo>
                <a:lnTo>
                  <a:pt x="79260" y="24290"/>
                </a:lnTo>
                <a:lnTo>
                  <a:pt x="79250" y="24290"/>
                </a:lnTo>
                <a:lnTo>
                  <a:pt x="79140" y="24350"/>
                </a:lnTo>
                <a:lnTo>
                  <a:pt x="79030" y="24450"/>
                </a:lnTo>
                <a:lnTo>
                  <a:pt x="79020" y="24450"/>
                </a:lnTo>
                <a:lnTo>
                  <a:pt x="78940" y="24590"/>
                </a:lnTo>
                <a:lnTo>
                  <a:pt x="78860" y="24670"/>
                </a:lnTo>
                <a:lnTo>
                  <a:pt x="78750" y="24740"/>
                </a:lnTo>
                <a:lnTo>
                  <a:pt x="78470" y="24980"/>
                </a:lnTo>
                <a:lnTo>
                  <a:pt x="78410" y="25020"/>
                </a:lnTo>
                <a:lnTo>
                  <a:pt x="78270" y="25160"/>
                </a:lnTo>
                <a:lnTo>
                  <a:pt x="78260" y="25160"/>
                </a:lnTo>
                <a:lnTo>
                  <a:pt x="78210" y="25230"/>
                </a:lnTo>
                <a:lnTo>
                  <a:pt x="78130" y="25300"/>
                </a:lnTo>
                <a:lnTo>
                  <a:pt x="78120" y="25310"/>
                </a:lnTo>
                <a:lnTo>
                  <a:pt x="78090" y="25330"/>
                </a:lnTo>
                <a:lnTo>
                  <a:pt x="78070" y="25350"/>
                </a:lnTo>
                <a:lnTo>
                  <a:pt x="78070" y="25400"/>
                </a:lnTo>
                <a:lnTo>
                  <a:pt x="78050" y="25440"/>
                </a:lnTo>
                <a:lnTo>
                  <a:pt x="77970" y="25530"/>
                </a:lnTo>
                <a:lnTo>
                  <a:pt x="77940" y="25600"/>
                </a:lnTo>
                <a:lnTo>
                  <a:pt x="77910" y="25620"/>
                </a:lnTo>
                <a:lnTo>
                  <a:pt x="77900" y="25620"/>
                </a:lnTo>
                <a:lnTo>
                  <a:pt x="77880" y="25670"/>
                </a:lnTo>
                <a:lnTo>
                  <a:pt x="77870" y="25750"/>
                </a:lnTo>
                <a:lnTo>
                  <a:pt x="77840" y="25800"/>
                </a:lnTo>
                <a:lnTo>
                  <a:pt x="77820" y="26100"/>
                </a:lnTo>
                <a:lnTo>
                  <a:pt x="77810" y="26120"/>
                </a:lnTo>
                <a:lnTo>
                  <a:pt x="77770" y="26200"/>
                </a:lnTo>
                <a:lnTo>
                  <a:pt x="77710" y="26320"/>
                </a:lnTo>
                <a:lnTo>
                  <a:pt x="77670" y="26600"/>
                </a:lnTo>
                <a:lnTo>
                  <a:pt x="77650" y="26670"/>
                </a:lnTo>
                <a:lnTo>
                  <a:pt x="77620" y="26710"/>
                </a:lnTo>
                <a:lnTo>
                  <a:pt x="77620" y="26720"/>
                </a:lnTo>
                <a:lnTo>
                  <a:pt x="77570" y="26750"/>
                </a:lnTo>
                <a:lnTo>
                  <a:pt x="77510" y="26810"/>
                </a:lnTo>
                <a:lnTo>
                  <a:pt x="77490" y="26840"/>
                </a:lnTo>
                <a:lnTo>
                  <a:pt x="77380" y="26980"/>
                </a:lnTo>
                <a:lnTo>
                  <a:pt x="77330" y="27120"/>
                </a:lnTo>
                <a:lnTo>
                  <a:pt x="77300" y="27320"/>
                </a:lnTo>
                <a:lnTo>
                  <a:pt x="77310" y="27410"/>
                </a:lnTo>
                <a:lnTo>
                  <a:pt x="77340" y="27460"/>
                </a:lnTo>
                <a:lnTo>
                  <a:pt x="77350" y="27510"/>
                </a:lnTo>
                <a:lnTo>
                  <a:pt x="77340" y="27600"/>
                </a:lnTo>
                <a:lnTo>
                  <a:pt x="77340" y="27620"/>
                </a:lnTo>
                <a:lnTo>
                  <a:pt x="77340" y="27640"/>
                </a:lnTo>
                <a:lnTo>
                  <a:pt x="77290" y="27760"/>
                </a:lnTo>
                <a:lnTo>
                  <a:pt x="77170" y="27940"/>
                </a:lnTo>
                <a:lnTo>
                  <a:pt x="77080" y="28050"/>
                </a:lnTo>
                <a:lnTo>
                  <a:pt x="77070" y="28050"/>
                </a:lnTo>
                <a:lnTo>
                  <a:pt x="77010" y="28090"/>
                </a:lnTo>
                <a:lnTo>
                  <a:pt x="77000" y="28100"/>
                </a:lnTo>
                <a:lnTo>
                  <a:pt x="76970" y="28160"/>
                </a:lnTo>
                <a:lnTo>
                  <a:pt x="76950" y="28180"/>
                </a:lnTo>
                <a:lnTo>
                  <a:pt x="76760" y="28340"/>
                </a:lnTo>
                <a:lnTo>
                  <a:pt x="76700" y="28430"/>
                </a:lnTo>
                <a:lnTo>
                  <a:pt x="76650" y="28500"/>
                </a:lnTo>
                <a:lnTo>
                  <a:pt x="76620" y="28620"/>
                </a:lnTo>
                <a:lnTo>
                  <a:pt x="76590" y="28650"/>
                </a:lnTo>
                <a:lnTo>
                  <a:pt x="76590" y="28660"/>
                </a:lnTo>
                <a:lnTo>
                  <a:pt x="76540" y="28700"/>
                </a:lnTo>
                <a:lnTo>
                  <a:pt x="76490" y="28740"/>
                </a:lnTo>
                <a:lnTo>
                  <a:pt x="76490" y="28750"/>
                </a:lnTo>
                <a:lnTo>
                  <a:pt x="76440" y="28820"/>
                </a:lnTo>
                <a:lnTo>
                  <a:pt x="76410" y="28880"/>
                </a:lnTo>
                <a:lnTo>
                  <a:pt x="76370" y="28990"/>
                </a:lnTo>
                <a:lnTo>
                  <a:pt x="76360" y="29080"/>
                </a:lnTo>
                <a:lnTo>
                  <a:pt x="76360" y="29100"/>
                </a:lnTo>
                <a:lnTo>
                  <a:pt x="76350" y="29110"/>
                </a:lnTo>
                <a:lnTo>
                  <a:pt x="76310" y="29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20" y="60130"/>
                </a:moveTo>
                <a:lnTo>
                  <a:pt x="31540" y="60790"/>
                </a:lnTo>
                <a:lnTo>
                  <a:pt x="32670" y="60520"/>
                </a:lnTo>
                <a:lnTo>
                  <a:pt x="33330" y="59790"/>
                </a:lnTo>
                <a:lnTo>
                  <a:pt x="33790" y="58930"/>
                </a:lnTo>
                <a:lnTo>
                  <a:pt x="34060" y="58730"/>
                </a:lnTo>
                <a:lnTo>
                  <a:pt x="34100" y="58710"/>
                </a:lnTo>
                <a:lnTo>
                  <a:pt x="34650" y="58470"/>
                </a:lnTo>
                <a:lnTo>
                  <a:pt x="35110" y="58470"/>
                </a:lnTo>
                <a:lnTo>
                  <a:pt x="36640" y="58930"/>
                </a:lnTo>
                <a:lnTo>
                  <a:pt x="37360" y="60520"/>
                </a:lnTo>
                <a:lnTo>
                  <a:pt x="37500" y="60790"/>
                </a:lnTo>
                <a:lnTo>
                  <a:pt x="37500" y="61170"/>
                </a:lnTo>
                <a:lnTo>
                  <a:pt x="37500" y="61190"/>
                </a:lnTo>
                <a:lnTo>
                  <a:pt x="37500" y="61210"/>
                </a:lnTo>
                <a:lnTo>
                  <a:pt x="37500" y="61230"/>
                </a:lnTo>
                <a:lnTo>
                  <a:pt x="37500" y="61250"/>
                </a:lnTo>
                <a:lnTo>
                  <a:pt x="37500" y="61270"/>
                </a:lnTo>
                <a:lnTo>
                  <a:pt x="37500" y="61290"/>
                </a:lnTo>
                <a:lnTo>
                  <a:pt x="37500" y="61310"/>
                </a:lnTo>
                <a:lnTo>
                  <a:pt x="37500" y="61330"/>
                </a:lnTo>
                <a:lnTo>
                  <a:pt x="37500" y="61350"/>
                </a:lnTo>
                <a:lnTo>
                  <a:pt x="37500" y="61370"/>
                </a:lnTo>
                <a:lnTo>
                  <a:pt x="37500" y="61390"/>
                </a:lnTo>
                <a:lnTo>
                  <a:pt x="37500" y="61410"/>
                </a:lnTo>
                <a:lnTo>
                  <a:pt x="37500" y="61430"/>
                </a:lnTo>
                <a:lnTo>
                  <a:pt x="37500" y="61450"/>
                </a:lnTo>
                <a:lnTo>
                  <a:pt x="37500" y="61470"/>
                </a:lnTo>
                <a:lnTo>
                  <a:pt x="37500" y="61490"/>
                </a:lnTo>
                <a:lnTo>
                  <a:pt x="37500" y="61510"/>
                </a:lnTo>
                <a:lnTo>
                  <a:pt x="37500" y="61530"/>
                </a:lnTo>
                <a:lnTo>
                  <a:pt x="37500" y="61550"/>
                </a:lnTo>
                <a:lnTo>
                  <a:pt x="37500" y="61570"/>
                </a:lnTo>
                <a:lnTo>
                  <a:pt x="37500" y="61590"/>
                </a:lnTo>
                <a:lnTo>
                  <a:pt x="37500" y="61980"/>
                </a:lnTo>
                <a:lnTo>
                  <a:pt x="37300" y="62310"/>
                </a:lnTo>
                <a:lnTo>
                  <a:pt x="37650" y="62530"/>
                </a:lnTo>
                <a:lnTo>
                  <a:pt x="38160" y="62840"/>
                </a:lnTo>
                <a:lnTo>
                  <a:pt x="38560" y="62820"/>
                </a:lnTo>
                <a:lnTo>
                  <a:pt x="39480" y="62780"/>
                </a:lnTo>
                <a:lnTo>
                  <a:pt x="39810" y="62910"/>
                </a:lnTo>
                <a:lnTo>
                  <a:pt x="39880" y="63330"/>
                </a:lnTo>
                <a:lnTo>
                  <a:pt x="39880" y="63350"/>
                </a:lnTo>
                <a:lnTo>
                  <a:pt x="39880" y="63370"/>
                </a:lnTo>
                <a:lnTo>
                  <a:pt x="39880" y="63380"/>
                </a:lnTo>
                <a:lnTo>
                  <a:pt x="39880" y="63390"/>
                </a:lnTo>
                <a:lnTo>
                  <a:pt x="39890" y="63410"/>
                </a:lnTo>
                <a:lnTo>
                  <a:pt x="39890" y="63420"/>
                </a:lnTo>
                <a:lnTo>
                  <a:pt x="39890" y="63440"/>
                </a:lnTo>
                <a:lnTo>
                  <a:pt x="39890" y="63450"/>
                </a:lnTo>
                <a:lnTo>
                  <a:pt x="40010" y="64230"/>
                </a:lnTo>
                <a:lnTo>
                  <a:pt x="39920" y="64650"/>
                </a:lnTo>
                <a:lnTo>
                  <a:pt x="39920" y="64670"/>
                </a:lnTo>
                <a:lnTo>
                  <a:pt x="39920" y="64680"/>
                </a:lnTo>
                <a:lnTo>
                  <a:pt x="39910" y="64700"/>
                </a:lnTo>
                <a:lnTo>
                  <a:pt x="39910" y="64720"/>
                </a:lnTo>
                <a:lnTo>
                  <a:pt x="39910" y="64740"/>
                </a:lnTo>
                <a:lnTo>
                  <a:pt x="39900" y="64760"/>
                </a:lnTo>
                <a:lnTo>
                  <a:pt x="39900" y="64770"/>
                </a:lnTo>
                <a:lnTo>
                  <a:pt x="39900" y="64790"/>
                </a:lnTo>
                <a:lnTo>
                  <a:pt x="39890" y="64810"/>
                </a:lnTo>
                <a:lnTo>
                  <a:pt x="39890" y="64830"/>
                </a:lnTo>
                <a:lnTo>
                  <a:pt x="39880" y="64850"/>
                </a:lnTo>
                <a:lnTo>
                  <a:pt x="39880" y="64870"/>
                </a:lnTo>
                <a:lnTo>
                  <a:pt x="39880" y="64880"/>
                </a:lnTo>
                <a:lnTo>
                  <a:pt x="39870" y="64900"/>
                </a:lnTo>
                <a:lnTo>
                  <a:pt x="39870" y="64920"/>
                </a:lnTo>
                <a:lnTo>
                  <a:pt x="39860" y="64940"/>
                </a:lnTo>
                <a:lnTo>
                  <a:pt x="39860" y="64960"/>
                </a:lnTo>
                <a:lnTo>
                  <a:pt x="39860" y="64980"/>
                </a:lnTo>
                <a:lnTo>
                  <a:pt x="39850" y="65000"/>
                </a:lnTo>
                <a:lnTo>
                  <a:pt x="39850" y="65010"/>
                </a:lnTo>
                <a:lnTo>
                  <a:pt x="39850" y="65030"/>
                </a:lnTo>
                <a:lnTo>
                  <a:pt x="39840" y="65050"/>
                </a:lnTo>
                <a:lnTo>
                  <a:pt x="39840" y="65060"/>
                </a:lnTo>
                <a:lnTo>
                  <a:pt x="39840" y="65080"/>
                </a:lnTo>
                <a:lnTo>
                  <a:pt x="39830" y="65100"/>
                </a:lnTo>
                <a:lnTo>
                  <a:pt x="39830" y="65120"/>
                </a:lnTo>
                <a:lnTo>
                  <a:pt x="39820" y="65140"/>
                </a:lnTo>
                <a:lnTo>
                  <a:pt x="39820" y="65160"/>
                </a:lnTo>
                <a:lnTo>
                  <a:pt x="39810" y="65180"/>
                </a:lnTo>
                <a:lnTo>
                  <a:pt x="39810" y="65190"/>
                </a:lnTo>
                <a:lnTo>
                  <a:pt x="39810" y="65200"/>
                </a:lnTo>
                <a:lnTo>
                  <a:pt x="39810" y="65220"/>
                </a:lnTo>
                <a:lnTo>
                  <a:pt x="39800" y="65240"/>
                </a:lnTo>
                <a:lnTo>
                  <a:pt x="39800" y="65250"/>
                </a:lnTo>
                <a:lnTo>
                  <a:pt x="39790" y="65270"/>
                </a:lnTo>
                <a:lnTo>
                  <a:pt x="39790" y="65290"/>
                </a:lnTo>
                <a:lnTo>
                  <a:pt x="39790" y="65300"/>
                </a:lnTo>
                <a:lnTo>
                  <a:pt x="39790" y="65320"/>
                </a:lnTo>
                <a:lnTo>
                  <a:pt x="39780" y="65340"/>
                </a:lnTo>
                <a:lnTo>
                  <a:pt x="39780" y="65360"/>
                </a:lnTo>
                <a:lnTo>
                  <a:pt x="39770" y="65370"/>
                </a:lnTo>
                <a:lnTo>
                  <a:pt x="39770" y="65390"/>
                </a:lnTo>
                <a:lnTo>
                  <a:pt x="39770" y="65410"/>
                </a:lnTo>
                <a:lnTo>
                  <a:pt x="39680" y="65820"/>
                </a:lnTo>
                <a:lnTo>
                  <a:pt x="39810" y="66220"/>
                </a:lnTo>
                <a:lnTo>
                  <a:pt x="39750" y="66650"/>
                </a:lnTo>
                <a:lnTo>
                  <a:pt x="39750" y="66670"/>
                </a:lnTo>
                <a:lnTo>
                  <a:pt x="39740" y="66690"/>
                </a:lnTo>
                <a:lnTo>
                  <a:pt x="39610" y="67560"/>
                </a:lnTo>
                <a:lnTo>
                  <a:pt x="39550" y="68010"/>
                </a:lnTo>
                <a:lnTo>
                  <a:pt x="39600" y="68420"/>
                </a:lnTo>
                <a:lnTo>
                  <a:pt x="39600" y="68440"/>
                </a:lnTo>
                <a:lnTo>
                  <a:pt x="39600" y="68460"/>
                </a:lnTo>
                <a:lnTo>
                  <a:pt x="39600" y="68480"/>
                </a:lnTo>
                <a:lnTo>
                  <a:pt x="39600" y="68500"/>
                </a:lnTo>
                <a:lnTo>
                  <a:pt x="39610" y="68520"/>
                </a:lnTo>
                <a:lnTo>
                  <a:pt x="39610" y="68540"/>
                </a:lnTo>
                <a:lnTo>
                  <a:pt x="39610" y="68560"/>
                </a:lnTo>
                <a:lnTo>
                  <a:pt x="39610" y="68580"/>
                </a:lnTo>
                <a:lnTo>
                  <a:pt x="39620" y="68600"/>
                </a:lnTo>
                <a:lnTo>
                  <a:pt x="39620" y="68620"/>
                </a:lnTo>
                <a:lnTo>
                  <a:pt x="39620" y="68640"/>
                </a:lnTo>
                <a:lnTo>
                  <a:pt x="39620" y="68660"/>
                </a:lnTo>
                <a:lnTo>
                  <a:pt x="39630" y="68680"/>
                </a:lnTo>
                <a:lnTo>
                  <a:pt x="39630" y="68700"/>
                </a:lnTo>
                <a:lnTo>
                  <a:pt x="39630" y="68720"/>
                </a:lnTo>
                <a:lnTo>
                  <a:pt x="39630" y="68740"/>
                </a:lnTo>
                <a:lnTo>
                  <a:pt x="39630" y="68760"/>
                </a:lnTo>
                <a:lnTo>
                  <a:pt x="39640" y="68780"/>
                </a:lnTo>
                <a:lnTo>
                  <a:pt x="39640" y="68800"/>
                </a:lnTo>
                <a:lnTo>
                  <a:pt x="39640" y="68820"/>
                </a:lnTo>
                <a:lnTo>
                  <a:pt x="39640" y="68840"/>
                </a:lnTo>
                <a:lnTo>
                  <a:pt x="39650" y="68860"/>
                </a:lnTo>
                <a:lnTo>
                  <a:pt x="39650" y="68880"/>
                </a:lnTo>
                <a:lnTo>
                  <a:pt x="39650" y="68900"/>
                </a:lnTo>
                <a:lnTo>
                  <a:pt x="39650" y="68920"/>
                </a:lnTo>
                <a:lnTo>
                  <a:pt x="39650" y="68940"/>
                </a:lnTo>
                <a:lnTo>
                  <a:pt x="39660" y="68960"/>
                </a:lnTo>
                <a:lnTo>
                  <a:pt x="39660" y="68980"/>
                </a:lnTo>
                <a:lnTo>
                  <a:pt x="39660" y="69000"/>
                </a:lnTo>
                <a:lnTo>
                  <a:pt x="39660" y="69020"/>
                </a:lnTo>
                <a:lnTo>
                  <a:pt x="39670" y="69040"/>
                </a:lnTo>
                <a:lnTo>
                  <a:pt x="39670" y="69050"/>
                </a:lnTo>
                <a:lnTo>
                  <a:pt x="39670" y="69070"/>
                </a:lnTo>
                <a:lnTo>
                  <a:pt x="39670" y="69090"/>
                </a:lnTo>
                <a:lnTo>
                  <a:pt x="39680" y="69110"/>
                </a:lnTo>
                <a:lnTo>
                  <a:pt x="39680" y="69130"/>
                </a:lnTo>
                <a:lnTo>
                  <a:pt x="39680" y="69150"/>
                </a:lnTo>
                <a:lnTo>
                  <a:pt x="39680" y="69170"/>
                </a:lnTo>
                <a:lnTo>
                  <a:pt x="39680" y="69190"/>
                </a:lnTo>
                <a:lnTo>
                  <a:pt x="39690" y="69210"/>
                </a:lnTo>
                <a:lnTo>
                  <a:pt x="39690" y="69230"/>
                </a:lnTo>
                <a:lnTo>
                  <a:pt x="39690" y="69260"/>
                </a:lnTo>
                <a:lnTo>
                  <a:pt x="39700" y="69290"/>
                </a:lnTo>
                <a:lnTo>
                  <a:pt x="39700" y="69310"/>
                </a:lnTo>
                <a:lnTo>
                  <a:pt x="39740" y="69640"/>
                </a:lnTo>
                <a:lnTo>
                  <a:pt x="39750" y="69730"/>
                </a:lnTo>
                <a:lnTo>
                  <a:pt x="38470" y="70300"/>
                </a:lnTo>
                <a:lnTo>
                  <a:pt x="34790" y="71920"/>
                </a:lnTo>
                <a:lnTo>
                  <a:pt x="34650" y="71980"/>
                </a:lnTo>
                <a:lnTo>
                  <a:pt x="32700" y="72770"/>
                </a:lnTo>
                <a:lnTo>
                  <a:pt x="32670" y="72780"/>
                </a:lnTo>
                <a:lnTo>
                  <a:pt x="30950" y="73640"/>
                </a:lnTo>
                <a:lnTo>
                  <a:pt x="30880" y="73670"/>
                </a:lnTo>
                <a:lnTo>
                  <a:pt x="28700" y="74760"/>
                </a:lnTo>
                <a:lnTo>
                  <a:pt x="28510" y="74630"/>
                </a:lnTo>
                <a:lnTo>
                  <a:pt x="28170" y="74370"/>
                </a:lnTo>
                <a:lnTo>
                  <a:pt x="27860" y="74080"/>
                </a:lnTo>
                <a:lnTo>
                  <a:pt x="27850" y="74060"/>
                </a:lnTo>
                <a:lnTo>
                  <a:pt x="27840" y="74050"/>
                </a:lnTo>
                <a:lnTo>
                  <a:pt x="27820" y="74040"/>
                </a:lnTo>
                <a:lnTo>
                  <a:pt x="27810" y="74030"/>
                </a:lnTo>
                <a:lnTo>
                  <a:pt x="27790" y="74010"/>
                </a:lnTo>
                <a:lnTo>
                  <a:pt x="27780" y="74000"/>
                </a:lnTo>
                <a:lnTo>
                  <a:pt x="27770" y="73990"/>
                </a:lnTo>
                <a:lnTo>
                  <a:pt x="27760" y="73980"/>
                </a:lnTo>
                <a:lnTo>
                  <a:pt x="27740" y="73960"/>
                </a:lnTo>
                <a:lnTo>
                  <a:pt x="27730" y="73950"/>
                </a:lnTo>
                <a:lnTo>
                  <a:pt x="27720" y="73940"/>
                </a:lnTo>
                <a:lnTo>
                  <a:pt x="27700" y="73930"/>
                </a:lnTo>
                <a:lnTo>
                  <a:pt x="27690" y="73910"/>
                </a:lnTo>
                <a:lnTo>
                  <a:pt x="27680" y="73900"/>
                </a:lnTo>
                <a:lnTo>
                  <a:pt x="27660" y="73890"/>
                </a:lnTo>
                <a:lnTo>
                  <a:pt x="27660" y="73880"/>
                </a:lnTo>
                <a:lnTo>
                  <a:pt x="27650" y="73870"/>
                </a:lnTo>
                <a:lnTo>
                  <a:pt x="27630" y="73860"/>
                </a:lnTo>
                <a:lnTo>
                  <a:pt x="27620" y="73840"/>
                </a:lnTo>
                <a:lnTo>
                  <a:pt x="27610" y="73840"/>
                </a:lnTo>
                <a:lnTo>
                  <a:pt x="27590" y="73820"/>
                </a:lnTo>
                <a:lnTo>
                  <a:pt x="27580" y="73810"/>
                </a:lnTo>
                <a:lnTo>
                  <a:pt x="27560" y="73790"/>
                </a:lnTo>
                <a:lnTo>
                  <a:pt x="27550" y="73790"/>
                </a:lnTo>
                <a:lnTo>
                  <a:pt x="27540" y="73770"/>
                </a:lnTo>
                <a:lnTo>
                  <a:pt x="27530" y="73760"/>
                </a:lnTo>
                <a:lnTo>
                  <a:pt x="27510" y="73740"/>
                </a:lnTo>
                <a:lnTo>
                  <a:pt x="27500" y="73740"/>
                </a:lnTo>
                <a:lnTo>
                  <a:pt x="27490" y="73720"/>
                </a:lnTo>
                <a:lnTo>
                  <a:pt x="27470" y="73710"/>
                </a:lnTo>
                <a:lnTo>
                  <a:pt x="27460" y="73690"/>
                </a:lnTo>
                <a:lnTo>
                  <a:pt x="27450" y="73690"/>
                </a:lnTo>
                <a:lnTo>
                  <a:pt x="27430" y="73670"/>
                </a:lnTo>
                <a:lnTo>
                  <a:pt x="27420" y="73660"/>
                </a:lnTo>
                <a:lnTo>
                  <a:pt x="27410" y="73640"/>
                </a:lnTo>
                <a:lnTo>
                  <a:pt x="27400" y="73640"/>
                </a:lnTo>
                <a:lnTo>
                  <a:pt x="27380" y="73620"/>
                </a:lnTo>
                <a:lnTo>
                  <a:pt x="27370" y="73610"/>
                </a:lnTo>
                <a:lnTo>
                  <a:pt x="27350" y="73590"/>
                </a:lnTo>
                <a:lnTo>
                  <a:pt x="27340" y="73590"/>
                </a:lnTo>
                <a:lnTo>
                  <a:pt x="27330" y="73570"/>
                </a:lnTo>
                <a:lnTo>
                  <a:pt x="27310" y="73560"/>
                </a:lnTo>
                <a:lnTo>
                  <a:pt x="27300" y="73540"/>
                </a:lnTo>
                <a:lnTo>
                  <a:pt x="27290" y="73540"/>
                </a:lnTo>
                <a:lnTo>
                  <a:pt x="27280" y="73520"/>
                </a:lnTo>
                <a:lnTo>
                  <a:pt x="27260" y="73510"/>
                </a:lnTo>
                <a:lnTo>
                  <a:pt x="27250" y="73490"/>
                </a:lnTo>
                <a:lnTo>
                  <a:pt x="27240" y="73490"/>
                </a:lnTo>
                <a:lnTo>
                  <a:pt x="27220" y="73470"/>
                </a:lnTo>
                <a:lnTo>
                  <a:pt x="27210" y="73460"/>
                </a:lnTo>
                <a:lnTo>
                  <a:pt x="27190" y="73440"/>
                </a:lnTo>
                <a:lnTo>
                  <a:pt x="27180" y="73440"/>
                </a:lnTo>
                <a:lnTo>
                  <a:pt x="27170" y="73420"/>
                </a:lnTo>
                <a:lnTo>
                  <a:pt x="27160" y="73410"/>
                </a:lnTo>
                <a:lnTo>
                  <a:pt x="27140" y="73390"/>
                </a:lnTo>
                <a:lnTo>
                  <a:pt x="27130" y="73390"/>
                </a:lnTo>
                <a:lnTo>
                  <a:pt x="27120" y="73370"/>
                </a:lnTo>
                <a:lnTo>
                  <a:pt x="27100" y="73360"/>
                </a:lnTo>
                <a:lnTo>
                  <a:pt x="27090" y="73340"/>
                </a:lnTo>
                <a:lnTo>
                  <a:pt x="27080" y="73340"/>
                </a:lnTo>
                <a:lnTo>
                  <a:pt x="27060" y="73320"/>
                </a:lnTo>
                <a:lnTo>
                  <a:pt x="27050" y="73310"/>
                </a:lnTo>
                <a:lnTo>
                  <a:pt x="27040" y="73290"/>
                </a:lnTo>
                <a:lnTo>
                  <a:pt x="27030" y="73290"/>
                </a:lnTo>
                <a:lnTo>
                  <a:pt x="27010" y="73270"/>
                </a:lnTo>
                <a:lnTo>
                  <a:pt x="27000" y="73260"/>
                </a:lnTo>
                <a:lnTo>
                  <a:pt x="26980" y="73240"/>
                </a:lnTo>
                <a:lnTo>
                  <a:pt x="26970" y="73240"/>
                </a:lnTo>
                <a:lnTo>
                  <a:pt x="26960" y="73220"/>
                </a:lnTo>
                <a:lnTo>
                  <a:pt x="26940" y="73210"/>
                </a:lnTo>
                <a:lnTo>
                  <a:pt x="26930" y="73190"/>
                </a:lnTo>
                <a:lnTo>
                  <a:pt x="26920" y="73190"/>
                </a:lnTo>
                <a:lnTo>
                  <a:pt x="26910" y="73170"/>
                </a:lnTo>
                <a:lnTo>
                  <a:pt x="26900" y="73160"/>
                </a:lnTo>
                <a:lnTo>
                  <a:pt x="26890" y="73150"/>
                </a:lnTo>
                <a:lnTo>
                  <a:pt x="26870" y="73140"/>
                </a:lnTo>
                <a:lnTo>
                  <a:pt x="26860" y="73130"/>
                </a:lnTo>
                <a:lnTo>
                  <a:pt x="26850" y="73120"/>
                </a:lnTo>
                <a:lnTo>
                  <a:pt x="26830" y="73100"/>
                </a:lnTo>
                <a:lnTo>
                  <a:pt x="26820" y="73090"/>
                </a:lnTo>
                <a:lnTo>
                  <a:pt x="26800" y="73080"/>
                </a:lnTo>
                <a:lnTo>
                  <a:pt x="26800" y="73070"/>
                </a:lnTo>
                <a:lnTo>
                  <a:pt x="26780" y="73050"/>
                </a:lnTo>
                <a:lnTo>
                  <a:pt x="26770" y="73040"/>
                </a:lnTo>
                <a:lnTo>
                  <a:pt x="26750" y="73030"/>
                </a:lnTo>
                <a:lnTo>
                  <a:pt x="26740" y="73020"/>
                </a:lnTo>
                <a:lnTo>
                  <a:pt x="26730" y="73000"/>
                </a:lnTo>
                <a:lnTo>
                  <a:pt x="26710" y="72990"/>
                </a:lnTo>
                <a:lnTo>
                  <a:pt x="26700" y="72980"/>
                </a:lnTo>
                <a:lnTo>
                  <a:pt x="26690" y="72970"/>
                </a:lnTo>
                <a:lnTo>
                  <a:pt x="26680" y="72950"/>
                </a:lnTo>
                <a:lnTo>
                  <a:pt x="26660" y="72940"/>
                </a:lnTo>
                <a:lnTo>
                  <a:pt x="26650" y="72930"/>
                </a:lnTo>
                <a:lnTo>
                  <a:pt x="26640" y="72920"/>
                </a:lnTo>
                <a:lnTo>
                  <a:pt x="26620" y="72900"/>
                </a:lnTo>
                <a:lnTo>
                  <a:pt x="26610" y="72890"/>
                </a:lnTo>
                <a:lnTo>
                  <a:pt x="26590" y="72880"/>
                </a:lnTo>
                <a:lnTo>
                  <a:pt x="26580" y="72870"/>
                </a:lnTo>
                <a:lnTo>
                  <a:pt x="26570" y="72850"/>
                </a:lnTo>
                <a:lnTo>
                  <a:pt x="26560" y="72840"/>
                </a:lnTo>
                <a:lnTo>
                  <a:pt x="26540" y="72830"/>
                </a:lnTo>
                <a:lnTo>
                  <a:pt x="26530" y="72820"/>
                </a:lnTo>
                <a:lnTo>
                  <a:pt x="26520" y="72800"/>
                </a:lnTo>
                <a:lnTo>
                  <a:pt x="26500" y="72790"/>
                </a:lnTo>
                <a:lnTo>
                  <a:pt x="26490" y="72780"/>
                </a:lnTo>
                <a:lnTo>
                  <a:pt x="26480" y="72770"/>
                </a:lnTo>
                <a:lnTo>
                  <a:pt x="26460" y="72750"/>
                </a:lnTo>
                <a:lnTo>
                  <a:pt x="26450" y="72740"/>
                </a:lnTo>
                <a:lnTo>
                  <a:pt x="26440" y="72730"/>
                </a:lnTo>
                <a:lnTo>
                  <a:pt x="26430" y="72720"/>
                </a:lnTo>
                <a:lnTo>
                  <a:pt x="26410" y="72700"/>
                </a:lnTo>
                <a:lnTo>
                  <a:pt x="26400" y="72690"/>
                </a:lnTo>
                <a:lnTo>
                  <a:pt x="26380" y="72680"/>
                </a:lnTo>
                <a:lnTo>
                  <a:pt x="26370" y="72670"/>
                </a:lnTo>
                <a:lnTo>
                  <a:pt x="26360" y="72650"/>
                </a:lnTo>
                <a:lnTo>
                  <a:pt x="26340" y="72640"/>
                </a:lnTo>
                <a:lnTo>
                  <a:pt x="26330" y="72630"/>
                </a:lnTo>
                <a:lnTo>
                  <a:pt x="26320" y="72620"/>
                </a:lnTo>
                <a:lnTo>
                  <a:pt x="26310" y="72600"/>
                </a:lnTo>
                <a:lnTo>
                  <a:pt x="26290" y="72590"/>
                </a:lnTo>
                <a:lnTo>
                  <a:pt x="26280" y="72580"/>
                </a:lnTo>
                <a:lnTo>
                  <a:pt x="26270" y="72570"/>
                </a:lnTo>
                <a:lnTo>
                  <a:pt x="26250" y="72550"/>
                </a:lnTo>
                <a:lnTo>
                  <a:pt x="26240" y="72540"/>
                </a:lnTo>
                <a:lnTo>
                  <a:pt x="26220" y="72530"/>
                </a:lnTo>
                <a:lnTo>
                  <a:pt x="26210" y="72520"/>
                </a:lnTo>
                <a:lnTo>
                  <a:pt x="26200" y="72500"/>
                </a:lnTo>
                <a:lnTo>
                  <a:pt x="26190" y="72490"/>
                </a:lnTo>
                <a:lnTo>
                  <a:pt x="26170" y="72470"/>
                </a:lnTo>
                <a:lnTo>
                  <a:pt x="26160" y="72470"/>
                </a:lnTo>
                <a:lnTo>
                  <a:pt x="26150" y="72450"/>
                </a:lnTo>
                <a:lnTo>
                  <a:pt x="26130" y="72440"/>
                </a:lnTo>
                <a:lnTo>
                  <a:pt x="26120" y="72420"/>
                </a:lnTo>
                <a:lnTo>
                  <a:pt x="26110" y="72420"/>
                </a:lnTo>
                <a:lnTo>
                  <a:pt x="26090" y="72400"/>
                </a:lnTo>
                <a:lnTo>
                  <a:pt x="26080" y="72390"/>
                </a:lnTo>
                <a:lnTo>
                  <a:pt x="26070" y="72380"/>
                </a:lnTo>
                <a:lnTo>
                  <a:pt x="26060" y="72370"/>
                </a:lnTo>
                <a:lnTo>
                  <a:pt x="26050" y="72360"/>
                </a:lnTo>
                <a:lnTo>
                  <a:pt x="26040" y="72350"/>
                </a:lnTo>
                <a:lnTo>
                  <a:pt x="26020" y="72330"/>
                </a:lnTo>
                <a:lnTo>
                  <a:pt x="26010" y="72320"/>
                </a:lnTo>
                <a:lnTo>
                  <a:pt x="25990" y="72310"/>
                </a:lnTo>
                <a:lnTo>
                  <a:pt x="25980" y="72300"/>
                </a:lnTo>
                <a:lnTo>
                  <a:pt x="25970" y="72280"/>
                </a:lnTo>
                <a:lnTo>
                  <a:pt x="25960" y="72270"/>
                </a:lnTo>
                <a:lnTo>
                  <a:pt x="25650" y="71980"/>
                </a:lnTo>
                <a:lnTo>
                  <a:pt x="25290" y="71770"/>
                </a:lnTo>
                <a:lnTo>
                  <a:pt x="25280" y="71760"/>
                </a:lnTo>
                <a:lnTo>
                  <a:pt x="25260" y="71760"/>
                </a:lnTo>
                <a:lnTo>
                  <a:pt x="25250" y="71750"/>
                </a:lnTo>
                <a:lnTo>
                  <a:pt x="25240" y="71740"/>
                </a:lnTo>
                <a:lnTo>
                  <a:pt x="25220" y="71730"/>
                </a:lnTo>
                <a:lnTo>
                  <a:pt x="24860" y="71520"/>
                </a:lnTo>
                <a:lnTo>
                  <a:pt x="25590" y="67410"/>
                </a:lnTo>
                <a:lnTo>
                  <a:pt x="25620" y="67220"/>
                </a:lnTo>
                <a:lnTo>
                  <a:pt x="25780" y="66290"/>
                </a:lnTo>
                <a:lnTo>
                  <a:pt x="25800" y="66230"/>
                </a:lnTo>
                <a:lnTo>
                  <a:pt x="26180" y="64100"/>
                </a:lnTo>
                <a:lnTo>
                  <a:pt x="26690" y="64150"/>
                </a:lnTo>
                <a:lnTo>
                  <a:pt x="28360" y="64300"/>
                </a:lnTo>
                <a:lnTo>
                  <a:pt x="29490" y="64170"/>
                </a:lnTo>
                <a:lnTo>
                  <a:pt x="29490" y="64040"/>
                </a:lnTo>
                <a:lnTo>
                  <a:pt x="29490" y="63040"/>
                </a:lnTo>
                <a:lnTo>
                  <a:pt x="29500" y="62870"/>
                </a:lnTo>
                <a:lnTo>
                  <a:pt x="29620" y="6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Galgadu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10" y="55740"/>
                </a:moveTo>
                <a:lnTo>
                  <a:pt x="60760" y="55790"/>
                </a:lnTo>
                <a:lnTo>
                  <a:pt x="60710" y="55860"/>
                </a:lnTo>
                <a:lnTo>
                  <a:pt x="60570" y="56060"/>
                </a:lnTo>
                <a:lnTo>
                  <a:pt x="60400" y="56260"/>
                </a:lnTo>
                <a:lnTo>
                  <a:pt x="60260" y="56450"/>
                </a:lnTo>
                <a:lnTo>
                  <a:pt x="60190" y="56510"/>
                </a:lnTo>
                <a:lnTo>
                  <a:pt x="60190" y="56520"/>
                </a:lnTo>
                <a:lnTo>
                  <a:pt x="60020" y="56660"/>
                </a:lnTo>
                <a:lnTo>
                  <a:pt x="59860" y="56830"/>
                </a:lnTo>
                <a:lnTo>
                  <a:pt x="59770" y="56970"/>
                </a:lnTo>
                <a:lnTo>
                  <a:pt x="59760" y="56980"/>
                </a:lnTo>
                <a:lnTo>
                  <a:pt x="59660" y="57060"/>
                </a:lnTo>
                <a:lnTo>
                  <a:pt x="59650" y="57070"/>
                </a:lnTo>
                <a:lnTo>
                  <a:pt x="59650" y="57080"/>
                </a:lnTo>
                <a:lnTo>
                  <a:pt x="59620" y="57110"/>
                </a:lnTo>
                <a:lnTo>
                  <a:pt x="59420" y="57310"/>
                </a:lnTo>
                <a:lnTo>
                  <a:pt x="59110" y="57680"/>
                </a:lnTo>
                <a:lnTo>
                  <a:pt x="59060" y="57740"/>
                </a:lnTo>
                <a:lnTo>
                  <a:pt x="58830" y="57990"/>
                </a:lnTo>
                <a:lnTo>
                  <a:pt x="58510" y="58360"/>
                </a:lnTo>
                <a:lnTo>
                  <a:pt x="58130" y="58810"/>
                </a:lnTo>
                <a:lnTo>
                  <a:pt x="57940" y="58970"/>
                </a:lnTo>
                <a:lnTo>
                  <a:pt x="57790" y="59100"/>
                </a:lnTo>
                <a:lnTo>
                  <a:pt x="57330" y="59540"/>
                </a:lnTo>
                <a:lnTo>
                  <a:pt x="57250" y="59610"/>
                </a:lnTo>
                <a:lnTo>
                  <a:pt x="57190" y="59660"/>
                </a:lnTo>
                <a:lnTo>
                  <a:pt x="57020" y="59840"/>
                </a:lnTo>
                <a:lnTo>
                  <a:pt x="56930" y="59950"/>
                </a:lnTo>
                <a:lnTo>
                  <a:pt x="56730" y="60130"/>
                </a:lnTo>
                <a:lnTo>
                  <a:pt x="56720" y="60140"/>
                </a:lnTo>
                <a:lnTo>
                  <a:pt x="56650" y="60210"/>
                </a:lnTo>
                <a:lnTo>
                  <a:pt x="56590" y="60300"/>
                </a:lnTo>
                <a:lnTo>
                  <a:pt x="56500" y="60410"/>
                </a:lnTo>
                <a:lnTo>
                  <a:pt x="56400" y="60520"/>
                </a:lnTo>
                <a:lnTo>
                  <a:pt x="56210" y="60770"/>
                </a:lnTo>
                <a:lnTo>
                  <a:pt x="56200" y="60770"/>
                </a:lnTo>
                <a:lnTo>
                  <a:pt x="55980" y="61000"/>
                </a:lnTo>
                <a:lnTo>
                  <a:pt x="55770" y="61240"/>
                </a:lnTo>
                <a:lnTo>
                  <a:pt x="55620" y="61370"/>
                </a:lnTo>
                <a:lnTo>
                  <a:pt x="55540" y="61450"/>
                </a:lnTo>
                <a:lnTo>
                  <a:pt x="55540" y="61440"/>
                </a:lnTo>
                <a:lnTo>
                  <a:pt x="51260" y="58670"/>
                </a:lnTo>
                <a:lnTo>
                  <a:pt x="51330" y="56410"/>
                </a:lnTo>
                <a:lnTo>
                  <a:pt x="51300" y="56390"/>
                </a:lnTo>
                <a:lnTo>
                  <a:pt x="49670" y="55080"/>
                </a:lnTo>
                <a:lnTo>
                  <a:pt x="49410" y="53030"/>
                </a:lnTo>
                <a:lnTo>
                  <a:pt x="50070" y="51700"/>
                </a:lnTo>
                <a:lnTo>
                  <a:pt x="50190" y="50820"/>
                </a:lnTo>
                <a:lnTo>
                  <a:pt x="50200" y="50770"/>
                </a:lnTo>
                <a:lnTo>
                  <a:pt x="48940" y="51100"/>
                </a:lnTo>
                <a:lnTo>
                  <a:pt x="46760" y="50570"/>
                </a:lnTo>
                <a:lnTo>
                  <a:pt x="46510" y="50060"/>
                </a:lnTo>
                <a:lnTo>
                  <a:pt x="46500" y="50040"/>
                </a:lnTo>
                <a:lnTo>
                  <a:pt x="45600" y="48080"/>
                </a:lnTo>
                <a:lnTo>
                  <a:pt x="52140" y="41330"/>
                </a:lnTo>
                <a:lnTo>
                  <a:pt x="52260" y="41220"/>
                </a:lnTo>
                <a:lnTo>
                  <a:pt x="59270" y="42790"/>
                </a:lnTo>
                <a:lnTo>
                  <a:pt x="57620" y="46310"/>
                </a:lnTo>
                <a:lnTo>
                  <a:pt x="58410" y="47510"/>
                </a:lnTo>
                <a:lnTo>
                  <a:pt x="59310" y="49980"/>
                </a:lnTo>
                <a:lnTo>
                  <a:pt x="59330" y="50040"/>
                </a:lnTo>
                <a:lnTo>
                  <a:pt x="58610" y="54660"/>
                </a:lnTo>
                <a:lnTo>
                  <a:pt x="58610" y="54690"/>
                </a:lnTo>
                <a:lnTo>
                  <a:pt x="59140" y="54940"/>
                </a:lnTo>
                <a:lnTo>
                  <a:pt x="60810" y="55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e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060" y="55900"/>
                </a:moveTo>
                <a:lnTo>
                  <a:pt x="28100" y="56010"/>
                </a:lnTo>
                <a:lnTo>
                  <a:pt x="29430" y="58290"/>
                </a:lnTo>
                <a:lnTo>
                  <a:pt x="29490" y="58400"/>
                </a:lnTo>
                <a:lnTo>
                  <a:pt x="29750" y="58930"/>
                </a:lnTo>
                <a:lnTo>
                  <a:pt x="29620" y="60130"/>
                </a:lnTo>
                <a:lnTo>
                  <a:pt x="29500" y="62870"/>
                </a:lnTo>
                <a:lnTo>
                  <a:pt x="29490" y="63040"/>
                </a:lnTo>
                <a:lnTo>
                  <a:pt x="29490" y="64040"/>
                </a:lnTo>
                <a:lnTo>
                  <a:pt x="29490" y="64170"/>
                </a:lnTo>
                <a:lnTo>
                  <a:pt x="28360" y="64300"/>
                </a:lnTo>
                <a:lnTo>
                  <a:pt x="26690" y="64150"/>
                </a:lnTo>
                <a:lnTo>
                  <a:pt x="26180" y="64100"/>
                </a:lnTo>
                <a:lnTo>
                  <a:pt x="25800" y="66230"/>
                </a:lnTo>
                <a:lnTo>
                  <a:pt x="25780" y="66290"/>
                </a:lnTo>
                <a:lnTo>
                  <a:pt x="25620" y="67220"/>
                </a:lnTo>
                <a:lnTo>
                  <a:pt x="25590" y="67410"/>
                </a:lnTo>
                <a:lnTo>
                  <a:pt x="24860" y="71520"/>
                </a:lnTo>
                <a:lnTo>
                  <a:pt x="19830" y="71590"/>
                </a:lnTo>
                <a:lnTo>
                  <a:pt x="18370" y="76090"/>
                </a:lnTo>
                <a:lnTo>
                  <a:pt x="15560" y="76280"/>
                </a:lnTo>
                <a:lnTo>
                  <a:pt x="15560" y="84380"/>
                </a:lnTo>
                <a:lnTo>
                  <a:pt x="15560" y="85740"/>
                </a:lnTo>
                <a:lnTo>
                  <a:pt x="15560" y="89940"/>
                </a:lnTo>
                <a:lnTo>
                  <a:pt x="15540" y="89920"/>
                </a:lnTo>
                <a:lnTo>
                  <a:pt x="15540" y="86620"/>
                </a:lnTo>
                <a:lnTo>
                  <a:pt x="15540" y="84420"/>
                </a:lnTo>
                <a:lnTo>
                  <a:pt x="15540" y="82430"/>
                </a:lnTo>
                <a:lnTo>
                  <a:pt x="15540" y="81370"/>
                </a:lnTo>
                <a:lnTo>
                  <a:pt x="15530" y="79850"/>
                </a:lnTo>
                <a:lnTo>
                  <a:pt x="15530" y="79730"/>
                </a:lnTo>
                <a:lnTo>
                  <a:pt x="15510" y="77690"/>
                </a:lnTo>
                <a:lnTo>
                  <a:pt x="15530" y="77670"/>
                </a:lnTo>
                <a:lnTo>
                  <a:pt x="15530" y="75800"/>
                </a:lnTo>
                <a:lnTo>
                  <a:pt x="15530" y="75740"/>
                </a:lnTo>
                <a:lnTo>
                  <a:pt x="15530" y="74570"/>
                </a:lnTo>
                <a:lnTo>
                  <a:pt x="15540" y="73320"/>
                </a:lnTo>
                <a:lnTo>
                  <a:pt x="15540" y="73210"/>
                </a:lnTo>
                <a:lnTo>
                  <a:pt x="15530" y="71570"/>
                </a:lnTo>
                <a:lnTo>
                  <a:pt x="15530" y="71550"/>
                </a:lnTo>
                <a:lnTo>
                  <a:pt x="15530" y="71200"/>
                </a:lnTo>
                <a:lnTo>
                  <a:pt x="15540" y="70040"/>
                </a:lnTo>
                <a:lnTo>
                  <a:pt x="15530" y="70020"/>
                </a:lnTo>
                <a:lnTo>
                  <a:pt x="15540" y="69940"/>
                </a:lnTo>
                <a:lnTo>
                  <a:pt x="15540" y="69840"/>
                </a:lnTo>
                <a:lnTo>
                  <a:pt x="15540" y="69720"/>
                </a:lnTo>
                <a:lnTo>
                  <a:pt x="15540" y="69590"/>
                </a:lnTo>
                <a:lnTo>
                  <a:pt x="15540" y="69480"/>
                </a:lnTo>
                <a:lnTo>
                  <a:pt x="15540" y="69370"/>
                </a:lnTo>
                <a:lnTo>
                  <a:pt x="15540" y="69260"/>
                </a:lnTo>
                <a:lnTo>
                  <a:pt x="15540" y="69160"/>
                </a:lnTo>
                <a:lnTo>
                  <a:pt x="15540" y="69040"/>
                </a:lnTo>
                <a:lnTo>
                  <a:pt x="15540" y="68930"/>
                </a:lnTo>
                <a:lnTo>
                  <a:pt x="15540" y="68820"/>
                </a:lnTo>
                <a:lnTo>
                  <a:pt x="15540" y="68700"/>
                </a:lnTo>
                <a:lnTo>
                  <a:pt x="15540" y="68590"/>
                </a:lnTo>
                <a:lnTo>
                  <a:pt x="15540" y="68480"/>
                </a:lnTo>
                <a:lnTo>
                  <a:pt x="15540" y="68190"/>
                </a:lnTo>
                <a:lnTo>
                  <a:pt x="15550" y="67900"/>
                </a:lnTo>
                <a:lnTo>
                  <a:pt x="15540" y="67610"/>
                </a:lnTo>
                <a:lnTo>
                  <a:pt x="15540" y="67440"/>
                </a:lnTo>
                <a:lnTo>
                  <a:pt x="15540" y="67330"/>
                </a:lnTo>
                <a:lnTo>
                  <a:pt x="15540" y="67050"/>
                </a:lnTo>
                <a:lnTo>
                  <a:pt x="15540" y="66830"/>
                </a:lnTo>
                <a:lnTo>
                  <a:pt x="15540" y="66780"/>
                </a:lnTo>
                <a:lnTo>
                  <a:pt x="15540" y="66490"/>
                </a:lnTo>
                <a:lnTo>
                  <a:pt x="15550" y="66270"/>
                </a:lnTo>
                <a:lnTo>
                  <a:pt x="15550" y="66220"/>
                </a:lnTo>
                <a:lnTo>
                  <a:pt x="15550" y="65940"/>
                </a:lnTo>
                <a:lnTo>
                  <a:pt x="15540" y="65920"/>
                </a:lnTo>
                <a:lnTo>
                  <a:pt x="15550" y="65730"/>
                </a:lnTo>
                <a:lnTo>
                  <a:pt x="15610" y="65670"/>
                </a:lnTo>
                <a:lnTo>
                  <a:pt x="15880" y="65400"/>
                </a:lnTo>
                <a:lnTo>
                  <a:pt x="16160" y="65130"/>
                </a:lnTo>
                <a:lnTo>
                  <a:pt x="16430" y="64870"/>
                </a:lnTo>
                <a:lnTo>
                  <a:pt x="16700" y="64600"/>
                </a:lnTo>
                <a:lnTo>
                  <a:pt x="16770" y="64540"/>
                </a:lnTo>
                <a:lnTo>
                  <a:pt x="16800" y="64510"/>
                </a:lnTo>
                <a:lnTo>
                  <a:pt x="16910" y="64410"/>
                </a:lnTo>
                <a:lnTo>
                  <a:pt x="17060" y="64250"/>
                </a:lnTo>
                <a:lnTo>
                  <a:pt x="17220" y="64100"/>
                </a:lnTo>
                <a:lnTo>
                  <a:pt x="17390" y="63920"/>
                </a:lnTo>
                <a:lnTo>
                  <a:pt x="17450" y="63860"/>
                </a:lnTo>
                <a:lnTo>
                  <a:pt x="17570" y="63750"/>
                </a:lnTo>
                <a:lnTo>
                  <a:pt x="17750" y="63570"/>
                </a:lnTo>
                <a:lnTo>
                  <a:pt x="17800" y="63510"/>
                </a:lnTo>
                <a:lnTo>
                  <a:pt x="17860" y="63420"/>
                </a:lnTo>
                <a:lnTo>
                  <a:pt x="17870" y="63410"/>
                </a:lnTo>
                <a:lnTo>
                  <a:pt x="17990" y="63240"/>
                </a:lnTo>
                <a:lnTo>
                  <a:pt x="18110" y="63070"/>
                </a:lnTo>
                <a:lnTo>
                  <a:pt x="18210" y="62930"/>
                </a:lnTo>
                <a:lnTo>
                  <a:pt x="18230" y="62900"/>
                </a:lnTo>
                <a:lnTo>
                  <a:pt x="18350" y="62730"/>
                </a:lnTo>
                <a:lnTo>
                  <a:pt x="18470" y="62560"/>
                </a:lnTo>
                <a:lnTo>
                  <a:pt x="18590" y="62390"/>
                </a:lnTo>
                <a:lnTo>
                  <a:pt x="18700" y="62230"/>
                </a:lnTo>
                <a:lnTo>
                  <a:pt x="18790" y="62090"/>
                </a:lnTo>
                <a:lnTo>
                  <a:pt x="18810" y="62070"/>
                </a:lnTo>
                <a:lnTo>
                  <a:pt x="18910" y="61920"/>
                </a:lnTo>
                <a:lnTo>
                  <a:pt x="19020" y="61760"/>
                </a:lnTo>
                <a:lnTo>
                  <a:pt x="19120" y="61630"/>
                </a:lnTo>
                <a:lnTo>
                  <a:pt x="19230" y="61470"/>
                </a:lnTo>
                <a:lnTo>
                  <a:pt x="19330" y="61330"/>
                </a:lnTo>
                <a:lnTo>
                  <a:pt x="19440" y="61170"/>
                </a:lnTo>
                <a:lnTo>
                  <a:pt x="19530" y="61030"/>
                </a:lnTo>
                <a:lnTo>
                  <a:pt x="19650" y="60870"/>
                </a:lnTo>
                <a:lnTo>
                  <a:pt x="19750" y="60730"/>
                </a:lnTo>
                <a:lnTo>
                  <a:pt x="19840" y="60590"/>
                </a:lnTo>
                <a:lnTo>
                  <a:pt x="19920" y="60480"/>
                </a:lnTo>
                <a:lnTo>
                  <a:pt x="19960" y="60420"/>
                </a:lnTo>
                <a:lnTo>
                  <a:pt x="20080" y="60250"/>
                </a:lnTo>
                <a:lnTo>
                  <a:pt x="20180" y="60110"/>
                </a:lnTo>
                <a:lnTo>
                  <a:pt x="20300" y="59950"/>
                </a:lnTo>
                <a:lnTo>
                  <a:pt x="20370" y="59830"/>
                </a:lnTo>
                <a:lnTo>
                  <a:pt x="20400" y="59790"/>
                </a:lnTo>
                <a:lnTo>
                  <a:pt x="20490" y="59660"/>
                </a:lnTo>
                <a:lnTo>
                  <a:pt x="20560" y="59570"/>
                </a:lnTo>
                <a:lnTo>
                  <a:pt x="20800" y="59220"/>
                </a:lnTo>
                <a:lnTo>
                  <a:pt x="20850" y="59150"/>
                </a:lnTo>
                <a:lnTo>
                  <a:pt x="20900" y="59090"/>
                </a:lnTo>
                <a:lnTo>
                  <a:pt x="21230" y="58600"/>
                </a:lnTo>
                <a:lnTo>
                  <a:pt x="21280" y="58530"/>
                </a:lnTo>
                <a:lnTo>
                  <a:pt x="21320" y="58480"/>
                </a:lnTo>
                <a:lnTo>
                  <a:pt x="21580" y="58110"/>
                </a:lnTo>
                <a:lnTo>
                  <a:pt x="21580" y="58100"/>
                </a:lnTo>
                <a:lnTo>
                  <a:pt x="21590" y="58090"/>
                </a:lnTo>
                <a:lnTo>
                  <a:pt x="21630" y="58020"/>
                </a:lnTo>
                <a:lnTo>
                  <a:pt x="21630" y="58010"/>
                </a:lnTo>
                <a:lnTo>
                  <a:pt x="21650" y="58000"/>
                </a:lnTo>
                <a:lnTo>
                  <a:pt x="21690" y="57990"/>
                </a:lnTo>
                <a:lnTo>
                  <a:pt x="21720" y="57930"/>
                </a:lnTo>
                <a:lnTo>
                  <a:pt x="21750" y="57900"/>
                </a:lnTo>
                <a:lnTo>
                  <a:pt x="21830" y="57840"/>
                </a:lnTo>
                <a:lnTo>
                  <a:pt x="21870" y="57760"/>
                </a:lnTo>
                <a:lnTo>
                  <a:pt x="21850" y="57690"/>
                </a:lnTo>
                <a:lnTo>
                  <a:pt x="21850" y="57650"/>
                </a:lnTo>
                <a:lnTo>
                  <a:pt x="21850" y="57640"/>
                </a:lnTo>
                <a:lnTo>
                  <a:pt x="21850" y="57580"/>
                </a:lnTo>
                <a:lnTo>
                  <a:pt x="21860" y="57570"/>
                </a:lnTo>
                <a:lnTo>
                  <a:pt x="21990" y="57420"/>
                </a:lnTo>
                <a:lnTo>
                  <a:pt x="22000" y="57420"/>
                </a:lnTo>
                <a:lnTo>
                  <a:pt x="22020" y="57420"/>
                </a:lnTo>
                <a:lnTo>
                  <a:pt x="22030" y="57410"/>
                </a:lnTo>
                <a:lnTo>
                  <a:pt x="22070" y="57320"/>
                </a:lnTo>
                <a:lnTo>
                  <a:pt x="22210" y="57330"/>
                </a:lnTo>
                <a:lnTo>
                  <a:pt x="22260" y="57270"/>
                </a:lnTo>
                <a:lnTo>
                  <a:pt x="22330" y="57200"/>
                </a:lnTo>
                <a:lnTo>
                  <a:pt x="22440" y="57070"/>
                </a:lnTo>
                <a:lnTo>
                  <a:pt x="22490" y="57010"/>
                </a:lnTo>
                <a:lnTo>
                  <a:pt x="22530" y="56960"/>
                </a:lnTo>
                <a:lnTo>
                  <a:pt x="22540" y="56940"/>
                </a:lnTo>
                <a:lnTo>
                  <a:pt x="22590" y="56900"/>
                </a:lnTo>
                <a:lnTo>
                  <a:pt x="22610" y="56880"/>
                </a:lnTo>
                <a:lnTo>
                  <a:pt x="22630" y="56860"/>
                </a:lnTo>
                <a:lnTo>
                  <a:pt x="22660" y="56830"/>
                </a:lnTo>
                <a:lnTo>
                  <a:pt x="22740" y="56780"/>
                </a:lnTo>
                <a:lnTo>
                  <a:pt x="22760" y="56770"/>
                </a:lnTo>
                <a:lnTo>
                  <a:pt x="22780" y="56760"/>
                </a:lnTo>
                <a:lnTo>
                  <a:pt x="22790" y="56760"/>
                </a:lnTo>
                <a:lnTo>
                  <a:pt x="22850" y="56750"/>
                </a:lnTo>
                <a:lnTo>
                  <a:pt x="22980" y="56750"/>
                </a:lnTo>
                <a:lnTo>
                  <a:pt x="23120" y="56760"/>
                </a:lnTo>
                <a:lnTo>
                  <a:pt x="23490" y="56760"/>
                </a:lnTo>
                <a:lnTo>
                  <a:pt x="23950" y="56740"/>
                </a:lnTo>
                <a:lnTo>
                  <a:pt x="23970" y="56730"/>
                </a:lnTo>
                <a:lnTo>
                  <a:pt x="24370" y="56710"/>
                </a:lnTo>
                <a:lnTo>
                  <a:pt x="24660" y="56690"/>
                </a:lnTo>
                <a:lnTo>
                  <a:pt x="24980" y="56650"/>
                </a:lnTo>
                <a:lnTo>
                  <a:pt x="25150" y="56620"/>
                </a:lnTo>
                <a:lnTo>
                  <a:pt x="25230" y="56620"/>
                </a:lnTo>
                <a:lnTo>
                  <a:pt x="25300" y="56610"/>
                </a:lnTo>
                <a:lnTo>
                  <a:pt x="25350" y="56600"/>
                </a:lnTo>
                <a:lnTo>
                  <a:pt x="25420" y="56600"/>
                </a:lnTo>
                <a:lnTo>
                  <a:pt x="25470" y="56600"/>
                </a:lnTo>
                <a:lnTo>
                  <a:pt x="25620" y="56600"/>
                </a:lnTo>
                <a:lnTo>
                  <a:pt x="25690" y="56600"/>
                </a:lnTo>
                <a:lnTo>
                  <a:pt x="25800" y="56590"/>
                </a:lnTo>
                <a:lnTo>
                  <a:pt x="25870" y="56580"/>
                </a:lnTo>
                <a:lnTo>
                  <a:pt x="25910" y="56570"/>
                </a:lnTo>
                <a:lnTo>
                  <a:pt x="25950" y="56550"/>
                </a:lnTo>
                <a:lnTo>
                  <a:pt x="26000" y="56540"/>
                </a:lnTo>
                <a:lnTo>
                  <a:pt x="26020" y="56540"/>
                </a:lnTo>
                <a:lnTo>
                  <a:pt x="26080" y="56520"/>
                </a:lnTo>
                <a:lnTo>
                  <a:pt x="26100" y="56520"/>
                </a:lnTo>
                <a:lnTo>
                  <a:pt x="26170" y="56480"/>
                </a:lnTo>
                <a:lnTo>
                  <a:pt x="26430" y="56380"/>
                </a:lnTo>
                <a:lnTo>
                  <a:pt x="26650" y="56280"/>
                </a:lnTo>
                <a:lnTo>
                  <a:pt x="26730" y="56260"/>
                </a:lnTo>
                <a:lnTo>
                  <a:pt x="26800" y="56240"/>
                </a:lnTo>
                <a:lnTo>
                  <a:pt x="26850" y="56220"/>
                </a:lnTo>
                <a:lnTo>
                  <a:pt x="26900" y="56210"/>
                </a:lnTo>
                <a:lnTo>
                  <a:pt x="26970" y="56200"/>
                </a:lnTo>
                <a:lnTo>
                  <a:pt x="27030" y="56200"/>
                </a:lnTo>
                <a:lnTo>
                  <a:pt x="27090" y="56200"/>
                </a:lnTo>
                <a:lnTo>
                  <a:pt x="27170" y="56190"/>
                </a:lnTo>
                <a:lnTo>
                  <a:pt x="27610" y="56190"/>
                </a:lnTo>
                <a:lnTo>
                  <a:pt x="27660" y="56170"/>
                </a:lnTo>
                <a:lnTo>
                  <a:pt x="27720" y="56150"/>
                </a:lnTo>
                <a:lnTo>
                  <a:pt x="27820" y="56090"/>
                </a:lnTo>
                <a:lnTo>
                  <a:pt x="27910" y="56030"/>
                </a:lnTo>
                <a:lnTo>
                  <a:pt x="28010" y="55950"/>
                </a:lnTo>
                <a:lnTo>
                  <a:pt x="28060" y="5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Hira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70" y="51810"/>
                </a:moveTo>
                <a:lnTo>
                  <a:pt x="40510" y="51880"/>
                </a:lnTo>
                <a:lnTo>
                  <a:pt x="40530" y="51840"/>
                </a:lnTo>
                <a:lnTo>
                  <a:pt x="40520" y="51880"/>
                </a:lnTo>
                <a:lnTo>
                  <a:pt x="41730" y="51960"/>
                </a:lnTo>
                <a:lnTo>
                  <a:pt x="41830" y="51850"/>
                </a:lnTo>
                <a:lnTo>
                  <a:pt x="41910" y="51860"/>
                </a:lnTo>
                <a:lnTo>
                  <a:pt x="41940" y="51860"/>
                </a:lnTo>
                <a:lnTo>
                  <a:pt x="42690" y="51080"/>
                </a:lnTo>
                <a:lnTo>
                  <a:pt x="45600" y="48080"/>
                </a:lnTo>
                <a:lnTo>
                  <a:pt x="46500" y="50040"/>
                </a:lnTo>
                <a:lnTo>
                  <a:pt x="46510" y="50060"/>
                </a:lnTo>
                <a:lnTo>
                  <a:pt x="46760" y="50570"/>
                </a:lnTo>
                <a:lnTo>
                  <a:pt x="48940" y="51100"/>
                </a:lnTo>
                <a:lnTo>
                  <a:pt x="50200" y="50770"/>
                </a:lnTo>
                <a:lnTo>
                  <a:pt x="50190" y="50820"/>
                </a:lnTo>
                <a:lnTo>
                  <a:pt x="50070" y="51700"/>
                </a:lnTo>
                <a:lnTo>
                  <a:pt x="49410" y="53030"/>
                </a:lnTo>
                <a:lnTo>
                  <a:pt x="49670" y="55080"/>
                </a:lnTo>
                <a:lnTo>
                  <a:pt x="51300" y="56390"/>
                </a:lnTo>
                <a:lnTo>
                  <a:pt x="51330" y="56410"/>
                </a:lnTo>
                <a:lnTo>
                  <a:pt x="51260" y="58670"/>
                </a:lnTo>
                <a:lnTo>
                  <a:pt x="50160" y="59280"/>
                </a:lnTo>
                <a:lnTo>
                  <a:pt x="49280" y="60790"/>
                </a:lnTo>
                <a:lnTo>
                  <a:pt x="49080" y="61050"/>
                </a:lnTo>
                <a:lnTo>
                  <a:pt x="48880" y="61270"/>
                </a:lnTo>
                <a:lnTo>
                  <a:pt x="48760" y="61490"/>
                </a:lnTo>
                <a:lnTo>
                  <a:pt x="48750" y="61510"/>
                </a:lnTo>
                <a:lnTo>
                  <a:pt x="48740" y="61530"/>
                </a:lnTo>
                <a:lnTo>
                  <a:pt x="48740" y="61540"/>
                </a:lnTo>
                <a:lnTo>
                  <a:pt x="48730" y="61560"/>
                </a:lnTo>
                <a:lnTo>
                  <a:pt x="48720" y="61590"/>
                </a:lnTo>
                <a:lnTo>
                  <a:pt x="48720" y="61600"/>
                </a:lnTo>
                <a:lnTo>
                  <a:pt x="48710" y="61630"/>
                </a:lnTo>
                <a:lnTo>
                  <a:pt x="48700" y="61660"/>
                </a:lnTo>
                <a:lnTo>
                  <a:pt x="48690" y="61690"/>
                </a:lnTo>
                <a:lnTo>
                  <a:pt x="48680" y="61700"/>
                </a:lnTo>
                <a:lnTo>
                  <a:pt x="48680" y="61710"/>
                </a:lnTo>
                <a:lnTo>
                  <a:pt x="48670" y="61750"/>
                </a:lnTo>
                <a:lnTo>
                  <a:pt x="48660" y="61760"/>
                </a:lnTo>
                <a:lnTo>
                  <a:pt x="48650" y="61790"/>
                </a:lnTo>
                <a:lnTo>
                  <a:pt x="48650" y="61810"/>
                </a:lnTo>
                <a:lnTo>
                  <a:pt x="48640" y="61830"/>
                </a:lnTo>
                <a:lnTo>
                  <a:pt x="48630" y="61870"/>
                </a:lnTo>
                <a:lnTo>
                  <a:pt x="48620" y="61880"/>
                </a:lnTo>
                <a:lnTo>
                  <a:pt x="48620" y="61900"/>
                </a:lnTo>
                <a:lnTo>
                  <a:pt x="48610" y="61930"/>
                </a:lnTo>
                <a:lnTo>
                  <a:pt x="48600" y="61940"/>
                </a:lnTo>
                <a:lnTo>
                  <a:pt x="48600" y="61970"/>
                </a:lnTo>
                <a:lnTo>
                  <a:pt x="48590" y="61980"/>
                </a:lnTo>
                <a:lnTo>
                  <a:pt x="48580" y="62000"/>
                </a:lnTo>
                <a:lnTo>
                  <a:pt x="48580" y="62020"/>
                </a:lnTo>
                <a:lnTo>
                  <a:pt x="48410" y="62510"/>
                </a:lnTo>
                <a:lnTo>
                  <a:pt x="48410" y="62540"/>
                </a:lnTo>
                <a:lnTo>
                  <a:pt x="48280" y="62910"/>
                </a:lnTo>
                <a:lnTo>
                  <a:pt x="44020" y="63230"/>
                </a:lnTo>
                <a:lnTo>
                  <a:pt x="43850" y="63240"/>
                </a:lnTo>
                <a:lnTo>
                  <a:pt x="43050" y="63170"/>
                </a:lnTo>
                <a:lnTo>
                  <a:pt x="42530" y="62910"/>
                </a:lnTo>
                <a:lnTo>
                  <a:pt x="41260" y="62820"/>
                </a:lnTo>
                <a:lnTo>
                  <a:pt x="40610" y="62780"/>
                </a:lnTo>
                <a:lnTo>
                  <a:pt x="40560" y="60790"/>
                </a:lnTo>
                <a:lnTo>
                  <a:pt x="40540" y="59930"/>
                </a:lnTo>
                <a:lnTo>
                  <a:pt x="40740" y="58870"/>
                </a:lnTo>
                <a:lnTo>
                  <a:pt x="40410" y="57470"/>
                </a:lnTo>
                <a:lnTo>
                  <a:pt x="40400" y="57430"/>
                </a:lnTo>
                <a:lnTo>
                  <a:pt x="39940" y="55220"/>
                </a:lnTo>
                <a:lnTo>
                  <a:pt x="39920" y="55080"/>
                </a:lnTo>
                <a:lnTo>
                  <a:pt x="39430" y="52160"/>
                </a:lnTo>
                <a:lnTo>
                  <a:pt x="39370" y="51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iddle Ju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860" y="71520"/>
                </a:moveTo>
                <a:lnTo>
                  <a:pt x="25220" y="71730"/>
                </a:lnTo>
                <a:lnTo>
                  <a:pt x="25240" y="71740"/>
                </a:lnTo>
                <a:lnTo>
                  <a:pt x="25250" y="71750"/>
                </a:lnTo>
                <a:lnTo>
                  <a:pt x="25260" y="71760"/>
                </a:lnTo>
                <a:lnTo>
                  <a:pt x="25280" y="71760"/>
                </a:lnTo>
                <a:lnTo>
                  <a:pt x="25290" y="71770"/>
                </a:lnTo>
                <a:lnTo>
                  <a:pt x="25650" y="71980"/>
                </a:lnTo>
                <a:lnTo>
                  <a:pt x="25960" y="72270"/>
                </a:lnTo>
                <a:lnTo>
                  <a:pt x="25970" y="72280"/>
                </a:lnTo>
                <a:lnTo>
                  <a:pt x="25980" y="72300"/>
                </a:lnTo>
                <a:lnTo>
                  <a:pt x="25990" y="72310"/>
                </a:lnTo>
                <a:lnTo>
                  <a:pt x="26010" y="72320"/>
                </a:lnTo>
                <a:lnTo>
                  <a:pt x="26020" y="72330"/>
                </a:lnTo>
                <a:lnTo>
                  <a:pt x="26040" y="72350"/>
                </a:lnTo>
                <a:lnTo>
                  <a:pt x="26050" y="72360"/>
                </a:lnTo>
                <a:lnTo>
                  <a:pt x="26060" y="72370"/>
                </a:lnTo>
                <a:lnTo>
                  <a:pt x="26070" y="72380"/>
                </a:lnTo>
                <a:lnTo>
                  <a:pt x="26080" y="72390"/>
                </a:lnTo>
                <a:lnTo>
                  <a:pt x="26090" y="72400"/>
                </a:lnTo>
                <a:lnTo>
                  <a:pt x="26110" y="72420"/>
                </a:lnTo>
                <a:lnTo>
                  <a:pt x="26120" y="72420"/>
                </a:lnTo>
                <a:lnTo>
                  <a:pt x="26130" y="72440"/>
                </a:lnTo>
                <a:lnTo>
                  <a:pt x="26150" y="72450"/>
                </a:lnTo>
                <a:lnTo>
                  <a:pt x="26160" y="72470"/>
                </a:lnTo>
                <a:lnTo>
                  <a:pt x="26170" y="72470"/>
                </a:lnTo>
                <a:lnTo>
                  <a:pt x="26190" y="72490"/>
                </a:lnTo>
                <a:lnTo>
                  <a:pt x="26200" y="72500"/>
                </a:lnTo>
                <a:lnTo>
                  <a:pt x="26210" y="72520"/>
                </a:lnTo>
                <a:lnTo>
                  <a:pt x="26220" y="72530"/>
                </a:lnTo>
                <a:lnTo>
                  <a:pt x="26240" y="72540"/>
                </a:lnTo>
                <a:lnTo>
                  <a:pt x="26250" y="72550"/>
                </a:lnTo>
                <a:lnTo>
                  <a:pt x="26270" y="72570"/>
                </a:lnTo>
                <a:lnTo>
                  <a:pt x="26280" y="72580"/>
                </a:lnTo>
                <a:lnTo>
                  <a:pt x="26290" y="72590"/>
                </a:lnTo>
                <a:lnTo>
                  <a:pt x="26310" y="72600"/>
                </a:lnTo>
                <a:lnTo>
                  <a:pt x="26320" y="72620"/>
                </a:lnTo>
                <a:lnTo>
                  <a:pt x="26330" y="72630"/>
                </a:lnTo>
                <a:lnTo>
                  <a:pt x="26340" y="72640"/>
                </a:lnTo>
                <a:lnTo>
                  <a:pt x="26360" y="72650"/>
                </a:lnTo>
                <a:lnTo>
                  <a:pt x="26370" y="72670"/>
                </a:lnTo>
                <a:lnTo>
                  <a:pt x="26380" y="72680"/>
                </a:lnTo>
                <a:lnTo>
                  <a:pt x="26400" y="72690"/>
                </a:lnTo>
                <a:lnTo>
                  <a:pt x="26410" y="72700"/>
                </a:lnTo>
                <a:lnTo>
                  <a:pt x="26430" y="72720"/>
                </a:lnTo>
                <a:lnTo>
                  <a:pt x="26440" y="72730"/>
                </a:lnTo>
                <a:lnTo>
                  <a:pt x="26450" y="72740"/>
                </a:lnTo>
                <a:lnTo>
                  <a:pt x="26460" y="72750"/>
                </a:lnTo>
                <a:lnTo>
                  <a:pt x="26480" y="72770"/>
                </a:lnTo>
                <a:lnTo>
                  <a:pt x="26490" y="72780"/>
                </a:lnTo>
                <a:lnTo>
                  <a:pt x="26500" y="72790"/>
                </a:lnTo>
                <a:lnTo>
                  <a:pt x="26520" y="72800"/>
                </a:lnTo>
                <a:lnTo>
                  <a:pt x="26530" y="72820"/>
                </a:lnTo>
                <a:lnTo>
                  <a:pt x="26540" y="72830"/>
                </a:lnTo>
                <a:lnTo>
                  <a:pt x="26560" y="72840"/>
                </a:lnTo>
                <a:lnTo>
                  <a:pt x="26570" y="72850"/>
                </a:lnTo>
                <a:lnTo>
                  <a:pt x="26580" y="72870"/>
                </a:lnTo>
                <a:lnTo>
                  <a:pt x="26590" y="72880"/>
                </a:lnTo>
                <a:lnTo>
                  <a:pt x="26610" y="72890"/>
                </a:lnTo>
                <a:lnTo>
                  <a:pt x="26620" y="72900"/>
                </a:lnTo>
                <a:lnTo>
                  <a:pt x="26640" y="72920"/>
                </a:lnTo>
                <a:lnTo>
                  <a:pt x="26650" y="72930"/>
                </a:lnTo>
                <a:lnTo>
                  <a:pt x="26660" y="72940"/>
                </a:lnTo>
                <a:lnTo>
                  <a:pt x="26680" y="72950"/>
                </a:lnTo>
                <a:lnTo>
                  <a:pt x="26690" y="72970"/>
                </a:lnTo>
                <a:lnTo>
                  <a:pt x="26700" y="72980"/>
                </a:lnTo>
                <a:lnTo>
                  <a:pt x="26710" y="72990"/>
                </a:lnTo>
                <a:lnTo>
                  <a:pt x="26730" y="73000"/>
                </a:lnTo>
                <a:lnTo>
                  <a:pt x="26740" y="73020"/>
                </a:lnTo>
                <a:lnTo>
                  <a:pt x="26750" y="73030"/>
                </a:lnTo>
                <a:lnTo>
                  <a:pt x="26770" y="73040"/>
                </a:lnTo>
                <a:lnTo>
                  <a:pt x="26780" y="73050"/>
                </a:lnTo>
                <a:lnTo>
                  <a:pt x="26800" y="73070"/>
                </a:lnTo>
                <a:lnTo>
                  <a:pt x="26800" y="73080"/>
                </a:lnTo>
                <a:lnTo>
                  <a:pt x="26820" y="73090"/>
                </a:lnTo>
                <a:lnTo>
                  <a:pt x="26830" y="73100"/>
                </a:lnTo>
                <a:lnTo>
                  <a:pt x="26850" y="73120"/>
                </a:lnTo>
                <a:lnTo>
                  <a:pt x="26860" y="73130"/>
                </a:lnTo>
                <a:lnTo>
                  <a:pt x="26870" y="73140"/>
                </a:lnTo>
                <a:lnTo>
                  <a:pt x="26890" y="73150"/>
                </a:lnTo>
                <a:lnTo>
                  <a:pt x="26900" y="73160"/>
                </a:lnTo>
                <a:lnTo>
                  <a:pt x="26910" y="73170"/>
                </a:lnTo>
                <a:lnTo>
                  <a:pt x="26920" y="73190"/>
                </a:lnTo>
                <a:lnTo>
                  <a:pt x="26930" y="73190"/>
                </a:lnTo>
                <a:lnTo>
                  <a:pt x="26940" y="73210"/>
                </a:lnTo>
                <a:lnTo>
                  <a:pt x="26960" y="73220"/>
                </a:lnTo>
                <a:lnTo>
                  <a:pt x="26970" y="73240"/>
                </a:lnTo>
                <a:lnTo>
                  <a:pt x="26980" y="73240"/>
                </a:lnTo>
                <a:lnTo>
                  <a:pt x="27000" y="73260"/>
                </a:lnTo>
                <a:lnTo>
                  <a:pt x="27010" y="73270"/>
                </a:lnTo>
                <a:lnTo>
                  <a:pt x="27030" y="73290"/>
                </a:lnTo>
                <a:lnTo>
                  <a:pt x="27040" y="73290"/>
                </a:lnTo>
                <a:lnTo>
                  <a:pt x="27050" y="73310"/>
                </a:lnTo>
                <a:lnTo>
                  <a:pt x="27060" y="73320"/>
                </a:lnTo>
                <a:lnTo>
                  <a:pt x="27080" y="73340"/>
                </a:lnTo>
                <a:lnTo>
                  <a:pt x="27090" y="73340"/>
                </a:lnTo>
                <a:lnTo>
                  <a:pt x="27100" y="73360"/>
                </a:lnTo>
                <a:lnTo>
                  <a:pt x="27120" y="73370"/>
                </a:lnTo>
                <a:lnTo>
                  <a:pt x="27130" y="73390"/>
                </a:lnTo>
                <a:lnTo>
                  <a:pt x="27140" y="73390"/>
                </a:lnTo>
                <a:lnTo>
                  <a:pt x="27160" y="73410"/>
                </a:lnTo>
                <a:lnTo>
                  <a:pt x="27170" y="73420"/>
                </a:lnTo>
                <a:lnTo>
                  <a:pt x="27180" y="73440"/>
                </a:lnTo>
                <a:lnTo>
                  <a:pt x="27190" y="73440"/>
                </a:lnTo>
                <a:lnTo>
                  <a:pt x="27210" y="73460"/>
                </a:lnTo>
                <a:lnTo>
                  <a:pt x="27220" y="73470"/>
                </a:lnTo>
                <a:lnTo>
                  <a:pt x="27240" y="73490"/>
                </a:lnTo>
                <a:lnTo>
                  <a:pt x="27250" y="73490"/>
                </a:lnTo>
                <a:lnTo>
                  <a:pt x="27260" y="73510"/>
                </a:lnTo>
                <a:lnTo>
                  <a:pt x="27280" y="73520"/>
                </a:lnTo>
                <a:lnTo>
                  <a:pt x="27290" y="73540"/>
                </a:lnTo>
                <a:lnTo>
                  <a:pt x="27300" y="73540"/>
                </a:lnTo>
                <a:lnTo>
                  <a:pt x="27310" y="73560"/>
                </a:lnTo>
                <a:lnTo>
                  <a:pt x="27330" y="73570"/>
                </a:lnTo>
                <a:lnTo>
                  <a:pt x="27340" y="73590"/>
                </a:lnTo>
                <a:lnTo>
                  <a:pt x="27350" y="73590"/>
                </a:lnTo>
                <a:lnTo>
                  <a:pt x="27370" y="73610"/>
                </a:lnTo>
                <a:lnTo>
                  <a:pt x="27380" y="73620"/>
                </a:lnTo>
                <a:lnTo>
                  <a:pt x="27400" y="73640"/>
                </a:lnTo>
                <a:lnTo>
                  <a:pt x="27410" y="73640"/>
                </a:lnTo>
                <a:lnTo>
                  <a:pt x="27420" y="73660"/>
                </a:lnTo>
                <a:lnTo>
                  <a:pt x="27430" y="73670"/>
                </a:lnTo>
                <a:lnTo>
                  <a:pt x="27450" y="73690"/>
                </a:lnTo>
                <a:lnTo>
                  <a:pt x="27460" y="73690"/>
                </a:lnTo>
                <a:lnTo>
                  <a:pt x="27470" y="73710"/>
                </a:lnTo>
                <a:lnTo>
                  <a:pt x="27490" y="73720"/>
                </a:lnTo>
                <a:lnTo>
                  <a:pt x="27500" y="73740"/>
                </a:lnTo>
                <a:lnTo>
                  <a:pt x="27510" y="73740"/>
                </a:lnTo>
                <a:lnTo>
                  <a:pt x="27530" y="73760"/>
                </a:lnTo>
                <a:lnTo>
                  <a:pt x="27540" y="73770"/>
                </a:lnTo>
                <a:lnTo>
                  <a:pt x="27550" y="73790"/>
                </a:lnTo>
                <a:lnTo>
                  <a:pt x="27560" y="73790"/>
                </a:lnTo>
                <a:lnTo>
                  <a:pt x="27580" y="73810"/>
                </a:lnTo>
                <a:lnTo>
                  <a:pt x="27590" y="73820"/>
                </a:lnTo>
                <a:lnTo>
                  <a:pt x="27610" y="73840"/>
                </a:lnTo>
                <a:lnTo>
                  <a:pt x="27620" y="73840"/>
                </a:lnTo>
                <a:lnTo>
                  <a:pt x="27630" y="73860"/>
                </a:lnTo>
                <a:lnTo>
                  <a:pt x="27650" y="73870"/>
                </a:lnTo>
                <a:lnTo>
                  <a:pt x="27660" y="73880"/>
                </a:lnTo>
                <a:lnTo>
                  <a:pt x="27660" y="73890"/>
                </a:lnTo>
                <a:lnTo>
                  <a:pt x="27680" y="73900"/>
                </a:lnTo>
                <a:lnTo>
                  <a:pt x="27690" y="73910"/>
                </a:lnTo>
                <a:lnTo>
                  <a:pt x="27700" y="73930"/>
                </a:lnTo>
                <a:lnTo>
                  <a:pt x="27720" y="73940"/>
                </a:lnTo>
                <a:lnTo>
                  <a:pt x="27730" y="73950"/>
                </a:lnTo>
                <a:lnTo>
                  <a:pt x="27740" y="73960"/>
                </a:lnTo>
                <a:lnTo>
                  <a:pt x="27760" y="73980"/>
                </a:lnTo>
                <a:lnTo>
                  <a:pt x="27770" y="73990"/>
                </a:lnTo>
                <a:lnTo>
                  <a:pt x="27780" y="74000"/>
                </a:lnTo>
                <a:lnTo>
                  <a:pt x="27790" y="74010"/>
                </a:lnTo>
                <a:lnTo>
                  <a:pt x="27810" y="74030"/>
                </a:lnTo>
                <a:lnTo>
                  <a:pt x="27820" y="74040"/>
                </a:lnTo>
                <a:lnTo>
                  <a:pt x="27840" y="74050"/>
                </a:lnTo>
                <a:lnTo>
                  <a:pt x="27850" y="74060"/>
                </a:lnTo>
                <a:lnTo>
                  <a:pt x="27860" y="74080"/>
                </a:lnTo>
                <a:lnTo>
                  <a:pt x="28170" y="74370"/>
                </a:lnTo>
                <a:lnTo>
                  <a:pt x="28510" y="74630"/>
                </a:lnTo>
                <a:lnTo>
                  <a:pt x="28700" y="74760"/>
                </a:lnTo>
                <a:lnTo>
                  <a:pt x="30550" y="77510"/>
                </a:lnTo>
                <a:lnTo>
                  <a:pt x="30610" y="77610"/>
                </a:lnTo>
                <a:lnTo>
                  <a:pt x="31070" y="78230"/>
                </a:lnTo>
                <a:lnTo>
                  <a:pt x="31140" y="78340"/>
                </a:lnTo>
                <a:lnTo>
                  <a:pt x="32270" y="79960"/>
                </a:lnTo>
                <a:lnTo>
                  <a:pt x="32270" y="79970"/>
                </a:lnTo>
                <a:lnTo>
                  <a:pt x="32220" y="80010"/>
                </a:lnTo>
                <a:lnTo>
                  <a:pt x="32110" y="80130"/>
                </a:lnTo>
                <a:lnTo>
                  <a:pt x="32080" y="80150"/>
                </a:lnTo>
                <a:lnTo>
                  <a:pt x="32040" y="80180"/>
                </a:lnTo>
                <a:lnTo>
                  <a:pt x="31690" y="80550"/>
                </a:lnTo>
                <a:lnTo>
                  <a:pt x="31480" y="80730"/>
                </a:lnTo>
                <a:lnTo>
                  <a:pt x="31470" y="80740"/>
                </a:lnTo>
                <a:lnTo>
                  <a:pt x="31310" y="80910"/>
                </a:lnTo>
                <a:lnTo>
                  <a:pt x="30930" y="81360"/>
                </a:lnTo>
                <a:lnTo>
                  <a:pt x="30760" y="81560"/>
                </a:lnTo>
                <a:lnTo>
                  <a:pt x="30530" y="81790"/>
                </a:lnTo>
                <a:lnTo>
                  <a:pt x="30410" y="81920"/>
                </a:lnTo>
                <a:lnTo>
                  <a:pt x="30370" y="81970"/>
                </a:lnTo>
                <a:lnTo>
                  <a:pt x="30200" y="82130"/>
                </a:lnTo>
                <a:lnTo>
                  <a:pt x="30090" y="82260"/>
                </a:lnTo>
                <a:lnTo>
                  <a:pt x="30080" y="82260"/>
                </a:lnTo>
                <a:lnTo>
                  <a:pt x="27040" y="82370"/>
                </a:lnTo>
                <a:lnTo>
                  <a:pt x="27010" y="82260"/>
                </a:lnTo>
                <a:lnTo>
                  <a:pt x="26380" y="79660"/>
                </a:lnTo>
                <a:lnTo>
                  <a:pt x="26310" y="79460"/>
                </a:lnTo>
                <a:lnTo>
                  <a:pt x="25060" y="75690"/>
                </a:lnTo>
                <a:lnTo>
                  <a:pt x="24330" y="75720"/>
                </a:lnTo>
                <a:lnTo>
                  <a:pt x="23530" y="75760"/>
                </a:lnTo>
                <a:lnTo>
                  <a:pt x="23120" y="75780"/>
                </a:lnTo>
                <a:lnTo>
                  <a:pt x="18370" y="76090"/>
                </a:lnTo>
                <a:lnTo>
                  <a:pt x="19830" y="71590"/>
                </a:lnTo>
                <a:lnTo>
                  <a:pt x="24860" y="71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ower Ju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720" y="92130"/>
                </a:moveTo>
                <a:lnTo>
                  <a:pt x="21690" y="92130"/>
                </a:lnTo>
                <a:lnTo>
                  <a:pt x="21670" y="92120"/>
                </a:lnTo>
                <a:lnTo>
                  <a:pt x="21650" y="92100"/>
                </a:lnTo>
                <a:lnTo>
                  <a:pt x="21650" y="92090"/>
                </a:lnTo>
                <a:lnTo>
                  <a:pt x="21660" y="92080"/>
                </a:lnTo>
                <a:lnTo>
                  <a:pt x="21770" y="91990"/>
                </a:lnTo>
                <a:lnTo>
                  <a:pt x="21810" y="91930"/>
                </a:lnTo>
                <a:lnTo>
                  <a:pt x="21820" y="91920"/>
                </a:lnTo>
                <a:lnTo>
                  <a:pt x="21840" y="91920"/>
                </a:lnTo>
                <a:lnTo>
                  <a:pt x="21850" y="91940"/>
                </a:lnTo>
                <a:lnTo>
                  <a:pt x="21850" y="91950"/>
                </a:lnTo>
                <a:lnTo>
                  <a:pt x="21810" y="92010"/>
                </a:lnTo>
                <a:lnTo>
                  <a:pt x="21750" y="92070"/>
                </a:lnTo>
                <a:lnTo>
                  <a:pt x="21720" y="92130"/>
                </a:lnTo>
                <a:close/>
                <a:moveTo>
                  <a:pt x="22090" y="91590"/>
                </a:moveTo>
                <a:lnTo>
                  <a:pt x="22030" y="91620"/>
                </a:lnTo>
                <a:lnTo>
                  <a:pt x="22010" y="91600"/>
                </a:lnTo>
                <a:lnTo>
                  <a:pt x="22020" y="91590"/>
                </a:lnTo>
                <a:lnTo>
                  <a:pt x="22090" y="91520"/>
                </a:lnTo>
                <a:lnTo>
                  <a:pt x="22120" y="91500"/>
                </a:lnTo>
                <a:lnTo>
                  <a:pt x="22140" y="91510"/>
                </a:lnTo>
                <a:lnTo>
                  <a:pt x="22160" y="91540"/>
                </a:lnTo>
                <a:lnTo>
                  <a:pt x="22160" y="91550"/>
                </a:lnTo>
                <a:lnTo>
                  <a:pt x="22160" y="91560"/>
                </a:lnTo>
                <a:lnTo>
                  <a:pt x="22140" y="91580"/>
                </a:lnTo>
                <a:lnTo>
                  <a:pt x="22090" y="91590"/>
                </a:lnTo>
                <a:close/>
                <a:moveTo>
                  <a:pt x="22420" y="91190"/>
                </a:moveTo>
                <a:lnTo>
                  <a:pt x="22360" y="91200"/>
                </a:lnTo>
                <a:lnTo>
                  <a:pt x="22350" y="91180"/>
                </a:lnTo>
                <a:lnTo>
                  <a:pt x="22350" y="91160"/>
                </a:lnTo>
                <a:lnTo>
                  <a:pt x="22310" y="91150"/>
                </a:lnTo>
                <a:lnTo>
                  <a:pt x="22310" y="91130"/>
                </a:lnTo>
                <a:lnTo>
                  <a:pt x="22310" y="91120"/>
                </a:lnTo>
                <a:lnTo>
                  <a:pt x="22330" y="91110"/>
                </a:lnTo>
                <a:lnTo>
                  <a:pt x="22390" y="91090"/>
                </a:lnTo>
                <a:lnTo>
                  <a:pt x="22420" y="91070"/>
                </a:lnTo>
                <a:lnTo>
                  <a:pt x="22420" y="91060"/>
                </a:lnTo>
                <a:lnTo>
                  <a:pt x="22430" y="90990"/>
                </a:lnTo>
                <a:lnTo>
                  <a:pt x="22480" y="90960"/>
                </a:lnTo>
                <a:lnTo>
                  <a:pt x="22520" y="90950"/>
                </a:lnTo>
                <a:lnTo>
                  <a:pt x="22530" y="90930"/>
                </a:lnTo>
                <a:lnTo>
                  <a:pt x="22560" y="90930"/>
                </a:lnTo>
                <a:lnTo>
                  <a:pt x="22530" y="90970"/>
                </a:lnTo>
                <a:lnTo>
                  <a:pt x="22520" y="91020"/>
                </a:lnTo>
                <a:lnTo>
                  <a:pt x="22510" y="91030"/>
                </a:lnTo>
                <a:lnTo>
                  <a:pt x="22490" y="91050"/>
                </a:lnTo>
                <a:lnTo>
                  <a:pt x="22480" y="91050"/>
                </a:lnTo>
                <a:lnTo>
                  <a:pt x="22480" y="91080"/>
                </a:lnTo>
                <a:lnTo>
                  <a:pt x="22480" y="91090"/>
                </a:lnTo>
                <a:lnTo>
                  <a:pt x="22460" y="91110"/>
                </a:lnTo>
                <a:lnTo>
                  <a:pt x="22420" y="91120"/>
                </a:lnTo>
                <a:lnTo>
                  <a:pt x="22410" y="91130"/>
                </a:lnTo>
                <a:lnTo>
                  <a:pt x="22440" y="91160"/>
                </a:lnTo>
                <a:lnTo>
                  <a:pt x="22420" y="91190"/>
                </a:lnTo>
                <a:close/>
                <a:moveTo>
                  <a:pt x="22910" y="90630"/>
                </a:moveTo>
                <a:lnTo>
                  <a:pt x="22860" y="90710"/>
                </a:lnTo>
                <a:lnTo>
                  <a:pt x="22840" y="90700"/>
                </a:lnTo>
                <a:lnTo>
                  <a:pt x="22850" y="90690"/>
                </a:lnTo>
                <a:lnTo>
                  <a:pt x="22850" y="90680"/>
                </a:lnTo>
                <a:lnTo>
                  <a:pt x="22850" y="90660"/>
                </a:lnTo>
                <a:lnTo>
                  <a:pt x="22850" y="90650"/>
                </a:lnTo>
                <a:lnTo>
                  <a:pt x="22870" y="90630"/>
                </a:lnTo>
                <a:lnTo>
                  <a:pt x="22880" y="90620"/>
                </a:lnTo>
                <a:lnTo>
                  <a:pt x="22890" y="90580"/>
                </a:lnTo>
                <a:lnTo>
                  <a:pt x="22910" y="90580"/>
                </a:lnTo>
                <a:lnTo>
                  <a:pt x="22920" y="90600"/>
                </a:lnTo>
                <a:lnTo>
                  <a:pt x="22910" y="90630"/>
                </a:lnTo>
                <a:close/>
                <a:moveTo>
                  <a:pt x="22970" y="90480"/>
                </a:moveTo>
                <a:lnTo>
                  <a:pt x="22960" y="90500"/>
                </a:lnTo>
                <a:lnTo>
                  <a:pt x="22940" y="90480"/>
                </a:lnTo>
                <a:lnTo>
                  <a:pt x="22940" y="90460"/>
                </a:lnTo>
                <a:lnTo>
                  <a:pt x="22940" y="90440"/>
                </a:lnTo>
                <a:lnTo>
                  <a:pt x="22950" y="90430"/>
                </a:lnTo>
                <a:lnTo>
                  <a:pt x="22980" y="90420"/>
                </a:lnTo>
                <a:lnTo>
                  <a:pt x="22990" y="90440"/>
                </a:lnTo>
                <a:lnTo>
                  <a:pt x="22970" y="90480"/>
                </a:lnTo>
                <a:close/>
                <a:moveTo>
                  <a:pt x="23440" y="89940"/>
                </a:moveTo>
                <a:lnTo>
                  <a:pt x="23400" y="90010"/>
                </a:lnTo>
                <a:lnTo>
                  <a:pt x="23370" y="90040"/>
                </a:lnTo>
                <a:lnTo>
                  <a:pt x="23290" y="90090"/>
                </a:lnTo>
                <a:lnTo>
                  <a:pt x="23260" y="90130"/>
                </a:lnTo>
                <a:lnTo>
                  <a:pt x="23230" y="90170"/>
                </a:lnTo>
                <a:lnTo>
                  <a:pt x="23180" y="90180"/>
                </a:lnTo>
                <a:lnTo>
                  <a:pt x="23160" y="90210"/>
                </a:lnTo>
                <a:lnTo>
                  <a:pt x="23160" y="90220"/>
                </a:lnTo>
                <a:lnTo>
                  <a:pt x="23140" y="90300"/>
                </a:lnTo>
                <a:lnTo>
                  <a:pt x="23140" y="90310"/>
                </a:lnTo>
                <a:lnTo>
                  <a:pt x="23110" y="90320"/>
                </a:lnTo>
                <a:lnTo>
                  <a:pt x="23080" y="90280"/>
                </a:lnTo>
                <a:lnTo>
                  <a:pt x="23090" y="90250"/>
                </a:lnTo>
                <a:lnTo>
                  <a:pt x="23090" y="90240"/>
                </a:lnTo>
                <a:lnTo>
                  <a:pt x="23110" y="90210"/>
                </a:lnTo>
                <a:lnTo>
                  <a:pt x="23130" y="90190"/>
                </a:lnTo>
                <a:lnTo>
                  <a:pt x="23160" y="90150"/>
                </a:lnTo>
                <a:lnTo>
                  <a:pt x="23250" y="90090"/>
                </a:lnTo>
                <a:lnTo>
                  <a:pt x="23270" y="90060"/>
                </a:lnTo>
                <a:lnTo>
                  <a:pt x="23280" y="90050"/>
                </a:lnTo>
                <a:lnTo>
                  <a:pt x="23300" y="89980"/>
                </a:lnTo>
                <a:lnTo>
                  <a:pt x="23360" y="89990"/>
                </a:lnTo>
                <a:lnTo>
                  <a:pt x="23390" y="89920"/>
                </a:lnTo>
                <a:lnTo>
                  <a:pt x="23410" y="89900"/>
                </a:lnTo>
                <a:lnTo>
                  <a:pt x="23470" y="89880"/>
                </a:lnTo>
                <a:lnTo>
                  <a:pt x="23520" y="89820"/>
                </a:lnTo>
                <a:lnTo>
                  <a:pt x="23660" y="89690"/>
                </a:lnTo>
                <a:lnTo>
                  <a:pt x="23680" y="89700"/>
                </a:lnTo>
                <a:lnTo>
                  <a:pt x="23660" y="89730"/>
                </a:lnTo>
                <a:lnTo>
                  <a:pt x="23580" y="89820"/>
                </a:lnTo>
                <a:lnTo>
                  <a:pt x="23510" y="89890"/>
                </a:lnTo>
                <a:lnTo>
                  <a:pt x="23440" y="89940"/>
                </a:lnTo>
                <a:close/>
                <a:moveTo>
                  <a:pt x="23780" y="89610"/>
                </a:moveTo>
                <a:lnTo>
                  <a:pt x="23720" y="89660"/>
                </a:lnTo>
                <a:lnTo>
                  <a:pt x="23700" y="89660"/>
                </a:lnTo>
                <a:lnTo>
                  <a:pt x="23690" y="89650"/>
                </a:lnTo>
                <a:lnTo>
                  <a:pt x="23700" y="89640"/>
                </a:lnTo>
                <a:lnTo>
                  <a:pt x="23740" y="89580"/>
                </a:lnTo>
                <a:lnTo>
                  <a:pt x="23760" y="89570"/>
                </a:lnTo>
                <a:lnTo>
                  <a:pt x="23780" y="89570"/>
                </a:lnTo>
                <a:lnTo>
                  <a:pt x="23790" y="89580"/>
                </a:lnTo>
                <a:lnTo>
                  <a:pt x="23780" y="89610"/>
                </a:lnTo>
                <a:close/>
                <a:moveTo>
                  <a:pt x="23890" y="89400"/>
                </a:moveTo>
                <a:lnTo>
                  <a:pt x="23860" y="89410"/>
                </a:lnTo>
                <a:lnTo>
                  <a:pt x="23850" y="89390"/>
                </a:lnTo>
                <a:lnTo>
                  <a:pt x="23860" y="89360"/>
                </a:lnTo>
                <a:lnTo>
                  <a:pt x="23900" y="89340"/>
                </a:lnTo>
                <a:lnTo>
                  <a:pt x="23920" y="89370"/>
                </a:lnTo>
                <a:lnTo>
                  <a:pt x="23910" y="89390"/>
                </a:lnTo>
                <a:lnTo>
                  <a:pt x="23890" y="89400"/>
                </a:lnTo>
                <a:close/>
                <a:moveTo>
                  <a:pt x="23980" y="89330"/>
                </a:moveTo>
                <a:lnTo>
                  <a:pt x="23940" y="89370"/>
                </a:lnTo>
                <a:lnTo>
                  <a:pt x="23950" y="89330"/>
                </a:lnTo>
                <a:lnTo>
                  <a:pt x="23960" y="89320"/>
                </a:lnTo>
                <a:lnTo>
                  <a:pt x="24010" y="89240"/>
                </a:lnTo>
                <a:lnTo>
                  <a:pt x="24050" y="89210"/>
                </a:lnTo>
                <a:lnTo>
                  <a:pt x="24100" y="89190"/>
                </a:lnTo>
                <a:lnTo>
                  <a:pt x="24140" y="89130"/>
                </a:lnTo>
                <a:lnTo>
                  <a:pt x="24160" y="89120"/>
                </a:lnTo>
                <a:lnTo>
                  <a:pt x="24180" y="89130"/>
                </a:lnTo>
                <a:lnTo>
                  <a:pt x="24180" y="89140"/>
                </a:lnTo>
                <a:lnTo>
                  <a:pt x="24150" y="89170"/>
                </a:lnTo>
                <a:lnTo>
                  <a:pt x="24080" y="89230"/>
                </a:lnTo>
                <a:lnTo>
                  <a:pt x="24030" y="89290"/>
                </a:lnTo>
                <a:lnTo>
                  <a:pt x="23980" y="89330"/>
                </a:lnTo>
                <a:close/>
                <a:moveTo>
                  <a:pt x="24430" y="88730"/>
                </a:moveTo>
                <a:lnTo>
                  <a:pt x="24420" y="88780"/>
                </a:lnTo>
                <a:lnTo>
                  <a:pt x="24410" y="88790"/>
                </a:lnTo>
                <a:lnTo>
                  <a:pt x="24330" y="88800"/>
                </a:lnTo>
                <a:lnTo>
                  <a:pt x="24310" y="88770"/>
                </a:lnTo>
                <a:lnTo>
                  <a:pt x="24310" y="88740"/>
                </a:lnTo>
                <a:lnTo>
                  <a:pt x="24320" y="88740"/>
                </a:lnTo>
                <a:lnTo>
                  <a:pt x="24320" y="88730"/>
                </a:lnTo>
                <a:lnTo>
                  <a:pt x="24350" y="88730"/>
                </a:lnTo>
                <a:lnTo>
                  <a:pt x="24360" y="88720"/>
                </a:lnTo>
                <a:lnTo>
                  <a:pt x="24360" y="88710"/>
                </a:lnTo>
                <a:lnTo>
                  <a:pt x="24320" y="88680"/>
                </a:lnTo>
                <a:lnTo>
                  <a:pt x="24330" y="88670"/>
                </a:lnTo>
                <a:lnTo>
                  <a:pt x="24420" y="88650"/>
                </a:lnTo>
                <a:lnTo>
                  <a:pt x="24480" y="88560"/>
                </a:lnTo>
                <a:lnTo>
                  <a:pt x="24500" y="88560"/>
                </a:lnTo>
                <a:lnTo>
                  <a:pt x="24510" y="88590"/>
                </a:lnTo>
                <a:lnTo>
                  <a:pt x="24500" y="88620"/>
                </a:lnTo>
                <a:lnTo>
                  <a:pt x="24500" y="88630"/>
                </a:lnTo>
                <a:lnTo>
                  <a:pt x="24490" y="88640"/>
                </a:lnTo>
                <a:lnTo>
                  <a:pt x="24430" y="88720"/>
                </a:lnTo>
                <a:lnTo>
                  <a:pt x="24430" y="88730"/>
                </a:lnTo>
                <a:close/>
                <a:moveTo>
                  <a:pt x="25910" y="86970"/>
                </a:moveTo>
                <a:lnTo>
                  <a:pt x="25800" y="87050"/>
                </a:lnTo>
                <a:lnTo>
                  <a:pt x="25790" y="87030"/>
                </a:lnTo>
                <a:lnTo>
                  <a:pt x="25800" y="87020"/>
                </a:lnTo>
                <a:lnTo>
                  <a:pt x="25800" y="87010"/>
                </a:lnTo>
                <a:lnTo>
                  <a:pt x="25840" y="86990"/>
                </a:lnTo>
                <a:lnTo>
                  <a:pt x="25870" y="86930"/>
                </a:lnTo>
                <a:lnTo>
                  <a:pt x="25880" y="86910"/>
                </a:lnTo>
                <a:lnTo>
                  <a:pt x="25930" y="86900"/>
                </a:lnTo>
                <a:lnTo>
                  <a:pt x="25930" y="86930"/>
                </a:lnTo>
                <a:lnTo>
                  <a:pt x="25930" y="86940"/>
                </a:lnTo>
                <a:lnTo>
                  <a:pt x="25910" y="86970"/>
                </a:lnTo>
                <a:close/>
                <a:moveTo>
                  <a:pt x="15560" y="89940"/>
                </a:moveTo>
                <a:lnTo>
                  <a:pt x="15560" y="85740"/>
                </a:lnTo>
                <a:lnTo>
                  <a:pt x="15560" y="84380"/>
                </a:lnTo>
                <a:lnTo>
                  <a:pt x="15560" y="76280"/>
                </a:lnTo>
                <a:lnTo>
                  <a:pt x="18370" y="76090"/>
                </a:lnTo>
                <a:lnTo>
                  <a:pt x="23120" y="75780"/>
                </a:lnTo>
                <a:lnTo>
                  <a:pt x="23530" y="75760"/>
                </a:lnTo>
                <a:lnTo>
                  <a:pt x="24330" y="75720"/>
                </a:lnTo>
                <a:lnTo>
                  <a:pt x="25060" y="75690"/>
                </a:lnTo>
                <a:lnTo>
                  <a:pt x="26310" y="79460"/>
                </a:lnTo>
                <a:lnTo>
                  <a:pt x="26380" y="79660"/>
                </a:lnTo>
                <a:lnTo>
                  <a:pt x="27010" y="82260"/>
                </a:lnTo>
                <a:lnTo>
                  <a:pt x="27040" y="82370"/>
                </a:lnTo>
                <a:lnTo>
                  <a:pt x="30080" y="82260"/>
                </a:lnTo>
                <a:lnTo>
                  <a:pt x="30090" y="82260"/>
                </a:lnTo>
                <a:lnTo>
                  <a:pt x="29890" y="82500"/>
                </a:lnTo>
                <a:lnTo>
                  <a:pt x="29810" y="82580"/>
                </a:lnTo>
                <a:lnTo>
                  <a:pt x="29630" y="82770"/>
                </a:lnTo>
                <a:lnTo>
                  <a:pt x="29460" y="82980"/>
                </a:lnTo>
                <a:lnTo>
                  <a:pt x="29410" y="83010"/>
                </a:lnTo>
                <a:lnTo>
                  <a:pt x="29360" y="83070"/>
                </a:lnTo>
                <a:lnTo>
                  <a:pt x="29250" y="83200"/>
                </a:lnTo>
                <a:lnTo>
                  <a:pt x="29080" y="83410"/>
                </a:lnTo>
                <a:lnTo>
                  <a:pt x="28780" y="83730"/>
                </a:lnTo>
                <a:lnTo>
                  <a:pt x="28690" y="83820"/>
                </a:lnTo>
                <a:lnTo>
                  <a:pt x="28630" y="83870"/>
                </a:lnTo>
                <a:lnTo>
                  <a:pt x="28130" y="84440"/>
                </a:lnTo>
                <a:lnTo>
                  <a:pt x="28060" y="84520"/>
                </a:lnTo>
                <a:lnTo>
                  <a:pt x="27840" y="84750"/>
                </a:lnTo>
                <a:lnTo>
                  <a:pt x="27790" y="84780"/>
                </a:lnTo>
                <a:lnTo>
                  <a:pt x="27700" y="84870"/>
                </a:lnTo>
                <a:lnTo>
                  <a:pt x="27530" y="85050"/>
                </a:lnTo>
                <a:lnTo>
                  <a:pt x="27370" y="85190"/>
                </a:lnTo>
                <a:lnTo>
                  <a:pt x="27270" y="85330"/>
                </a:lnTo>
                <a:lnTo>
                  <a:pt x="27120" y="85460"/>
                </a:lnTo>
                <a:lnTo>
                  <a:pt x="27000" y="85570"/>
                </a:lnTo>
                <a:lnTo>
                  <a:pt x="26940" y="85620"/>
                </a:lnTo>
                <a:lnTo>
                  <a:pt x="26510" y="86040"/>
                </a:lnTo>
                <a:lnTo>
                  <a:pt x="26380" y="86130"/>
                </a:lnTo>
                <a:lnTo>
                  <a:pt x="26330" y="86160"/>
                </a:lnTo>
                <a:lnTo>
                  <a:pt x="26220" y="86270"/>
                </a:lnTo>
                <a:lnTo>
                  <a:pt x="26170" y="86350"/>
                </a:lnTo>
                <a:lnTo>
                  <a:pt x="26040" y="86510"/>
                </a:lnTo>
                <a:lnTo>
                  <a:pt x="25980" y="86620"/>
                </a:lnTo>
                <a:lnTo>
                  <a:pt x="25980" y="86640"/>
                </a:lnTo>
                <a:lnTo>
                  <a:pt x="25950" y="86750"/>
                </a:lnTo>
                <a:lnTo>
                  <a:pt x="25950" y="86760"/>
                </a:lnTo>
                <a:lnTo>
                  <a:pt x="25900" y="86770"/>
                </a:lnTo>
                <a:lnTo>
                  <a:pt x="25890" y="86780"/>
                </a:lnTo>
                <a:lnTo>
                  <a:pt x="25880" y="86780"/>
                </a:lnTo>
                <a:lnTo>
                  <a:pt x="25890" y="86800"/>
                </a:lnTo>
                <a:lnTo>
                  <a:pt x="25920" y="86800"/>
                </a:lnTo>
                <a:lnTo>
                  <a:pt x="25940" y="86820"/>
                </a:lnTo>
                <a:lnTo>
                  <a:pt x="25940" y="86830"/>
                </a:lnTo>
                <a:lnTo>
                  <a:pt x="25920" y="86850"/>
                </a:lnTo>
                <a:lnTo>
                  <a:pt x="25890" y="86850"/>
                </a:lnTo>
                <a:lnTo>
                  <a:pt x="25860" y="86870"/>
                </a:lnTo>
                <a:lnTo>
                  <a:pt x="25820" y="86860"/>
                </a:lnTo>
                <a:lnTo>
                  <a:pt x="25770" y="86860"/>
                </a:lnTo>
                <a:lnTo>
                  <a:pt x="25690" y="86890"/>
                </a:lnTo>
                <a:lnTo>
                  <a:pt x="25630" y="86940"/>
                </a:lnTo>
                <a:lnTo>
                  <a:pt x="25480" y="87180"/>
                </a:lnTo>
                <a:lnTo>
                  <a:pt x="25410" y="87240"/>
                </a:lnTo>
                <a:lnTo>
                  <a:pt x="25370" y="87280"/>
                </a:lnTo>
                <a:lnTo>
                  <a:pt x="25350" y="87310"/>
                </a:lnTo>
                <a:lnTo>
                  <a:pt x="25350" y="87320"/>
                </a:lnTo>
                <a:lnTo>
                  <a:pt x="25350" y="87350"/>
                </a:lnTo>
                <a:lnTo>
                  <a:pt x="25370" y="87370"/>
                </a:lnTo>
                <a:lnTo>
                  <a:pt x="25410" y="87380"/>
                </a:lnTo>
                <a:lnTo>
                  <a:pt x="25430" y="87420"/>
                </a:lnTo>
                <a:lnTo>
                  <a:pt x="25420" y="87440"/>
                </a:lnTo>
                <a:lnTo>
                  <a:pt x="25420" y="87450"/>
                </a:lnTo>
                <a:lnTo>
                  <a:pt x="25380" y="87480"/>
                </a:lnTo>
                <a:lnTo>
                  <a:pt x="25380" y="87490"/>
                </a:lnTo>
                <a:lnTo>
                  <a:pt x="25370" y="87530"/>
                </a:lnTo>
                <a:lnTo>
                  <a:pt x="25370" y="87540"/>
                </a:lnTo>
                <a:lnTo>
                  <a:pt x="25340" y="87540"/>
                </a:lnTo>
                <a:lnTo>
                  <a:pt x="25330" y="87510"/>
                </a:lnTo>
                <a:lnTo>
                  <a:pt x="25340" y="87450"/>
                </a:lnTo>
                <a:lnTo>
                  <a:pt x="25330" y="87420"/>
                </a:lnTo>
                <a:lnTo>
                  <a:pt x="25310" y="87420"/>
                </a:lnTo>
                <a:lnTo>
                  <a:pt x="25290" y="87450"/>
                </a:lnTo>
                <a:lnTo>
                  <a:pt x="25230" y="87470"/>
                </a:lnTo>
                <a:lnTo>
                  <a:pt x="25220" y="87490"/>
                </a:lnTo>
                <a:lnTo>
                  <a:pt x="25220" y="87500"/>
                </a:lnTo>
                <a:lnTo>
                  <a:pt x="25150" y="87600"/>
                </a:lnTo>
                <a:lnTo>
                  <a:pt x="25120" y="87620"/>
                </a:lnTo>
                <a:lnTo>
                  <a:pt x="24990" y="87710"/>
                </a:lnTo>
                <a:lnTo>
                  <a:pt x="24940" y="87760"/>
                </a:lnTo>
                <a:lnTo>
                  <a:pt x="24890" y="87860"/>
                </a:lnTo>
                <a:lnTo>
                  <a:pt x="24860" y="87880"/>
                </a:lnTo>
                <a:lnTo>
                  <a:pt x="24790" y="87990"/>
                </a:lnTo>
                <a:lnTo>
                  <a:pt x="24630" y="88120"/>
                </a:lnTo>
                <a:lnTo>
                  <a:pt x="24580" y="88180"/>
                </a:lnTo>
                <a:lnTo>
                  <a:pt x="24560" y="88220"/>
                </a:lnTo>
                <a:lnTo>
                  <a:pt x="24540" y="88260"/>
                </a:lnTo>
                <a:lnTo>
                  <a:pt x="24470" y="88320"/>
                </a:lnTo>
                <a:lnTo>
                  <a:pt x="24440" y="88370"/>
                </a:lnTo>
                <a:lnTo>
                  <a:pt x="24350" y="88470"/>
                </a:lnTo>
                <a:lnTo>
                  <a:pt x="24310" y="88530"/>
                </a:lnTo>
                <a:lnTo>
                  <a:pt x="24310" y="88540"/>
                </a:lnTo>
                <a:lnTo>
                  <a:pt x="24290" y="88600"/>
                </a:lnTo>
                <a:lnTo>
                  <a:pt x="24290" y="88610"/>
                </a:lnTo>
                <a:lnTo>
                  <a:pt x="24170" y="88710"/>
                </a:lnTo>
                <a:lnTo>
                  <a:pt x="24110" y="88830"/>
                </a:lnTo>
                <a:lnTo>
                  <a:pt x="24060" y="88870"/>
                </a:lnTo>
                <a:lnTo>
                  <a:pt x="23930" y="89010"/>
                </a:lnTo>
                <a:lnTo>
                  <a:pt x="23900" y="89050"/>
                </a:lnTo>
                <a:lnTo>
                  <a:pt x="23890" y="89060"/>
                </a:lnTo>
                <a:lnTo>
                  <a:pt x="23890" y="89090"/>
                </a:lnTo>
                <a:lnTo>
                  <a:pt x="23890" y="89150"/>
                </a:lnTo>
                <a:lnTo>
                  <a:pt x="23880" y="89170"/>
                </a:lnTo>
                <a:lnTo>
                  <a:pt x="23810" y="89170"/>
                </a:lnTo>
                <a:lnTo>
                  <a:pt x="23780" y="89190"/>
                </a:lnTo>
                <a:lnTo>
                  <a:pt x="23760" y="89250"/>
                </a:lnTo>
                <a:lnTo>
                  <a:pt x="23760" y="89260"/>
                </a:lnTo>
                <a:lnTo>
                  <a:pt x="23700" y="89300"/>
                </a:lnTo>
                <a:lnTo>
                  <a:pt x="23680" y="89360"/>
                </a:lnTo>
                <a:lnTo>
                  <a:pt x="23670" y="89370"/>
                </a:lnTo>
                <a:lnTo>
                  <a:pt x="23620" y="89440"/>
                </a:lnTo>
                <a:lnTo>
                  <a:pt x="23580" y="89470"/>
                </a:lnTo>
                <a:lnTo>
                  <a:pt x="23520" y="89520"/>
                </a:lnTo>
                <a:lnTo>
                  <a:pt x="23450" y="89610"/>
                </a:lnTo>
                <a:lnTo>
                  <a:pt x="23400" y="89680"/>
                </a:lnTo>
                <a:lnTo>
                  <a:pt x="23300" y="89790"/>
                </a:lnTo>
                <a:lnTo>
                  <a:pt x="23180" y="89880"/>
                </a:lnTo>
                <a:lnTo>
                  <a:pt x="23170" y="89890"/>
                </a:lnTo>
                <a:lnTo>
                  <a:pt x="23130" y="89850"/>
                </a:lnTo>
                <a:lnTo>
                  <a:pt x="23110" y="89850"/>
                </a:lnTo>
                <a:lnTo>
                  <a:pt x="23070" y="89890"/>
                </a:lnTo>
                <a:lnTo>
                  <a:pt x="22970" y="89950"/>
                </a:lnTo>
                <a:lnTo>
                  <a:pt x="22950" y="89960"/>
                </a:lnTo>
                <a:lnTo>
                  <a:pt x="22910" y="89960"/>
                </a:lnTo>
                <a:lnTo>
                  <a:pt x="22830" y="89950"/>
                </a:lnTo>
                <a:lnTo>
                  <a:pt x="22730" y="89950"/>
                </a:lnTo>
                <a:lnTo>
                  <a:pt x="22650" y="89970"/>
                </a:lnTo>
                <a:lnTo>
                  <a:pt x="22590" y="90020"/>
                </a:lnTo>
                <a:lnTo>
                  <a:pt x="22570" y="90020"/>
                </a:lnTo>
                <a:lnTo>
                  <a:pt x="22530" y="89950"/>
                </a:lnTo>
                <a:lnTo>
                  <a:pt x="22520" y="89910"/>
                </a:lnTo>
                <a:lnTo>
                  <a:pt x="22570" y="89750"/>
                </a:lnTo>
                <a:lnTo>
                  <a:pt x="22570" y="89740"/>
                </a:lnTo>
                <a:lnTo>
                  <a:pt x="22620" y="89640"/>
                </a:lnTo>
                <a:lnTo>
                  <a:pt x="22640" y="89610"/>
                </a:lnTo>
                <a:lnTo>
                  <a:pt x="22660" y="89540"/>
                </a:lnTo>
                <a:lnTo>
                  <a:pt x="22660" y="89530"/>
                </a:lnTo>
                <a:lnTo>
                  <a:pt x="22750" y="89390"/>
                </a:lnTo>
                <a:lnTo>
                  <a:pt x="22750" y="89340"/>
                </a:lnTo>
                <a:lnTo>
                  <a:pt x="22720" y="89340"/>
                </a:lnTo>
                <a:lnTo>
                  <a:pt x="22700" y="89370"/>
                </a:lnTo>
                <a:lnTo>
                  <a:pt x="22680" y="89430"/>
                </a:lnTo>
                <a:lnTo>
                  <a:pt x="22680" y="89440"/>
                </a:lnTo>
                <a:lnTo>
                  <a:pt x="22600" y="89530"/>
                </a:lnTo>
                <a:lnTo>
                  <a:pt x="22530" y="89680"/>
                </a:lnTo>
                <a:lnTo>
                  <a:pt x="22510" y="89700"/>
                </a:lnTo>
                <a:lnTo>
                  <a:pt x="22460" y="89700"/>
                </a:lnTo>
                <a:lnTo>
                  <a:pt x="22440" y="89700"/>
                </a:lnTo>
                <a:lnTo>
                  <a:pt x="22400" y="89730"/>
                </a:lnTo>
                <a:lnTo>
                  <a:pt x="22360" y="89730"/>
                </a:lnTo>
                <a:lnTo>
                  <a:pt x="22320" y="89710"/>
                </a:lnTo>
                <a:lnTo>
                  <a:pt x="22230" y="89710"/>
                </a:lnTo>
                <a:lnTo>
                  <a:pt x="22200" y="89700"/>
                </a:lnTo>
                <a:lnTo>
                  <a:pt x="22160" y="89650"/>
                </a:lnTo>
                <a:lnTo>
                  <a:pt x="22150" y="89600"/>
                </a:lnTo>
                <a:lnTo>
                  <a:pt x="22220" y="89320"/>
                </a:lnTo>
                <a:lnTo>
                  <a:pt x="22200" y="89240"/>
                </a:lnTo>
                <a:lnTo>
                  <a:pt x="22170" y="89220"/>
                </a:lnTo>
                <a:lnTo>
                  <a:pt x="22160" y="89230"/>
                </a:lnTo>
                <a:lnTo>
                  <a:pt x="22150" y="89240"/>
                </a:lnTo>
                <a:lnTo>
                  <a:pt x="22150" y="89250"/>
                </a:lnTo>
                <a:lnTo>
                  <a:pt x="22130" y="89290"/>
                </a:lnTo>
                <a:lnTo>
                  <a:pt x="22080" y="89550"/>
                </a:lnTo>
                <a:lnTo>
                  <a:pt x="22080" y="89640"/>
                </a:lnTo>
                <a:lnTo>
                  <a:pt x="22090" y="89690"/>
                </a:lnTo>
                <a:lnTo>
                  <a:pt x="22120" y="89750"/>
                </a:lnTo>
                <a:lnTo>
                  <a:pt x="22160" y="89790"/>
                </a:lnTo>
                <a:lnTo>
                  <a:pt x="22210" y="89810"/>
                </a:lnTo>
                <a:lnTo>
                  <a:pt x="22260" y="89810"/>
                </a:lnTo>
                <a:lnTo>
                  <a:pt x="22360" y="89760"/>
                </a:lnTo>
                <a:lnTo>
                  <a:pt x="22460" y="89750"/>
                </a:lnTo>
                <a:lnTo>
                  <a:pt x="22490" y="89760"/>
                </a:lnTo>
                <a:lnTo>
                  <a:pt x="22500" y="89800"/>
                </a:lnTo>
                <a:lnTo>
                  <a:pt x="22470" y="89910"/>
                </a:lnTo>
                <a:lnTo>
                  <a:pt x="22480" y="89960"/>
                </a:lnTo>
                <a:lnTo>
                  <a:pt x="22490" y="89980"/>
                </a:lnTo>
                <a:lnTo>
                  <a:pt x="22510" y="90010"/>
                </a:lnTo>
                <a:lnTo>
                  <a:pt x="22570" y="90060"/>
                </a:lnTo>
                <a:lnTo>
                  <a:pt x="22620" y="90050"/>
                </a:lnTo>
                <a:lnTo>
                  <a:pt x="22680" y="90020"/>
                </a:lnTo>
                <a:lnTo>
                  <a:pt x="22740" y="90000"/>
                </a:lnTo>
                <a:lnTo>
                  <a:pt x="22770" y="90020"/>
                </a:lnTo>
                <a:lnTo>
                  <a:pt x="22790" y="90040"/>
                </a:lnTo>
                <a:lnTo>
                  <a:pt x="22800" y="90080"/>
                </a:lnTo>
                <a:lnTo>
                  <a:pt x="22730" y="90250"/>
                </a:lnTo>
                <a:lnTo>
                  <a:pt x="22720" y="90260"/>
                </a:lnTo>
                <a:lnTo>
                  <a:pt x="22700" y="90300"/>
                </a:lnTo>
                <a:lnTo>
                  <a:pt x="22690" y="90310"/>
                </a:lnTo>
                <a:lnTo>
                  <a:pt x="22680" y="90380"/>
                </a:lnTo>
                <a:lnTo>
                  <a:pt x="22680" y="90400"/>
                </a:lnTo>
                <a:lnTo>
                  <a:pt x="22620" y="90410"/>
                </a:lnTo>
                <a:lnTo>
                  <a:pt x="22600" y="90420"/>
                </a:lnTo>
                <a:lnTo>
                  <a:pt x="22540" y="90470"/>
                </a:lnTo>
                <a:lnTo>
                  <a:pt x="22490" y="90570"/>
                </a:lnTo>
                <a:lnTo>
                  <a:pt x="22450" y="90600"/>
                </a:lnTo>
                <a:lnTo>
                  <a:pt x="22410" y="90770"/>
                </a:lnTo>
                <a:lnTo>
                  <a:pt x="22380" y="90840"/>
                </a:lnTo>
                <a:lnTo>
                  <a:pt x="22370" y="90850"/>
                </a:lnTo>
                <a:lnTo>
                  <a:pt x="22310" y="90910"/>
                </a:lnTo>
                <a:lnTo>
                  <a:pt x="22250" y="90940"/>
                </a:lnTo>
                <a:lnTo>
                  <a:pt x="22150" y="91030"/>
                </a:lnTo>
                <a:lnTo>
                  <a:pt x="22110" y="91070"/>
                </a:lnTo>
                <a:lnTo>
                  <a:pt x="22090" y="91090"/>
                </a:lnTo>
                <a:lnTo>
                  <a:pt x="22070" y="91100"/>
                </a:lnTo>
                <a:lnTo>
                  <a:pt x="22040" y="91090"/>
                </a:lnTo>
                <a:lnTo>
                  <a:pt x="22030" y="91060"/>
                </a:lnTo>
                <a:lnTo>
                  <a:pt x="22020" y="91030"/>
                </a:lnTo>
                <a:lnTo>
                  <a:pt x="22070" y="90920"/>
                </a:lnTo>
                <a:lnTo>
                  <a:pt x="22070" y="90900"/>
                </a:lnTo>
                <a:lnTo>
                  <a:pt x="22050" y="90850"/>
                </a:lnTo>
                <a:lnTo>
                  <a:pt x="22000" y="90780"/>
                </a:lnTo>
                <a:lnTo>
                  <a:pt x="21980" y="90720"/>
                </a:lnTo>
                <a:lnTo>
                  <a:pt x="22040" y="90500"/>
                </a:lnTo>
                <a:lnTo>
                  <a:pt x="22020" y="90430"/>
                </a:lnTo>
                <a:lnTo>
                  <a:pt x="22000" y="90400"/>
                </a:lnTo>
                <a:lnTo>
                  <a:pt x="21990" y="90390"/>
                </a:lnTo>
                <a:lnTo>
                  <a:pt x="21860" y="90260"/>
                </a:lnTo>
                <a:lnTo>
                  <a:pt x="21790" y="90230"/>
                </a:lnTo>
                <a:lnTo>
                  <a:pt x="21720" y="90230"/>
                </a:lnTo>
                <a:lnTo>
                  <a:pt x="21680" y="90210"/>
                </a:lnTo>
                <a:lnTo>
                  <a:pt x="21630" y="90220"/>
                </a:lnTo>
                <a:lnTo>
                  <a:pt x="21620" y="90240"/>
                </a:lnTo>
                <a:lnTo>
                  <a:pt x="21640" y="90270"/>
                </a:lnTo>
                <a:lnTo>
                  <a:pt x="21680" y="90280"/>
                </a:lnTo>
                <a:lnTo>
                  <a:pt x="21720" y="90280"/>
                </a:lnTo>
                <a:lnTo>
                  <a:pt x="21770" y="90260"/>
                </a:lnTo>
                <a:lnTo>
                  <a:pt x="21800" y="90260"/>
                </a:lnTo>
                <a:lnTo>
                  <a:pt x="21840" y="90290"/>
                </a:lnTo>
                <a:lnTo>
                  <a:pt x="21880" y="90380"/>
                </a:lnTo>
                <a:lnTo>
                  <a:pt x="21950" y="90430"/>
                </a:lnTo>
                <a:lnTo>
                  <a:pt x="21970" y="90480"/>
                </a:lnTo>
                <a:lnTo>
                  <a:pt x="21980" y="90500"/>
                </a:lnTo>
                <a:lnTo>
                  <a:pt x="21950" y="90630"/>
                </a:lnTo>
                <a:lnTo>
                  <a:pt x="21940" y="90800"/>
                </a:lnTo>
                <a:lnTo>
                  <a:pt x="21940" y="90810"/>
                </a:lnTo>
                <a:lnTo>
                  <a:pt x="21950" y="90850"/>
                </a:lnTo>
                <a:lnTo>
                  <a:pt x="21950" y="90870"/>
                </a:lnTo>
                <a:lnTo>
                  <a:pt x="21980" y="90930"/>
                </a:lnTo>
                <a:lnTo>
                  <a:pt x="21990" y="90980"/>
                </a:lnTo>
                <a:lnTo>
                  <a:pt x="21970" y="91070"/>
                </a:lnTo>
                <a:lnTo>
                  <a:pt x="22000" y="91130"/>
                </a:lnTo>
                <a:lnTo>
                  <a:pt x="22060" y="91160"/>
                </a:lnTo>
                <a:lnTo>
                  <a:pt x="22080" y="91190"/>
                </a:lnTo>
                <a:lnTo>
                  <a:pt x="22060" y="91230"/>
                </a:lnTo>
                <a:lnTo>
                  <a:pt x="22060" y="91240"/>
                </a:lnTo>
                <a:lnTo>
                  <a:pt x="21960" y="91380"/>
                </a:lnTo>
                <a:lnTo>
                  <a:pt x="21940" y="91420"/>
                </a:lnTo>
                <a:lnTo>
                  <a:pt x="21940" y="91510"/>
                </a:lnTo>
                <a:lnTo>
                  <a:pt x="21940" y="91520"/>
                </a:lnTo>
                <a:lnTo>
                  <a:pt x="21930" y="91540"/>
                </a:lnTo>
                <a:lnTo>
                  <a:pt x="21880" y="91630"/>
                </a:lnTo>
                <a:lnTo>
                  <a:pt x="21820" y="91680"/>
                </a:lnTo>
                <a:lnTo>
                  <a:pt x="21730" y="91890"/>
                </a:lnTo>
                <a:lnTo>
                  <a:pt x="21720" y="91900"/>
                </a:lnTo>
                <a:lnTo>
                  <a:pt x="21700" y="91920"/>
                </a:lnTo>
                <a:lnTo>
                  <a:pt x="21650" y="91950"/>
                </a:lnTo>
                <a:lnTo>
                  <a:pt x="21570" y="92040"/>
                </a:lnTo>
                <a:lnTo>
                  <a:pt x="21560" y="92040"/>
                </a:lnTo>
                <a:lnTo>
                  <a:pt x="21540" y="92140"/>
                </a:lnTo>
                <a:lnTo>
                  <a:pt x="21530" y="92150"/>
                </a:lnTo>
                <a:lnTo>
                  <a:pt x="21500" y="92210"/>
                </a:lnTo>
                <a:lnTo>
                  <a:pt x="21490" y="92220"/>
                </a:lnTo>
                <a:lnTo>
                  <a:pt x="21430" y="92270"/>
                </a:lnTo>
                <a:lnTo>
                  <a:pt x="21410" y="92320"/>
                </a:lnTo>
                <a:lnTo>
                  <a:pt x="21410" y="92350"/>
                </a:lnTo>
                <a:lnTo>
                  <a:pt x="21430" y="92380"/>
                </a:lnTo>
                <a:lnTo>
                  <a:pt x="21450" y="92390"/>
                </a:lnTo>
                <a:lnTo>
                  <a:pt x="21560" y="92270"/>
                </a:lnTo>
                <a:lnTo>
                  <a:pt x="21580" y="92260"/>
                </a:lnTo>
                <a:lnTo>
                  <a:pt x="21600" y="92260"/>
                </a:lnTo>
                <a:lnTo>
                  <a:pt x="21610" y="92290"/>
                </a:lnTo>
                <a:lnTo>
                  <a:pt x="21600" y="92320"/>
                </a:lnTo>
                <a:lnTo>
                  <a:pt x="21600" y="92330"/>
                </a:lnTo>
                <a:lnTo>
                  <a:pt x="21540" y="92380"/>
                </a:lnTo>
                <a:lnTo>
                  <a:pt x="21500" y="92430"/>
                </a:lnTo>
                <a:lnTo>
                  <a:pt x="21460" y="92460"/>
                </a:lnTo>
                <a:lnTo>
                  <a:pt x="21380" y="92510"/>
                </a:lnTo>
                <a:lnTo>
                  <a:pt x="21380" y="92480"/>
                </a:lnTo>
                <a:lnTo>
                  <a:pt x="21380" y="92470"/>
                </a:lnTo>
                <a:lnTo>
                  <a:pt x="21390" y="92460"/>
                </a:lnTo>
                <a:lnTo>
                  <a:pt x="21380" y="92450"/>
                </a:lnTo>
                <a:lnTo>
                  <a:pt x="21370" y="92430"/>
                </a:lnTo>
                <a:lnTo>
                  <a:pt x="21320" y="92460"/>
                </a:lnTo>
                <a:lnTo>
                  <a:pt x="21300" y="92450"/>
                </a:lnTo>
                <a:lnTo>
                  <a:pt x="21270" y="92440"/>
                </a:lnTo>
                <a:lnTo>
                  <a:pt x="21220" y="92400"/>
                </a:lnTo>
                <a:lnTo>
                  <a:pt x="21190" y="92340"/>
                </a:lnTo>
                <a:lnTo>
                  <a:pt x="21180" y="92300"/>
                </a:lnTo>
                <a:lnTo>
                  <a:pt x="21190" y="92240"/>
                </a:lnTo>
                <a:lnTo>
                  <a:pt x="21160" y="92190"/>
                </a:lnTo>
                <a:lnTo>
                  <a:pt x="21090" y="92150"/>
                </a:lnTo>
                <a:lnTo>
                  <a:pt x="21020" y="92140"/>
                </a:lnTo>
                <a:lnTo>
                  <a:pt x="20970" y="92120"/>
                </a:lnTo>
                <a:lnTo>
                  <a:pt x="20920" y="92060"/>
                </a:lnTo>
                <a:lnTo>
                  <a:pt x="20880" y="91990"/>
                </a:lnTo>
                <a:lnTo>
                  <a:pt x="20860" y="92020"/>
                </a:lnTo>
                <a:lnTo>
                  <a:pt x="20660" y="92000"/>
                </a:lnTo>
                <a:lnTo>
                  <a:pt x="20650" y="92010"/>
                </a:lnTo>
                <a:lnTo>
                  <a:pt x="20540" y="92100"/>
                </a:lnTo>
                <a:lnTo>
                  <a:pt x="20470" y="92140"/>
                </a:lnTo>
                <a:lnTo>
                  <a:pt x="20360" y="92220"/>
                </a:lnTo>
                <a:lnTo>
                  <a:pt x="20240" y="92370"/>
                </a:lnTo>
                <a:lnTo>
                  <a:pt x="20200" y="92420"/>
                </a:lnTo>
                <a:lnTo>
                  <a:pt x="20200" y="92430"/>
                </a:lnTo>
                <a:lnTo>
                  <a:pt x="20170" y="92490"/>
                </a:lnTo>
                <a:lnTo>
                  <a:pt x="20140" y="92630"/>
                </a:lnTo>
                <a:lnTo>
                  <a:pt x="20210" y="92560"/>
                </a:lnTo>
                <a:lnTo>
                  <a:pt x="20210" y="92550"/>
                </a:lnTo>
                <a:lnTo>
                  <a:pt x="20220" y="92480"/>
                </a:lnTo>
                <a:lnTo>
                  <a:pt x="20230" y="92470"/>
                </a:lnTo>
                <a:lnTo>
                  <a:pt x="20250" y="92440"/>
                </a:lnTo>
                <a:lnTo>
                  <a:pt x="20290" y="92360"/>
                </a:lnTo>
                <a:lnTo>
                  <a:pt x="20300" y="92350"/>
                </a:lnTo>
                <a:lnTo>
                  <a:pt x="20490" y="92180"/>
                </a:lnTo>
                <a:lnTo>
                  <a:pt x="20560" y="92130"/>
                </a:lnTo>
                <a:lnTo>
                  <a:pt x="20700" y="92050"/>
                </a:lnTo>
                <a:lnTo>
                  <a:pt x="20750" y="92040"/>
                </a:lnTo>
                <a:lnTo>
                  <a:pt x="20870" y="92070"/>
                </a:lnTo>
                <a:lnTo>
                  <a:pt x="20920" y="92130"/>
                </a:lnTo>
                <a:lnTo>
                  <a:pt x="20990" y="92160"/>
                </a:lnTo>
                <a:lnTo>
                  <a:pt x="21090" y="92190"/>
                </a:lnTo>
                <a:lnTo>
                  <a:pt x="21100" y="92210"/>
                </a:lnTo>
                <a:lnTo>
                  <a:pt x="21100" y="92240"/>
                </a:lnTo>
                <a:lnTo>
                  <a:pt x="21090" y="92280"/>
                </a:lnTo>
                <a:lnTo>
                  <a:pt x="21140" y="92410"/>
                </a:lnTo>
                <a:lnTo>
                  <a:pt x="21170" y="92580"/>
                </a:lnTo>
                <a:lnTo>
                  <a:pt x="21150" y="92640"/>
                </a:lnTo>
                <a:lnTo>
                  <a:pt x="21110" y="92730"/>
                </a:lnTo>
                <a:lnTo>
                  <a:pt x="21030" y="92870"/>
                </a:lnTo>
                <a:lnTo>
                  <a:pt x="20890" y="93120"/>
                </a:lnTo>
                <a:lnTo>
                  <a:pt x="20720" y="93400"/>
                </a:lnTo>
                <a:lnTo>
                  <a:pt x="20570" y="93560"/>
                </a:lnTo>
                <a:lnTo>
                  <a:pt x="20560" y="93570"/>
                </a:lnTo>
                <a:lnTo>
                  <a:pt x="20550" y="93570"/>
                </a:lnTo>
                <a:lnTo>
                  <a:pt x="20540" y="93630"/>
                </a:lnTo>
                <a:lnTo>
                  <a:pt x="20530" y="93640"/>
                </a:lnTo>
                <a:lnTo>
                  <a:pt x="20440" y="93770"/>
                </a:lnTo>
                <a:lnTo>
                  <a:pt x="20350" y="93940"/>
                </a:lnTo>
                <a:lnTo>
                  <a:pt x="20250" y="94090"/>
                </a:lnTo>
                <a:lnTo>
                  <a:pt x="20200" y="94190"/>
                </a:lnTo>
                <a:lnTo>
                  <a:pt x="20150" y="94280"/>
                </a:lnTo>
                <a:lnTo>
                  <a:pt x="19960" y="94590"/>
                </a:lnTo>
                <a:lnTo>
                  <a:pt x="19770" y="94880"/>
                </a:lnTo>
                <a:lnTo>
                  <a:pt x="19690" y="94930"/>
                </a:lnTo>
                <a:lnTo>
                  <a:pt x="19670" y="94950"/>
                </a:lnTo>
                <a:lnTo>
                  <a:pt x="19660" y="94950"/>
                </a:lnTo>
                <a:lnTo>
                  <a:pt x="19620" y="95030"/>
                </a:lnTo>
                <a:lnTo>
                  <a:pt x="19550" y="95120"/>
                </a:lnTo>
                <a:lnTo>
                  <a:pt x="19550" y="95130"/>
                </a:lnTo>
                <a:lnTo>
                  <a:pt x="19510" y="95210"/>
                </a:lnTo>
                <a:lnTo>
                  <a:pt x="19520" y="95220"/>
                </a:lnTo>
                <a:lnTo>
                  <a:pt x="19550" y="95220"/>
                </a:lnTo>
                <a:lnTo>
                  <a:pt x="19560" y="95260"/>
                </a:lnTo>
                <a:lnTo>
                  <a:pt x="19550" y="95300"/>
                </a:lnTo>
                <a:lnTo>
                  <a:pt x="19540" y="95310"/>
                </a:lnTo>
                <a:lnTo>
                  <a:pt x="19510" y="95340"/>
                </a:lnTo>
                <a:lnTo>
                  <a:pt x="19490" y="95340"/>
                </a:lnTo>
                <a:lnTo>
                  <a:pt x="19470" y="95280"/>
                </a:lnTo>
                <a:lnTo>
                  <a:pt x="19440" y="95280"/>
                </a:lnTo>
                <a:lnTo>
                  <a:pt x="19400" y="95330"/>
                </a:lnTo>
                <a:lnTo>
                  <a:pt x="19350" y="95420"/>
                </a:lnTo>
                <a:lnTo>
                  <a:pt x="19340" y="95440"/>
                </a:lnTo>
                <a:lnTo>
                  <a:pt x="19320" y="95450"/>
                </a:lnTo>
                <a:lnTo>
                  <a:pt x="19320" y="95440"/>
                </a:lnTo>
                <a:lnTo>
                  <a:pt x="19320" y="95030"/>
                </a:lnTo>
                <a:lnTo>
                  <a:pt x="19310" y="95020"/>
                </a:lnTo>
                <a:lnTo>
                  <a:pt x="18140" y="93430"/>
                </a:lnTo>
                <a:lnTo>
                  <a:pt x="16680" y="91460"/>
                </a:lnTo>
                <a:lnTo>
                  <a:pt x="15560" y="89950"/>
                </a:lnTo>
                <a:lnTo>
                  <a:pt x="15560" y="8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Mudu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60" y="41220"/>
                </a:moveTo>
                <a:lnTo>
                  <a:pt x="54620" y="38770"/>
                </a:lnTo>
                <a:lnTo>
                  <a:pt x="57690" y="35600"/>
                </a:lnTo>
                <a:lnTo>
                  <a:pt x="58000" y="35280"/>
                </a:lnTo>
                <a:lnTo>
                  <a:pt x="59000" y="34250"/>
                </a:lnTo>
                <a:lnTo>
                  <a:pt x="59040" y="34260"/>
                </a:lnTo>
                <a:lnTo>
                  <a:pt x="65220" y="35260"/>
                </a:lnTo>
                <a:lnTo>
                  <a:pt x="65420" y="35140"/>
                </a:lnTo>
                <a:lnTo>
                  <a:pt x="68730" y="33260"/>
                </a:lnTo>
                <a:lnTo>
                  <a:pt x="68860" y="33270"/>
                </a:lnTo>
                <a:lnTo>
                  <a:pt x="69790" y="33320"/>
                </a:lnTo>
                <a:lnTo>
                  <a:pt x="70300" y="33570"/>
                </a:lnTo>
                <a:lnTo>
                  <a:pt x="71440" y="34120"/>
                </a:lnTo>
                <a:lnTo>
                  <a:pt x="71840" y="34190"/>
                </a:lnTo>
                <a:lnTo>
                  <a:pt x="72830" y="35340"/>
                </a:lnTo>
                <a:lnTo>
                  <a:pt x="72760" y="35450"/>
                </a:lnTo>
                <a:lnTo>
                  <a:pt x="72520" y="35800"/>
                </a:lnTo>
                <a:lnTo>
                  <a:pt x="72330" y="36040"/>
                </a:lnTo>
                <a:lnTo>
                  <a:pt x="72270" y="36130"/>
                </a:lnTo>
                <a:lnTo>
                  <a:pt x="72130" y="36320"/>
                </a:lnTo>
                <a:lnTo>
                  <a:pt x="72030" y="36440"/>
                </a:lnTo>
                <a:lnTo>
                  <a:pt x="71950" y="36560"/>
                </a:lnTo>
                <a:lnTo>
                  <a:pt x="71770" y="36800"/>
                </a:lnTo>
                <a:lnTo>
                  <a:pt x="71670" y="36940"/>
                </a:lnTo>
                <a:lnTo>
                  <a:pt x="71350" y="37460"/>
                </a:lnTo>
                <a:lnTo>
                  <a:pt x="71340" y="37460"/>
                </a:lnTo>
                <a:lnTo>
                  <a:pt x="71310" y="37500"/>
                </a:lnTo>
                <a:lnTo>
                  <a:pt x="71160" y="37660"/>
                </a:lnTo>
                <a:lnTo>
                  <a:pt x="71150" y="37670"/>
                </a:lnTo>
                <a:lnTo>
                  <a:pt x="71000" y="37940"/>
                </a:lnTo>
                <a:lnTo>
                  <a:pt x="70910" y="38130"/>
                </a:lnTo>
                <a:lnTo>
                  <a:pt x="70860" y="38210"/>
                </a:lnTo>
                <a:lnTo>
                  <a:pt x="70760" y="38380"/>
                </a:lnTo>
                <a:lnTo>
                  <a:pt x="70670" y="38480"/>
                </a:lnTo>
                <a:lnTo>
                  <a:pt x="70640" y="38570"/>
                </a:lnTo>
                <a:lnTo>
                  <a:pt x="70600" y="38610"/>
                </a:lnTo>
                <a:lnTo>
                  <a:pt x="70590" y="38620"/>
                </a:lnTo>
                <a:lnTo>
                  <a:pt x="70560" y="38710"/>
                </a:lnTo>
                <a:lnTo>
                  <a:pt x="70520" y="38750"/>
                </a:lnTo>
                <a:lnTo>
                  <a:pt x="70430" y="38930"/>
                </a:lnTo>
                <a:lnTo>
                  <a:pt x="70410" y="38960"/>
                </a:lnTo>
                <a:lnTo>
                  <a:pt x="70240" y="39250"/>
                </a:lnTo>
                <a:lnTo>
                  <a:pt x="70230" y="39300"/>
                </a:lnTo>
                <a:lnTo>
                  <a:pt x="70220" y="39310"/>
                </a:lnTo>
                <a:lnTo>
                  <a:pt x="70190" y="39330"/>
                </a:lnTo>
                <a:lnTo>
                  <a:pt x="70150" y="39390"/>
                </a:lnTo>
                <a:lnTo>
                  <a:pt x="70030" y="39620"/>
                </a:lnTo>
                <a:lnTo>
                  <a:pt x="70010" y="39650"/>
                </a:lnTo>
                <a:lnTo>
                  <a:pt x="69920" y="39780"/>
                </a:lnTo>
                <a:lnTo>
                  <a:pt x="69900" y="39830"/>
                </a:lnTo>
                <a:lnTo>
                  <a:pt x="69890" y="39980"/>
                </a:lnTo>
                <a:lnTo>
                  <a:pt x="69840" y="40080"/>
                </a:lnTo>
                <a:lnTo>
                  <a:pt x="69710" y="40420"/>
                </a:lnTo>
                <a:lnTo>
                  <a:pt x="69670" y="40530"/>
                </a:lnTo>
                <a:lnTo>
                  <a:pt x="69610" y="40660"/>
                </a:lnTo>
                <a:lnTo>
                  <a:pt x="69540" y="40810"/>
                </a:lnTo>
                <a:lnTo>
                  <a:pt x="69490" y="40890"/>
                </a:lnTo>
                <a:lnTo>
                  <a:pt x="69480" y="40990"/>
                </a:lnTo>
                <a:lnTo>
                  <a:pt x="69370" y="41190"/>
                </a:lnTo>
                <a:lnTo>
                  <a:pt x="69270" y="41420"/>
                </a:lnTo>
                <a:lnTo>
                  <a:pt x="69120" y="41920"/>
                </a:lnTo>
                <a:lnTo>
                  <a:pt x="69110" y="41980"/>
                </a:lnTo>
                <a:lnTo>
                  <a:pt x="69090" y="42060"/>
                </a:lnTo>
                <a:lnTo>
                  <a:pt x="69060" y="42330"/>
                </a:lnTo>
                <a:lnTo>
                  <a:pt x="69050" y="42510"/>
                </a:lnTo>
                <a:lnTo>
                  <a:pt x="69060" y="42580"/>
                </a:lnTo>
                <a:lnTo>
                  <a:pt x="69090" y="42670"/>
                </a:lnTo>
                <a:lnTo>
                  <a:pt x="69080" y="42780"/>
                </a:lnTo>
                <a:lnTo>
                  <a:pt x="69070" y="42810"/>
                </a:lnTo>
                <a:lnTo>
                  <a:pt x="68930" y="43240"/>
                </a:lnTo>
                <a:lnTo>
                  <a:pt x="68880" y="43380"/>
                </a:lnTo>
                <a:lnTo>
                  <a:pt x="68840" y="43450"/>
                </a:lnTo>
                <a:lnTo>
                  <a:pt x="68780" y="43600"/>
                </a:lnTo>
                <a:lnTo>
                  <a:pt x="68740" y="43690"/>
                </a:lnTo>
                <a:lnTo>
                  <a:pt x="68440" y="44340"/>
                </a:lnTo>
                <a:lnTo>
                  <a:pt x="68430" y="44360"/>
                </a:lnTo>
                <a:lnTo>
                  <a:pt x="68300" y="44600"/>
                </a:lnTo>
                <a:lnTo>
                  <a:pt x="68180" y="44760"/>
                </a:lnTo>
                <a:lnTo>
                  <a:pt x="68130" y="44880"/>
                </a:lnTo>
                <a:lnTo>
                  <a:pt x="68020" y="45060"/>
                </a:lnTo>
                <a:lnTo>
                  <a:pt x="68010" y="45080"/>
                </a:lnTo>
                <a:lnTo>
                  <a:pt x="67890" y="45300"/>
                </a:lnTo>
                <a:lnTo>
                  <a:pt x="67830" y="45390"/>
                </a:lnTo>
                <a:lnTo>
                  <a:pt x="67730" y="45560"/>
                </a:lnTo>
                <a:lnTo>
                  <a:pt x="67590" y="45780"/>
                </a:lnTo>
                <a:lnTo>
                  <a:pt x="67570" y="45800"/>
                </a:lnTo>
                <a:lnTo>
                  <a:pt x="67390" y="46120"/>
                </a:lnTo>
                <a:lnTo>
                  <a:pt x="67130" y="46510"/>
                </a:lnTo>
                <a:lnTo>
                  <a:pt x="67110" y="46540"/>
                </a:lnTo>
                <a:lnTo>
                  <a:pt x="66710" y="47160"/>
                </a:lnTo>
                <a:lnTo>
                  <a:pt x="66680" y="47220"/>
                </a:lnTo>
                <a:lnTo>
                  <a:pt x="66450" y="47600"/>
                </a:lnTo>
                <a:lnTo>
                  <a:pt x="66320" y="47880"/>
                </a:lnTo>
                <a:lnTo>
                  <a:pt x="66270" y="47950"/>
                </a:lnTo>
                <a:lnTo>
                  <a:pt x="66220" y="48030"/>
                </a:lnTo>
                <a:lnTo>
                  <a:pt x="65770" y="48630"/>
                </a:lnTo>
                <a:lnTo>
                  <a:pt x="65700" y="48720"/>
                </a:lnTo>
                <a:lnTo>
                  <a:pt x="65690" y="48730"/>
                </a:lnTo>
                <a:lnTo>
                  <a:pt x="65500" y="48940"/>
                </a:lnTo>
                <a:lnTo>
                  <a:pt x="65490" y="48950"/>
                </a:lnTo>
                <a:lnTo>
                  <a:pt x="65460" y="48990"/>
                </a:lnTo>
                <a:lnTo>
                  <a:pt x="65460" y="49020"/>
                </a:lnTo>
                <a:lnTo>
                  <a:pt x="65460" y="49050"/>
                </a:lnTo>
                <a:lnTo>
                  <a:pt x="65440" y="49090"/>
                </a:lnTo>
                <a:lnTo>
                  <a:pt x="65280" y="49290"/>
                </a:lnTo>
                <a:lnTo>
                  <a:pt x="64770" y="49910"/>
                </a:lnTo>
                <a:lnTo>
                  <a:pt x="64770" y="49920"/>
                </a:lnTo>
                <a:lnTo>
                  <a:pt x="64750" y="49940"/>
                </a:lnTo>
                <a:lnTo>
                  <a:pt x="64480" y="50310"/>
                </a:lnTo>
                <a:lnTo>
                  <a:pt x="64390" y="50450"/>
                </a:lnTo>
                <a:lnTo>
                  <a:pt x="64380" y="50460"/>
                </a:lnTo>
                <a:lnTo>
                  <a:pt x="64310" y="50520"/>
                </a:lnTo>
                <a:lnTo>
                  <a:pt x="64310" y="50530"/>
                </a:lnTo>
                <a:lnTo>
                  <a:pt x="64260" y="50610"/>
                </a:lnTo>
                <a:lnTo>
                  <a:pt x="64250" y="50620"/>
                </a:lnTo>
                <a:lnTo>
                  <a:pt x="63990" y="50930"/>
                </a:lnTo>
                <a:lnTo>
                  <a:pt x="63860" y="51120"/>
                </a:lnTo>
                <a:lnTo>
                  <a:pt x="63750" y="51280"/>
                </a:lnTo>
                <a:lnTo>
                  <a:pt x="63730" y="51310"/>
                </a:lnTo>
                <a:lnTo>
                  <a:pt x="63610" y="51480"/>
                </a:lnTo>
                <a:lnTo>
                  <a:pt x="63500" y="51660"/>
                </a:lnTo>
                <a:lnTo>
                  <a:pt x="63380" y="51840"/>
                </a:lnTo>
                <a:lnTo>
                  <a:pt x="63210" y="52080"/>
                </a:lnTo>
                <a:lnTo>
                  <a:pt x="63050" y="52420"/>
                </a:lnTo>
                <a:lnTo>
                  <a:pt x="63040" y="52430"/>
                </a:lnTo>
                <a:lnTo>
                  <a:pt x="63000" y="52570"/>
                </a:lnTo>
                <a:lnTo>
                  <a:pt x="62920" y="52710"/>
                </a:lnTo>
                <a:lnTo>
                  <a:pt x="62680" y="53110"/>
                </a:lnTo>
                <a:lnTo>
                  <a:pt x="62660" y="53160"/>
                </a:lnTo>
                <a:lnTo>
                  <a:pt x="62630" y="53250"/>
                </a:lnTo>
                <a:lnTo>
                  <a:pt x="62550" y="53370"/>
                </a:lnTo>
                <a:lnTo>
                  <a:pt x="62480" y="53520"/>
                </a:lnTo>
                <a:lnTo>
                  <a:pt x="62290" y="53770"/>
                </a:lnTo>
                <a:lnTo>
                  <a:pt x="62290" y="53780"/>
                </a:lnTo>
                <a:lnTo>
                  <a:pt x="62220" y="53880"/>
                </a:lnTo>
                <a:lnTo>
                  <a:pt x="62160" y="53970"/>
                </a:lnTo>
                <a:lnTo>
                  <a:pt x="62030" y="54210"/>
                </a:lnTo>
                <a:lnTo>
                  <a:pt x="61960" y="54380"/>
                </a:lnTo>
                <a:lnTo>
                  <a:pt x="61860" y="54520"/>
                </a:lnTo>
                <a:lnTo>
                  <a:pt x="61850" y="54530"/>
                </a:lnTo>
                <a:lnTo>
                  <a:pt x="61810" y="54600"/>
                </a:lnTo>
                <a:lnTo>
                  <a:pt x="61700" y="54790"/>
                </a:lnTo>
                <a:lnTo>
                  <a:pt x="61510" y="55030"/>
                </a:lnTo>
                <a:lnTo>
                  <a:pt x="61290" y="55250"/>
                </a:lnTo>
                <a:lnTo>
                  <a:pt x="61280" y="55270"/>
                </a:lnTo>
                <a:lnTo>
                  <a:pt x="61070" y="55440"/>
                </a:lnTo>
                <a:lnTo>
                  <a:pt x="60980" y="55540"/>
                </a:lnTo>
                <a:lnTo>
                  <a:pt x="60870" y="55680"/>
                </a:lnTo>
                <a:lnTo>
                  <a:pt x="60810" y="55740"/>
                </a:lnTo>
                <a:lnTo>
                  <a:pt x="59140" y="54940"/>
                </a:lnTo>
                <a:lnTo>
                  <a:pt x="58610" y="54690"/>
                </a:lnTo>
                <a:lnTo>
                  <a:pt x="58610" y="54660"/>
                </a:lnTo>
                <a:lnTo>
                  <a:pt x="59330" y="50040"/>
                </a:lnTo>
                <a:lnTo>
                  <a:pt x="59310" y="49980"/>
                </a:lnTo>
                <a:lnTo>
                  <a:pt x="58410" y="47510"/>
                </a:lnTo>
                <a:lnTo>
                  <a:pt x="57620" y="46310"/>
                </a:lnTo>
                <a:lnTo>
                  <a:pt x="59270" y="42790"/>
                </a:lnTo>
                <a:lnTo>
                  <a:pt x="52260" y="41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uga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000" y="34250"/>
                </a:moveTo>
                <a:lnTo>
                  <a:pt x="59670" y="33570"/>
                </a:lnTo>
                <a:lnTo>
                  <a:pt x="60690" y="32540"/>
                </a:lnTo>
                <a:lnTo>
                  <a:pt x="60700" y="32490"/>
                </a:lnTo>
                <a:lnTo>
                  <a:pt x="61820" y="31330"/>
                </a:lnTo>
                <a:lnTo>
                  <a:pt x="61810" y="31330"/>
                </a:lnTo>
                <a:lnTo>
                  <a:pt x="61820" y="31320"/>
                </a:lnTo>
                <a:lnTo>
                  <a:pt x="61830" y="31300"/>
                </a:lnTo>
                <a:lnTo>
                  <a:pt x="61800" y="31300"/>
                </a:lnTo>
                <a:lnTo>
                  <a:pt x="61810" y="31300"/>
                </a:lnTo>
                <a:lnTo>
                  <a:pt x="62450" y="30320"/>
                </a:lnTo>
                <a:lnTo>
                  <a:pt x="62600" y="30100"/>
                </a:lnTo>
                <a:lnTo>
                  <a:pt x="62730" y="29900"/>
                </a:lnTo>
                <a:lnTo>
                  <a:pt x="64130" y="27760"/>
                </a:lnTo>
                <a:lnTo>
                  <a:pt x="64130" y="27740"/>
                </a:lnTo>
                <a:lnTo>
                  <a:pt x="64150" y="27700"/>
                </a:lnTo>
                <a:lnTo>
                  <a:pt x="64210" y="27610"/>
                </a:lnTo>
                <a:lnTo>
                  <a:pt x="65620" y="26100"/>
                </a:lnTo>
                <a:lnTo>
                  <a:pt x="66740" y="26100"/>
                </a:lnTo>
                <a:lnTo>
                  <a:pt x="69060" y="23700"/>
                </a:lnTo>
                <a:lnTo>
                  <a:pt x="69200" y="24840"/>
                </a:lnTo>
                <a:lnTo>
                  <a:pt x="69260" y="25300"/>
                </a:lnTo>
                <a:lnTo>
                  <a:pt x="69720" y="26170"/>
                </a:lnTo>
                <a:lnTo>
                  <a:pt x="70090" y="26440"/>
                </a:lnTo>
                <a:lnTo>
                  <a:pt x="70450" y="26710"/>
                </a:lnTo>
                <a:lnTo>
                  <a:pt x="70510" y="26740"/>
                </a:lnTo>
                <a:lnTo>
                  <a:pt x="70770" y="26910"/>
                </a:lnTo>
                <a:lnTo>
                  <a:pt x="70780" y="26920"/>
                </a:lnTo>
                <a:lnTo>
                  <a:pt x="70790" y="26920"/>
                </a:lnTo>
                <a:lnTo>
                  <a:pt x="70810" y="26930"/>
                </a:lnTo>
                <a:lnTo>
                  <a:pt x="70820" y="26940"/>
                </a:lnTo>
                <a:lnTo>
                  <a:pt x="70830" y="26950"/>
                </a:lnTo>
                <a:lnTo>
                  <a:pt x="70850" y="26960"/>
                </a:lnTo>
                <a:lnTo>
                  <a:pt x="70870" y="26970"/>
                </a:lnTo>
                <a:lnTo>
                  <a:pt x="70880" y="26980"/>
                </a:lnTo>
                <a:lnTo>
                  <a:pt x="70890" y="26980"/>
                </a:lnTo>
                <a:lnTo>
                  <a:pt x="70900" y="26990"/>
                </a:lnTo>
                <a:lnTo>
                  <a:pt x="70920" y="27000"/>
                </a:lnTo>
                <a:lnTo>
                  <a:pt x="70930" y="27010"/>
                </a:lnTo>
                <a:lnTo>
                  <a:pt x="70940" y="27020"/>
                </a:lnTo>
                <a:lnTo>
                  <a:pt x="70960" y="27030"/>
                </a:lnTo>
                <a:lnTo>
                  <a:pt x="70980" y="27040"/>
                </a:lnTo>
                <a:lnTo>
                  <a:pt x="70990" y="27050"/>
                </a:lnTo>
                <a:lnTo>
                  <a:pt x="71000" y="27050"/>
                </a:lnTo>
                <a:lnTo>
                  <a:pt x="71020" y="27060"/>
                </a:lnTo>
                <a:lnTo>
                  <a:pt x="71030" y="27070"/>
                </a:lnTo>
                <a:lnTo>
                  <a:pt x="71040" y="27080"/>
                </a:lnTo>
                <a:lnTo>
                  <a:pt x="71060" y="27090"/>
                </a:lnTo>
                <a:lnTo>
                  <a:pt x="71070" y="27100"/>
                </a:lnTo>
                <a:lnTo>
                  <a:pt x="71080" y="27110"/>
                </a:lnTo>
                <a:lnTo>
                  <a:pt x="71100" y="27110"/>
                </a:lnTo>
                <a:lnTo>
                  <a:pt x="71110" y="27120"/>
                </a:lnTo>
                <a:lnTo>
                  <a:pt x="71130" y="27140"/>
                </a:lnTo>
                <a:lnTo>
                  <a:pt x="71140" y="27140"/>
                </a:lnTo>
                <a:lnTo>
                  <a:pt x="71150" y="27150"/>
                </a:lnTo>
                <a:lnTo>
                  <a:pt x="71170" y="27160"/>
                </a:lnTo>
                <a:lnTo>
                  <a:pt x="71180" y="27170"/>
                </a:lnTo>
                <a:lnTo>
                  <a:pt x="71190" y="27170"/>
                </a:lnTo>
                <a:lnTo>
                  <a:pt x="71510" y="27380"/>
                </a:lnTo>
                <a:lnTo>
                  <a:pt x="71890" y="27390"/>
                </a:lnTo>
                <a:lnTo>
                  <a:pt x="71900" y="27390"/>
                </a:lnTo>
                <a:lnTo>
                  <a:pt x="71910" y="27390"/>
                </a:lnTo>
                <a:lnTo>
                  <a:pt x="71930" y="27390"/>
                </a:lnTo>
                <a:lnTo>
                  <a:pt x="71950" y="27390"/>
                </a:lnTo>
                <a:lnTo>
                  <a:pt x="71960" y="27390"/>
                </a:lnTo>
                <a:lnTo>
                  <a:pt x="71970" y="27400"/>
                </a:lnTo>
                <a:lnTo>
                  <a:pt x="71990" y="27400"/>
                </a:lnTo>
                <a:lnTo>
                  <a:pt x="72010" y="27400"/>
                </a:lnTo>
                <a:lnTo>
                  <a:pt x="72020" y="27400"/>
                </a:lnTo>
                <a:lnTo>
                  <a:pt x="72030" y="27400"/>
                </a:lnTo>
                <a:lnTo>
                  <a:pt x="72050" y="27400"/>
                </a:lnTo>
                <a:lnTo>
                  <a:pt x="72070" y="27400"/>
                </a:lnTo>
                <a:lnTo>
                  <a:pt x="72080" y="27400"/>
                </a:lnTo>
                <a:lnTo>
                  <a:pt x="72090" y="27400"/>
                </a:lnTo>
                <a:lnTo>
                  <a:pt x="72110" y="27400"/>
                </a:lnTo>
                <a:lnTo>
                  <a:pt x="72130" y="27400"/>
                </a:lnTo>
                <a:lnTo>
                  <a:pt x="72140" y="27400"/>
                </a:lnTo>
                <a:lnTo>
                  <a:pt x="72150" y="27400"/>
                </a:lnTo>
                <a:lnTo>
                  <a:pt x="72170" y="27400"/>
                </a:lnTo>
                <a:lnTo>
                  <a:pt x="72180" y="27400"/>
                </a:lnTo>
                <a:lnTo>
                  <a:pt x="72200" y="27410"/>
                </a:lnTo>
                <a:lnTo>
                  <a:pt x="72210" y="27410"/>
                </a:lnTo>
                <a:lnTo>
                  <a:pt x="72220" y="27410"/>
                </a:lnTo>
                <a:lnTo>
                  <a:pt x="72240" y="27410"/>
                </a:lnTo>
                <a:lnTo>
                  <a:pt x="72260" y="27410"/>
                </a:lnTo>
                <a:lnTo>
                  <a:pt x="72270" y="27410"/>
                </a:lnTo>
                <a:lnTo>
                  <a:pt x="72280" y="27410"/>
                </a:lnTo>
                <a:lnTo>
                  <a:pt x="72300" y="27410"/>
                </a:lnTo>
                <a:lnTo>
                  <a:pt x="72320" y="27410"/>
                </a:lnTo>
                <a:lnTo>
                  <a:pt x="72330" y="27410"/>
                </a:lnTo>
                <a:lnTo>
                  <a:pt x="72340" y="27410"/>
                </a:lnTo>
                <a:lnTo>
                  <a:pt x="72360" y="27410"/>
                </a:lnTo>
                <a:lnTo>
                  <a:pt x="72370" y="27410"/>
                </a:lnTo>
                <a:lnTo>
                  <a:pt x="72390" y="27410"/>
                </a:lnTo>
                <a:lnTo>
                  <a:pt x="72400" y="27410"/>
                </a:lnTo>
                <a:lnTo>
                  <a:pt x="72420" y="27410"/>
                </a:lnTo>
                <a:lnTo>
                  <a:pt x="72430" y="27420"/>
                </a:lnTo>
                <a:lnTo>
                  <a:pt x="72450" y="27420"/>
                </a:lnTo>
                <a:lnTo>
                  <a:pt x="72460" y="27420"/>
                </a:lnTo>
                <a:lnTo>
                  <a:pt x="72480" y="27420"/>
                </a:lnTo>
                <a:lnTo>
                  <a:pt x="72490" y="27420"/>
                </a:lnTo>
                <a:lnTo>
                  <a:pt x="72510" y="27420"/>
                </a:lnTo>
                <a:lnTo>
                  <a:pt x="72520" y="27420"/>
                </a:lnTo>
                <a:lnTo>
                  <a:pt x="72540" y="27420"/>
                </a:lnTo>
                <a:lnTo>
                  <a:pt x="72550" y="27420"/>
                </a:lnTo>
                <a:lnTo>
                  <a:pt x="72560" y="27420"/>
                </a:lnTo>
                <a:lnTo>
                  <a:pt x="72580" y="27420"/>
                </a:lnTo>
                <a:lnTo>
                  <a:pt x="72590" y="27420"/>
                </a:lnTo>
                <a:lnTo>
                  <a:pt x="72610" y="27420"/>
                </a:lnTo>
                <a:lnTo>
                  <a:pt x="72620" y="27420"/>
                </a:lnTo>
                <a:lnTo>
                  <a:pt x="72640" y="27420"/>
                </a:lnTo>
                <a:lnTo>
                  <a:pt x="72650" y="27430"/>
                </a:lnTo>
                <a:lnTo>
                  <a:pt x="73030" y="27440"/>
                </a:lnTo>
                <a:lnTo>
                  <a:pt x="73690" y="27780"/>
                </a:lnTo>
                <a:lnTo>
                  <a:pt x="73800" y="28150"/>
                </a:lnTo>
                <a:lnTo>
                  <a:pt x="73810" y="28170"/>
                </a:lnTo>
                <a:lnTo>
                  <a:pt x="73810" y="28180"/>
                </a:lnTo>
                <a:lnTo>
                  <a:pt x="73820" y="28200"/>
                </a:lnTo>
                <a:lnTo>
                  <a:pt x="73820" y="28220"/>
                </a:lnTo>
                <a:lnTo>
                  <a:pt x="73830" y="28240"/>
                </a:lnTo>
                <a:lnTo>
                  <a:pt x="73830" y="28250"/>
                </a:lnTo>
                <a:lnTo>
                  <a:pt x="73840" y="28270"/>
                </a:lnTo>
                <a:lnTo>
                  <a:pt x="73840" y="28290"/>
                </a:lnTo>
                <a:lnTo>
                  <a:pt x="73850" y="28310"/>
                </a:lnTo>
                <a:lnTo>
                  <a:pt x="73850" y="28320"/>
                </a:lnTo>
                <a:lnTo>
                  <a:pt x="73860" y="28340"/>
                </a:lnTo>
                <a:lnTo>
                  <a:pt x="73870" y="28360"/>
                </a:lnTo>
                <a:lnTo>
                  <a:pt x="73890" y="28450"/>
                </a:lnTo>
                <a:lnTo>
                  <a:pt x="73900" y="28480"/>
                </a:lnTo>
                <a:lnTo>
                  <a:pt x="73900" y="28490"/>
                </a:lnTo>
                <a:lnTo>
                  <a:pt x="74090" y="29110"/>
                </a:lnTo>
                <a:lnTo>
                  <a:pt x="74420" y="28650"/>
                </a:lnTo>
                <a:lnTo>
                  <a:pt x="74680" y="28240"/>
                </a:lnTo>
                <a:lnTo>
                  <a:pt x="75480" y="28380"/>
                </a:lnTo>
                <a:lnTo>
                  <a:pt x="76300" y="29120"/>
                </a:lnTo>
                <a:lnTo>
                  <a:pt x="76310" y="29130"/>
                </a:lnTo>
                <a:lnTo>
                  <a:pt x="76260" y="29150"/>
                </a:lnTo>
                <a:lnTo>
                  <a:pt x="76220" y="29180"/>
                </a:lnTo>
                <a:lnTo>
                  <a:pt x="76210" y="29190"/>
                </a:lnTo>
                <a:lnTo>
                  <a:pt x="76180" y="29260"/>
                </a:lnTo>
                <a:lnTo>
                  <a:pt x="76170" y="29330"/>
                </a:lnTo>
                <a:lnTo>
                  <a:pt x="76160" y="29370"/>
                </a:lnTo>
                <a:lnTo>
                  <a:pt x="76110" y="29430"/>
                </a:lnTo>
                <a:lnTo>
                  <a:pt x="76100" y="29530"/>
                </a:lnTo>
                <a:lnTo>
                  <a:pt x="76110" y="29610"/>
                </a:lnTo>
                <a:lnTo>
                  <a:pt x="76090" y="29680"/>
                </a:lnTo>
                <a:lnTo>
                  <a:pt x="76050" y="29750"/>
                </a:lnTo>
                <a:lnTo>
                  <a:pt x="76000" y="30000"/>
                </a:lnTo>
                <a:lnTo>
                  <a:pt x="75930" y="30070"/>
                </a:lnTo>
                <a:lnTo>
                  <a:pt x="75900" y="30100"/>
                </a:lnTo>
                <a:lnTo>
                  <a:pt x="75890" y="30110"/>
                </a:lnTo>
                <a:lnTo>
                  <a:pt x="75640" y="30320"/>
                </a:lnTo>
                <a:lnTo>
                  <a:pt x="75560" y="30410"/>
                </a:lnTo>
                <a:lnTo>
                  <a:pt x="75550" y="30420"/>
                </a:lnTo>
                <a:lnTo>
                  <a:pt x="75510" y="30450"/>
                </a:lnTo>
                <a:lnTo>
                  <a:pt x="75440" y="30480"/>
                </a:lnTo>
                <a:lnTo>
                  <a:pt x="75260" y="30550"/>
                </a:lnTo>
                <a:lnTo>
                  <a:pt x="75140" y="30620"/>
                </a:lnTo>
                <a:lnTo>
                  <a:pt x="75040" y="30690"/>
                </a:lnTo>
                <a:lnTo>
                  <a:pt x="74820" y="30910"/>
                </a:lnTo>
                <a:lnTo>
                  <a:pt x="74710" y="31020"/>
                </a:lnTo>
                <a:lnTo>
                  <a:pt x="74700" y="31030"/>
                </a:lnTo>
                <a:lnTo>
                  <a:pt x="74520" y="31240"/>
                </a:lnTo>
                <a:lnTo>
                  <a:pt x="74430" y="31320"/>
                </a:lnTo>
                <a:lnTo>
                  <a:pt x="74430" y="31330"/>
                </a:lnTo>
                <a:lnTo>
                  <a:pt x="74220" y="31590"/>
                </a:lnTo>
                <a:lnTo>
                  <a:pt x="74220" y="31600"/>
                </a:lnTo>
                <a:lnTo>
                  <a:pt x="74190" y="31610"/>
                </a:lnTo>
                <a:lnTo>
                  <a:pt x="74150" y="31610"/>
                </a:lnTo>
                <a:lnTo>
                  <a:pt x="74090" y="31570"/>
                </a:lnTo>
                <a:lnTo>
                  <a:pt x="74080" y="31570"/>
                </a:lnTo>
                <a:lnTo>
                  <a:pt x="74080" y="31580"/>
                </a:lnTo>
                <a:lnTo>
                  <a:pt x="74090" y="31590"/>
                </a:lnTo>
                <a:lnTo>
                  <a:pt x="74150" y="31640"/>
                </a:lnTo>
                <a:lnTo>
                  <a:pt x="74140" y="31660"/>
                </a:lnTo>
                <a:lnTo>
                  <a:pt x="74050" y="31760"/>
                </a:lnTo>
                <a:lnTo>
                  <a:pt x="74000" y="31850"/>
                </a:lnTo>
                <a:lnTo>
                  <a:pt x="73960" y="31940"/>
                </a:lnTo>
                <a:lnTo>
                  <a:pt x="73920" y="32120"/>
                </a:lnTo>
                <a:lnTo>
                  <a:pt x="73900" y="32340"/>
                </a:lnTo>
                <a:lnTo>
                  <a:pt x="73880" y="32540"/>
                </a:lnTo>
                <a:lnTo>
                  <a:pt x="73900" y="32580"/>
                </a:lnTo>
                <a:lnTo>
                  <a:pt x="73920" y="32610"/>
                </a:lnTo>
                <a:lnTo>
                  <a:pt x="73930" y="32620"/>
                </a:lnTo>
                <a:lnTo>
                  <a:pt x="73930" y="32680"/>
                </a:lnTo>
                <a:lnTo>
                  <a:pt x="73940" y="32710"/>
                </a:lnTo>
                <a:lnTo>
                  <a:pt x="73960" y="32730"/>
                </a:lnTo>
                <a:lnTo>
                  <a:pt x="74010" y="32740"/>
                </a:lnTo>
                <a:lnTo>
                  <a:pt x="74060" y="32730"/>
                </a:lnTo>
                <a:lnTo>
                  <a:pt x="74080" y="32750"/>
                </a:lnTo>
                <a:lnTo>
                  <a:pt x="74070" y="32770"/>
                </a:lnTo>
                <a:lnTo>
                  <a:pt x="74030" y="32800"/>
                </a:lnTo>
                <a:lnTo>
                  <a:pt x="74030" y="32810"/>
                </a:lnTo>
                <a:lnTo>
                  <a:pt x="74020" y="32850"/>
                </a:lnTo>
                <a:lnTo>
                  <a:pt x="74020" y="32870"/>
                </a:lnTo>
                <a:lnTo>
                  <a:pt x="74050" y="32880"/>
                </a:lnTo>
                <a:lnTo>
                  <a:pt x="74060" y="32900"/>
                </a:lnTo>
                <a:lnTo>
                  <a:pt x="73990" y="33020"/>
                </a:lnTo>
                <a:lnTo>
                  <a:pt x="74020" y="33070"/>
                </a:lnTo>
                <a:lnTo>
                  <a:pt x="73970" y="33160"/>
                </a:lnTo>
                <a:lnTo>
                  <a:pt x="73920" y="33230"/>
                </a:lnTo>
                <a:lnTo>
                  <a:pt x="73840" y="33340"/>
                </a:lnTo>
                <a:lnTo>
                  <a:pt x="73800" y="33410"/>
                </a:lnTo>
                <a:lnTo>
                  <a:pt x="73730" y="33470"/>
                </a:lnTo>
                <a:lnTo>
                  <a:pt x="73690" y="33530"/>
                </a:lnTo>
                <a:lnTo>
                  <a:pt x="73640" y="33640"/>
                </a:lnTo>
                <a:lnTo>
                  <a:pt x="73610" y="33740"/>
                </a:lnTo>
                <a:lnTo>
                  <a:pt x="73600" y="33890"/>
                </a:lnTo>
                <a:lnTo>
                  <a:pt x="73570" y="33970"/>
                </a:lnTo>
                <a:lnTo>
                  <a:pt x="73550" y="34030"/>
                </a:lnTo>
                <a:lnTo>
                  <a:pt x="73430" y="34270"/>
                </a:lnTo>
                <a:lnTo>
                  <a:pt x="73220" y="34660"/>
                </a:lnTo>
                <a:lnTo>
                  <a:pt x="73190" y="34730"/>
                </a:lnTo>
                <a:lnTo>
                  <a:pt x="73140" y="34830"/>
                </a:lnTo>
                <a:lnTo>
                  <a:pt x="73020" y="35060"/>
                </a:lnTo>
                <a:lnTo>
                  <a:pt x="72830" y="35340"/>
                </a:lnTo>
                <a:lnTo>
                  <a:pt x="71840" y="34190"/>
                </a:lnTo>
                <a:lnTo>
                  <a:pt x="71440" y="34120"/>
                </a:lnTo>
                <a:lnTo>
                  <a:pt x="70300" y="33570"/>
                </a:lnTo>
                <a:lnTo>
                  <a:pt x="69790" y="33320"/>
                </a:lnTo>
                <a:lnTo>
                  <a:pt x="68860" y="33270"/>
                </a:lnTo>
                <a:lnTo>
                  <a:pt x="68730" y="33260"/>
                </a:lnTo>
                <a:lnTo>
                  <a:pt x="65420" y="35140"/>
                </a:lnTo>
                <a:lnTo>
                  <a:pt x="65220" y="35260"/>
                </a:lnTo>
                <a:lnTo>
                  <a:pt x="59040" y="34260"/>
                </a:lnTo>
                <a:lnTo>
                  <a:pt x="59000" y="3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Middle Shabe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50" y="69970"/>
                </a:moveTo>
                <a:lnTo>
                  <a:pt x="46140" y="69970"/>
                </a:lnTo>
                <a:lnTo>
                  <a:pt x="45940" y="69990"/>
                </a:lnTo>
                <a:lnTo>
                  <a:pt x="45110" y="70060"/>
                </a:lnTo>
                <a:lnTo>
                  <a:pt x="44910" y="70120"/>
                </a:lnTo>
                <a:lnTo>
                  <a:pt x="44640" y="70200"/>
                </a:lnTo>
                <a:lnTo>
                  <a:pt x="44250" y="70000"/>
                </a:lnTo>
                <a:lnTo>
                  <a:pt x="44250" y="69660"/>
                </a:lnTo>
                <a:lnTo>
                  <a:pt x="44300" y="66890"/>
                </a:lnTo>
                <a:lnTo>
                  <a:pt x="44300" y="66870"/>
                </a:lnTo>
                <a:lnTo>
                  <a:pt x="44300" y="66850"/>
                </a:lnTo>
                <a:lnTo>
                  <a:pt x="44300" y="66830"/>
                </a:lnTo>
                <a:lnTo>
                  <a:pt x="44300" y="66810"/>
                </a:lnTo>
                <a:lnTo>
                  <a:pt x="44310" y="66420"/>
                </a:lnTo>
                <a:lnTo>
                  <a:pt x="44250" y="66350"/>
                </a:lnTo>
                <a:lnTo>
                  <a:pt x="44260" y="66350"/>
                </a:lnTo>
                <a:lnTo>
                  <a:pt x="44090" y="66090"/>
                </a:lnTo>
                <a:lnTo>
                  <a:pt x="43400" y="65090"/>
                </a:lnTo>
                <a:lnTo>
                  <a:pt x="43390" y="65080"/>
                </a:lnTo>
                <a:lnTo>
                  <a:pt x="43380" y="65060"/>
                </a:lnTo>
                <a:lnTo>
                  <a:pt x="43370" y="65040"/>
                </a:lnTo>
                <a:lnTo>
                  <a:pt x="43360" y="65030"/>
                </a:lnTo>
                <a:lnTo>
                  <a:pt x="43340" y="65010"/>
                </a:lnTo>
                <a:lnTo>
                  <a:pt x="43330" y="65000"/>
                </a:lnTo>
                <a:lnTo>
                  <a:pt x="43320" y="64980"/>
                </a:lnTo>
                <a:lnTo>
                  <a:pt x="43310" y="64960"/>
                </a:lnTo>
                <a:lnTo>
                  <a:pt x="43300" y="64950"/>
                </a:lnTo>
                <a:lnTo>
                  <a:pt x="43290" y="64930"/>
                </a:lnTo>
                <a:lnTo>
                  <a:pt x="43280" y="64910"/>
                </a:lnTo>
                <a:lnTo>
                  <a:pt x="43270" y="64900"/>
                </a:lnTo>
                <a:lnTo>
                  <a:pt x="43250" y="64880"/>
                </a:lnTo>
                <a:lnTo>
                  <a:pt x="43240" y="64860"/>
                </a:lnTo>
                <a:lnTo>
                  <a:pt x="43230" y="64850"/>
                </a:lnTo>
                <a:lnTo>
                  <a:pt x="43220" y="64830"/>
                </a:lnTo>
                <a:lnTo>
                  <a:pt x="43210" y="64820"/>
                </a:lnTo>
                <a:lnTo>
                  <a:pt x="43200" y="64800"/>
                </a:lnTo>
                <a:lnTo>
                  <a:pt x="43190" y="64790"/>
                </a:lnTo>
                <a:lnTo>
                  <a:pt x="43180" y="64770"/>
                </a:lnTo>
                <a:lnTo>
                  <a:pt x="43170" y="64760"/>
                </a:lnTo>
                <a:lnTo>
                  <a:pt x="43160" y="64740"/>
                </a:lnTo>
                <a:lnTo>
                  <a:pt x="43150" y="64720"/>
                </a:lnTo>
                <a:lnTo>
                  <a:pt x="43140" y="64710"/>
                </a:lnTo>
                <a:lnTo>
                  <a:pt x="43120" y="64690"/>
                </a:lnTo>
                <a:lnTo>
                  <a:pt x="43110" y="64680"/>
                </a:lnTo>
                <a:lnTo>
                  <a:pt x="43100" y="64660"/>
                </a:lnTo>
                <a:lnTo>
                  <a:pt x="43090" y="64640"/>
                </a:lnTo>
                <a:lnTo>
                  <a:pt x="43080" y="64630"/>
                </a:lnTo>
                <a:lnTo>
                  <a:pt x="43070" y="64610"/>
                </a:lnTo>
                <a:lnTo>
                  <a:pt x="42860" y="64300"/>
                </a:lnTo>
                <a:lnTo>
                  <a:pt x="42770" y="63930"/>
                </a:lnTo>
                <a:lnTo>
                  <a:pt x="42700" y="63630"/>
                </a:lnTo>
                <a:lnTo>
                  <a:pt x="42690" y="63620"/>
                </a:lnTo>
                <a:lnTo>
                  <a:pt x="42690" y="63600"/>
                </a:lnTo>
                <a:lnTo>
                  <a:pt x="42680" y="63580"/>
                </a:lnTo>
                <a:lnTo>
                  <a:pt x="42680" y="63560"/>
                </a:lnTo>
                <a:lnTo>
                  <a:pt x="42680" y="63540"/>
                </a:lnTo>
                <a:lnTo>
                  <a:pt x="42530" y="62910"/>
                </a:lnTo>
                <a:lnTo>
                  <a:pt x="43050" y="63170"/>
                </a:lnTo>
                <a:lnTo>
                  <a:pt x="43850" y="63240"/>
                </a:lnTo>
                <a:lnTo>
                  <a:pt x="44020" y="63230"/>
                </a:lnTo>
                <a:lnTo>
                  <a:pt x="48280" y="62910"/>
                </a:lnTo>
                <a:lnTo>
                  <a:pt x="48410" y="62540"/>
                </a:lnTo>
                <a:lnTo>
                  <a:pt x="48410" y="62510"/>
                </a:lnTo>
                <a:lnTo>
                  <a:pt x="48580" y="62020"/>
                </a:lnTo>
                <a:lnTo>
                  <a:pt x="48580" y="62000"/>
                </a:lnTo>
                <a:lnTo>
                  <a:pt x="48590" y="61980"/>
                </a:lnTo>
                <a:lnTo>
                  <a:pt x="48600" y="61970"/>
                </a:lnTo>
                <a:lnTo>
                  <a:pt x="48600" y="61940"/>
                </a:lnTo>
                <a:lnTo>
                  <a:pt x="48610" y="61930"/>
                </a:lnTo>
                <a:lnTo>
                  <a:pt x="48620" y="61900"/>
                </a:lnTo>
                <a:lnTo>
                  <a:pt x="48620" y="61880"/>
                </a:lnTo>
                <a:lnTo>
                  <a:pt x="48630" y="61870"/>
                </a:lnTo>
                <a:lnTo>
                  <a:pt x="48640" y="61830"/>
                </a:lnTo>
                <a:lnTo>
                  <a:pt x="48650" y="61810"/>
                </a:lnTo>
                <a:lnTo>
                  <a:pt x="48650" y="61790"/>
                </a:lnTo>
                <a:lnTo>
                  <a:pt x="48660" y="61760"/>
                </a:lnTo>
                <a:lnTo>
                  <a:pt x="48670" y="61750"/>
                </a:lnTo>
                <a:lnTo>
                  <a:pt x="48680" y="61710"/>
                </a:lnTo>
                <a:lnTo>
                  <a:pt x="48680" y="61700"/>
                </a:lnTo>
                <a:lnTo>
                  <a:pt x="48690" y="61690"/>
                </a:lnTo>
                <a:lnTo>
                  <a:pt x="48700" y="61660"/>
                </a:lnTo>
                <a:lnTo>
                  <a:pt x="48710" y="61630"/>
                </a:lnTo>
                <a:lnTo>
                  <a:pt x="48720" y="61600"/>
                </a:lnTo>
                <a:lnTo>
                  <a:pt x="48720" y="61590"/>
                </a:lnTo>
                <a:lnTo>
                  <a:pt x="48730" y="61560"/>
                </a:lnTo>
                <a:lnTo>
                  <a:pt x="48740" y="61540"/>
                </a:lnTo>
                <a:lnTo>
                  <a:pt x="48740" y="61530"/>
                </a:lnTo>
                <a:lnTo>
                  <a:pt x="48750" y="61510"/>
                </a:lnTo>
                <a:lnTo>
                  <a:pt x="48760" y="61490"/>
                </a:lnTo>
                <a:lnTo>
                  <a:pt x="48880" y="61270"/>
                </a:lnTo>
                <a:lnTo>
                  <a:pt x="49080" y="61050"/>
                </a:lnTo>
                <a:lnTo>
                  <a:pt x="49280" y="60790"/>
                </a:lnTo>
                <a:lnTo>
                  <a:pt x="50160" y="59280"/>
                </a:lnTo>
                <a:lnTo>
                  <a:pt x="51260" y="58670"/>
                </a:lnTo>
                <a:lnTo>
                  <a:pt x="55540" y="61440"/>
                </a:lnTo>
                <a:lnTo>
                  <a:pt x="55540" y="61450"/>
                </a:lnTo>
                <a:lnTo>
                  <a:pt x="55450" y="61530"/>
                </a:lnTo>
                <a:lnTo>
                  <a:pt x="55320" y="61660"/>
                </a:lnTo>
                <a:lnTo>
                  <a:pt x="55080" y="61930"/>
                </a:lnTo>
                <a:lnTo>
                  <a:pt x="55040" y="61980"/>
                </a:lnTo>
                <a:lnTo>
                  <a:pt x="54700" y="62330"/>
                </a:lnTo>
                <a:lnTo>
                  <a:pt x="54480" y="62590"/>
                </a:lnTo>
                <a:lnTo>
                  <a:pt x="54440" y="62630"/>
                </a:lnTo>
                <a:lnTo>
                  <a:pt x="54210" y="62990"/>
                </a:lnTo>
                <a:lnTo>
                  <a:pt x="54010" y="63220"/>
                </a:lnTo>
                <a:lnTo>
                  <a:pt x="53980" y="63260"/>
                </a:lnTo>
                <a:lnTo>
                  <a:pt x="53670" y="63560"/>
                </a:lnTo>
                <a:lnTo>
                  <a:pt x="53650" y="63590"/>
                </a:lnTo>
                <a:lnTo>
                  <a:pt x="53590" y="63630"/>
                </a:lnTo>
                <a:lnTo>
                  <a:pt x="53390" y="63860"/>
                </a:lnTo>
                <a:lnTo>
                  <a:pt x="53130" y="64150"/>
                </a:lnTo>
                <a:lnTo>
                  <a:pt x="52800" y="64450"/>
                </a:lnTo>
                <a:lnTo>
                  <a:pt x="52670" y="64560"/>
                </a:lnTo>
                <a:lnTo>
                  <a:pt x="52480" y="64760"/>
                </a:lnTo>
                <a:lnTo>
                  <a:pt x="52220" y="64950"/>
                </a:lnTo>
                <a:lnTo>
                  <a:pt x="52180" y="65000"/>
                </a:lnTo>
                <a:lnTo>
                  <a:pt x="52090" y="65080"/>
                </a:lnTo>
                <a:lnTo>
                  <a:pt x="51960" y="65160"/>
                </a:lnTo>
                <a:lnTo>
                  <a:pt x="51720" y="65330"/>
                </a:lnTo>
                <a:lnTo>
                  <a:pt x="51630" y="65410"/>
                </a:lnTo>
                <a:lnTo>
                  <a:pt x="51530" y="65520"/>
                </a:lnTo>
                <a:lnTo>
                  <a:pt x="51350" y="65710"/>
                </a:lnTo>
                <a:lnTo>
                  <a:pt x="51190" y="65840"/>
                </a:lnTo>
                <a:lnTo>
                  <a:pt x="50960" y="65990"/>
                </a:lnTo>
                <a:lnTo>
                  <a:pt x="50910" y="66030"/>
                </a:lnTo>
                <a:lnTo>
                  <a:pt x="50900" y="66060"/>
                </a:lnTo>
                <a:lnTo>
                  <a:pt x="50870" y="66100"/>
                </a:lnTo>
                <a:lnTo>
                  <a:pt x="50860" y="66170"/>
                </a:lnTo>
                <a:lnTo>
                  <a:pt x="50860" y="66180"/>
                </a:lnTo>
                <a:lnTo>
                  <a:pt x="50840" y="66200"/>
                </a:lnTo>
                <a:lnTo>
                  <a:pt x="50790" y="66210"/>
                </a:lnTo>
                <a:lnTo>
                  <a:pt x="50730" y="66250"/>
                </a:lnTo>
                <a:lnTo>
                  <a:pt x="50670" y="66300"/>
                </a:lnTo>
                <a:lnTo>
                  <a:pt x="50670" y="66310"/>
                </a:lnTo>
                <a:lnTo>
                  <a:pt x="50640" y="66460"/>
                </a:lnTo>
                <a:lnTo>
                  <a:pt x="50630" y="66470"/>
                </a:lnTo>
                <a:lnTo>
                  <a:pt x="50630" y="66490"/>
                </a:lnTo>
                <a:lnTo>
                  <a:pt x="50540" y="66570"/>
                </a:lnTo>
                <a:lnTo>
                  <a:pt x="50400" y="66660"/>
                </a:lnTo>
                <a:lnTo>
                  <a:pt x="50390" y="66670"/>
                </a:lnTo>
                <a:lnTo>
                  <a:pt x="50320" y="66730"/>
                </a:lnTo>
                <a:lnTo>
                  <a:pt x="50180" y="66820"/>
                </a:lnTo>
                <a:lnTo>
                  <a:pt x="50100" y="66890"/>
                </a:lnTo>
                <a:lnTo>
                  <a:pt x="49940" y="67080"/>
                </a:lnTo>
                <a:lnTo>
                  <a:pt x="49840" y="67220"/>
                </a:lnTo>
                <a:lnTo>
                  <a:pt x="49820" y="67240"/>
                </a:lnTo>
                <a:lnTo>
                  <a:pt x="49800" y="67250"/>
                </a:lnTo>
                <a:lnTo>
                  <a:pt x="49800" y="67260"/>
                </a:lnTo>
                <a:lnTo>
                  <a:pt x="49780" y="67310"/>
                </a:lnTo>
                <a:lnTo>
                  <a:pt x="49780" y="67320"/>
                </a:lnTo>
                <a:lnTo>
                  <a:pt x="49710" y="67360"/>
                </a:lnTo>
                <a:lnTo>
                  <a:pt x="49610" y="67450"/>
                </a:lnTo>
                <a:lnTo>
                  <a:pt x="49530" y="67530"/>
                </a:lnTo>
                <a:lnTo>
                  <a:pt x="49510" y="67560"/>
                </a:lnTo>
                <a:lnTo>
                  <a:pt x="49470" y="67620"/>
                </a:lnTo>
                <a:lnTo>
                  <a:pt x="49460" y="67630"/>
                </a:lnTo>
                <a:lnTo>
                  <a:pt x="49450" y="67680"/>
                </a:lnTo>
                <a:lnTo>
                  <a:pt x="49360" y="67790"/>
                </a:lnTo>
                <a:lnTo>
                  <a:pt x="49270" y="67850"/>
                </a:lnTo>
                <a:lnTo>
                  <a:pt x="49180" y="67910"/>
                </a:lnTo>
                <a:lnTo>
                  <a:pt x="49100" y="67980"/>
                </a:lnTo>
                <a:lnTo>
                  <a:pt x="48870" y="68200"/>
                </a:lnTo>
                <a:lnTo>
                  <a:pt x="48690" y="68400"/>
                </a:lnTo>
                <a:lnTo>
                  <a:pt x="48660" y="68410"/>
                </a:lnTo>
                <a:lnTo>
                  <a:pt x="48540" y="68490"/>
                </a:lnTo>
                <a:lnTo>
                  <a:pt x="48400" y="68580"/>
                </a:lnTo>
                <a:lnTo>
                  <a:pt x="48250" y="68710"/>
                </a:lnTo>
                <a:lnTo>
                  <a:pt x="48200" y="68730"/>
                </a:lnTo>
                <a:lnTo>
                  <a:pt x="48000" y="68870"/>
                </a:lnTo>
                <a:lnTo>
                  <a:pt x="47980" y="68880"/>
                </a:lnTo>
                <a:lnTo>
                  <a:pt x="47870" y="68950"/>
                </a:lnTo>
                <a:lnTo>
                  <a:pt x="47590" y="69100"/>
                </a:lnTo>
                <a:lnTo>
                  <a:pt x="47580" y="69100"/>
                </a:lnTo>
                <a:lnTo>
                  <a:pt x="47580" y="69130"/>
                </a:lnTo>
                <a:lnTo>
                  <a:pt x="47570" y="69140"/>
                </a:lnTo>
                <a:lnTo>
                  <a:pt x="47550" y="69160"/>
                </a:lnTo>
                <a:lnTo>
                  <a:pt x="47460" y="69170"/>
                </a:lnTo>
                <a:lnTo>
                  <a:pt x="47430" y="69200"/>
                </a:lnTo>
                <a:lnTo>
                  <a:pt x="47390" y="69230"/>
                </a:lnTo>
                <a:lnTo>
                  <a:pt x="47360" y="69250"/>
                </a:lnTo>
                <a:lnTo>
                  <a:pt x="47310" y="69260"/>
                </a:lnTo>
                <a:lnTo>
                  <a:pt x="47280" y="69280"/>
                </a:lnTo>
                <a:lnTo>
                  <a:pt x="47070" y="69430"/>
                </a:lnTo>
                <a:lnTo>
                  <a:pt x="46840" y="69560"/>
                </a:lnTo>
                <a:lnTo>
                  <a:pt x="46620" y="69700"/>
                </a:lnTo>
                <a:lnTo>
                  <a:pt x="46580" y="69710"/>
                </a:lnTo>
                <a:lnTo>
                  <a:pt x="46570" y="69720"/>
                </a:lnTo>
                <a:lnTo>
                  <a:pt x="46510" y="69750"/>
                </a:lnTo>
                <a:lnTo>
                  <a:pt x="46430" y="69830"/>
                </a:lnTo>
                <a:lnTo>
                  <a:pt x="46370" y="69840"/>
                </a:lnTo>
                <a:lnTo>
                  <a:pt x="46340" y="69870"/>
                </a:lnTo>
                <a:lnTo>
                  <a:pt x="46280" y="69870"/>
                </a:lnTo>
                <a:lnTo>
                  <a:pt x="46150" y="6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ower Shabe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810" y="62910"/>
                </a:moveTo>
                <a:lnTo>
                  <a:pt x="40610" y="62780"/>
                </a:lnTo>
                <a:lnTo>
                  <a:pt x="41260" y="62820"/>
                </a:lnTo>
                <a:lnTo>
                  <a:pt x="42530" y="62910"/>
                </a:lnTo>
                <a:lnTo>
                  <a:pt x="42680" y="63540"/>
                </a:lnTo>
                <a:lnTo>
                  <a:pt x="42680" y="63560"/>
                </a:lnTo>
                <a:lnTo>
                  <a:pt x="42680" y="63580"/>
                </a:lnTo>
                <a:lnTo>
                  <a:pt x="42690" y="63600"/>
                </a:lnTo>
                <a:lnTo>
                  <a:pt x="42690" y="63620"/>
                </a:lnTo>
                <a:lnTo>
                  <a:pt x="42700" y="63630"/>
                </a:lnTo>
                <a:lnTo>
                  <a:pt x="42770" y="63930"/>
                </a:lnTo>
                <a:lnTo>
                  <a:pt x="42860" y="64300"/>
                </a:lnTo>
                <a:lnTo>
                  <a:pt x="43070" y="64610"/>
                </a:lnTo>
                <a:lnTo>
                  <a:pt x="43080" y="64630"/>
                </a:lnTo>
                <a:lnTo>
                  <a:pt x="43090" y="64640"/>
                </a:lnTo>
                <a:lnTo>
                  <a:pt x="43100" y="64660"/>
                </a:lnTo>
                <a:lnTo>
                  <a:pt x="43110" y="64680"/>
                </a:lnTo>
                <a:lnTo>
                  <a:pt x="43120" y="64690"/>
                </a:lnTo>
                <a:lnTo>
                  <a:pt x="43140" y="64710"/>
                </a:lnTo>
                <a:lnTo>
                  <a:pt x="43150" y="64720"/>
                </a:lnTo>
                <a:lnTo>
                  <a:pt x="43160" y="64740"/>
                </a:lnTo>
                <a:lnTo>
                  <a:pt x="43170" y="64760"/>
                </a:lnTo>
                <a:lnTo>
                  <a:pt x="43180" y="64770"/>
                </a:lnTo>
                <a:lnTo>
                  <a:pt x="43190" y="64790"/>
                </a:lnTo>
                <a:lnTo>
                  <a:pt x="43200" y="64800"/>
                </a:lnTo>
                <a:lnTo>
                  <a:pt x="43210" y="64820"/>
                </a:lnTo>
                <a:lnTo>
                  <a:pt x="43220" y="64830"/>
                </a:lnTo>
                <a:lnTo>
                  <a:pt x="43230" y="64850"/>
                </a:lnTo>
                <a:lnTo>
                  <a:pt x="43240" y="64860"/>
                </a:lnTo>
                <a:lnTo>
                  <a:pt x="43250" y="64880"/>
                </a:lnTo>
                <a:lnTo>
                  <a:pt x="43270" y="64900"/>
                </a:lnTo>
                <a:lnTo>
                  <a:pt x="43280" y="64910"/>
                </a:lnTo>
                <a:lnTo>
                  <a:pt x="43290" y="64930"/>
                </a:lnTo>
                <a:lnTo>
                  <a:pt x="43300" y="64950"/>
                </a:lnTo>
                <a:lnTo>
                  <a:pt x="43310" y="64960"/>
                </a:lnTo>
                <a:lnTo>
                  <a:pt x="43320" y="64980"/>
                </a:lnTo>
                <a:lnTo>
                  <a:pt x="43330" y="65000"/>
                </a:lnTo>
                <a:lnTo>
                  <a:pt x="43340" y="65010"/>
                </a:lnTo>
                <a:lnTo>
                  <a:pt x="43360" y="65030"/>
                </a:lnTo>
                <a:lnTo>
                  <a:pt x="43370" y="65040"/>
                </a:lnTo>
                <a:lnTo>
                  <a:pt x="43380" y="65060"/>
                </a:lnTo>
                <a:lnTo>
                  <a:pt x="43390" y="65080"/>
                </a:lnTo>
                <a:lnTo>
                  <a:pt x="43400" y="65090"/>
                </a:lnTo>
                <a:lnTo>
                  <a:pt x="44090" y="66090"/>
                </a:lnTo>
                <a:lnTo>
                  <a:pt x="44260" y="66350"/>
                </a:lnTo>
                <a:lnTo>
                  <a:pt x="44250" y="66350"/>
                </a:lnTo>
                <a:lnTo>
                  <a:pt x="44310" y="66420"/>
                </a:lnTo>
                <a:lnTo>
                  <a:pt x="44300" y="66810"/>
                </a:lnTo>
                <a:lnTo>
                  <a:pt x="44300" y="66830"/>
                </a:lnTo>
                <a:lnTo>
                  <a:pt x="44300" y="66850"/>
                </a:lnTo>
                <a:lnTo>
                  <a:pt x="44300" y="66870"/>
                </a:lnTo>
                <a:lnTo>
                  <a:pt x="44300" y="66890"/>
                </a:lnTo>
                <a:lnTo>
                  <a:pt x="44250" y="69660"/>
                </a:lnTo>
                <a:lnTo>
                  <a:pt x="44250" y="70000"/>
                </a:lnTo>
                <a:lnTo>
                  <a:pt x="44640" y="70200"/>
                </a:lnTo>
                <a:lnTo>
                  <a:pt x="44530" y="70340"/>
                </a:lnTo>
                <a:lnTo>
                  <a:pt x="44520" y="70360"/>
                </a:lnTo>
                <a:lnTo>
                  <a:pt x="44510" y="70370"/>
                </a:lnTo>
                <a:lnTo>
                  <a:pt x="44490" y="70390"/>
                </a:lnTo>
                <a:lnTo>
                  <a:pt x="44480" y="70400"/>
                </a:lnTo>
                <a:lnTo>
                  <a:pt x="44470" y="70420"/>
                </a:lnTo>
                <a:lnTo>
                  <a:pt x="44460" y="70440"/>
                </a:lnTo>
                <a:lnTo>
                  <a:pt x="44450" y="70450"/>
                </a:lnTo>
                <a:lnTo>
                  <a:pt x="44440" y="70470"/>
                </a:lnTo>
                <a:lnTo>
                  <a:pt x="44420" y="70480"/>
                </a:lnTo>
                <a:lnTo>
                  <a:pt x="44410" y="70500"/>
                </a:lnTo>
                <a:lnTo>
                  <a:pt x="44400" y="70510"/>
                </a:lnTo>
                <a:lnTo>
                  <a:pt x="44390" y="70530"/>
                </a:lnTo>
                <a:lnTo>
                  <a:pt x="44380" y="70540"/>
                </a:lnTo>
                <a:lnTo>
                  <a:pt x="44360" y="70560"/>
                </a:lnTo>
                <a:lnTo>
                  <a:pt x="44350" y="70580"/>
                </a:lnTo>
                <a:lnTo>
                  <a:pt x="44340" y="70590"/>
                </a:lnTo>
                <a:lnTo>
                  <a:pt x="44330" y="70610"/>
                </a:lnTo>
                <a:lnTo>
                  <a:pt x="44320" y="70620"/>
                </a:lnTo>
                <a:lnTo>
                  <a:pt x="44310" y="70640"/>
                </a:lnTo>
                <a:lnTo>
                  <a:pt x="44290" y="70650"/>
                </a:lnTo>
                <a:lnTo>
                  <a:pt x="44280" y="70670"/>
                </a:lnTo>
                <a:lnTo>
                  <a:pt x="44270" y="70680"/>
                </a:lnTo>
                <a:lnTo>
                  <a:pt x="44260" y="70700"/>
                </a:lnTo>
                <a:lnTo>
                  <a:pt x="44250" y="70710"/>
                </a:lnTo>
                <a:lnTo>
                  <a:pt x="44240" y="70730"/>
                </a:lnTo>
                <a:lnTo>
                  <a:pt x="44220" y="70740"/>
                </a:lnTo>
                <a:lnTo>
                  <a:pt x="44210" y="70760"/>
                </a:lnTo>
                <a:lnTo>
                  <a:pt x="44200" y="70770"/>
                </a:lnTo>
                <a:lnTo>
                  <a:pt x="44190" y="70790"/>
                </a:lnTo>
                <a:lnTo>
                  <a:pt x="44180" y="70800"/>
                </a:lnTo>
                <a:lnTo>
                  <a:pt x="44170" y="70820"/>
                </a:lnTo>
                <a:lnTo>
                  <a:pt x="44160" y="70830"/>
                </a:lnTo>
                <a:lnTo>
                  <a:pt x="44140" y="70850"/>
                </a:lnTo>
                <a:lnTo>
                  <a:pt x="44130" y="70860"/>
                </a:lnTo>
                <a:lnTo>
                  <a:pt x="44120" y="70880"/>
                </a:lnTo>
                <a:lnTo>
                  <a:pt x="44110" y="70890"/>
                </a:lnTo>
                <a:lnTo>
                  <a:pt x="44100" y="70910"/>
                </a:lnTo>
                <a:lnTo>
                  <a:pt x="44090" y="70920"/>
                </a:lnTo>
                <a:lnTo>
                  <a:pt x="44070" y="70940"/>
                </a:lnTo>
                <a:lnTo>
                  <a:pt x="44060" y="70960"/>
                </a:lnTo>
                <a:lnTo>
                  <a:pt x="44050" y="70970"/>
                </a:lnTo>
                <a:lnTo>
                  <a:pt x="44040" y="70990"/>
                </a:lnTo>
                <a:lnTo>
                  <a:pt x="44030" y="71000"/>
                </a:lnTo>
                <a:lnTo>
                  <a:pt x="43780" y="71320"/>
                </a:lnTo>
                <a:lnTo>
                  <a:pt x="43770" y="71330"/>
                </a:lnTo>
                <a:lnTo>
                  <a:pt x="43760" y="71340"/>
                </a:lnTo>
                <a:lnTo>
                  <a:pt x="43710" y="71370"/>
                </a:lnTo>
                <a:lnTo>
                  <a:pt x="43620" y="71410"/>
                </a:lnTo>
                <a:lnTo>
                  <a:pt x="43560" y="71460"/>
                </a:lnTo>
                <a:lnTo>
                  <a:pt x="43450" y="71470"/>
                </a:lnTo>
                <a:lnTo>
                  <a:pt x="43440" y="71500"/>
                </a:lnTo>
                <a:lnTo>
                  <a:pt x="43430" y="71510"/>
                </a:lnTo>
                <a:lnTo>
                  <a:pt x="43400" y="71520"/>
                </a:lnTo>
                <a:lnTo>
                  <a:pt x="43370" y="71510"/>
                </a:lnTo>
                <a:lnTo>
                  <a:pt x="43330" y="71520"/>
                </a:lnTo>
                <a:lnTo>
                  <a:pt x="43260" y="71560"/>
                </a:lnTo>
                <a:lnTo>
                  <a:pt x="43110" y="71660"/>
                </a:lnTo>
                <a:lnTo>
                  <a:pt x="42980" y="71690"/>
                </a:lnTo>
                <a:lnTo>
                  <a:pt x="42930" y="71710"/>
                </a:lnTo>
                <a:lnTo>
                  <a:pt x="42920" y="71720"/>
                </a:lnTo>
                <a:lnTo>
                  <a:pt x="42850" y="71770"/>
                </a:lnTo>
                <a:lnTo>
                  <a:pt x="42810" y="71790"/>
                </a:lnTo>
                <a:lnTo>
                  <a:pt x="42740" y="71800"/>
                </a:lnTo>
                <a:lnTo>
                  <a:pt x="42670" y="71840"/>
                </a:lnTo>
                <a:lnTo>
                  <a:pt x="42630" y="71880"/>
                </a:lnTo>
                <a:lnTo>
                  <a:pt x="42550" y="71890"/>
                </a:lnTo>
                <a:lnTo>
                  <a:pt x="42480" y="71930"/>
                </a:lnTo>
                <a:lnTo>
                  <a:pt x="42430" y="71980"/>
                </a:lnTo>
                <a:lnTo>
                  <a:pt x="42260" y="72080"/>
                </a:lnTo>
                <a:lnTo>
                  <a:pt x="42240" y="72090"/>
                </a:lnTo>
                <a:lnTo>
                  <a:pt x="42060" y="72220"/>
                </a:lnTo>
                <a:lnTo>
                  <a:pt x="41880" y="72340"/>
                </a:lnTo>
                <a:lnTo>
                  <a:pt x="41790" y="72370"/>
                </a:lnTo>
                <a:lnTo>
                  <a:pt x="41600" y="72490"/>
                </a:lnTo>
                <a:lnTo>
                  <a:pt x="41550" y="72510"/>
                </a:lnTo>
                <a:lnTo>
                  <a:pt x="41510" y="72530"/>
                </a:lnTo>
                <a:lnTo>
                  <a:pt x="41260" y="72700"/>
                </a:lnTo>
                <a:lnTo>
                  <a:pt x="40840" y="72940"/>
                </a:lnTo>
                <a:lnTo>
                  <a:pt x="40820" y="72950"/>
                </a:lnTo>
                <a:lnTo>
                  <a:pt x="40480" y="73160"/>
                </a:lnTo>
                <a:lnTo>
                  <a:pt x="40450" y="73200"/>
                </a:lnTo>
                <a:lnTo>
                  <a:pt x="40430" y="73260"/>
                </a:lnTo>
                <a:lnTo>
                  <a:pt x="40420" y="73260"/>
                </a:lnTo>
                <a:lnTo>
                  <a:pt x="40400" y="73280"/>
                </a:lnTo>
                <a:lnTo>
                  <a:pt x="40350" y="73290"/>
                </a:lnTo>
                <a:lnTo>
                  <a:pt x="40270" y="73360"/>
                </a:lnTo>
                <a:lnTo>
                  <a:pt x="40180" y="73400"/>
                </a:lnTo>
                <a:lnTo>
                  <a:pt x="40170" y="73400"/>
                </a:lnTo>
                <a:lnTo>
                  <a:pt x="40010" y="73530"/>
                </a:lnTo>
                <a:lnTo>
                  <a:pt x="39940" y="73570"/>
                </a:lnTo>
                <a:lnTo>
                  <a:pt x="39870" y="73580"/>
                </a:lnTo>
                <a:lnTo>
                  <a:pt x="39800" y="73630"/>
                </a:lnTo>
                <a:lnTo>
                  <a:pt x="39680" y="73730"/>
                </a:lnTo>
                <a:lnTo>
                  <a:pt x="39550" y="73860"/>
                </a:lnTo>
                <a:lnTo>
                  <a:pt x="39520" y="73880"/>
                </a:lnTo>
                <a:lnTo>
                  <a:pt x="39510" y="73870"/>
                </a:lnTo>
                <a:lnTo>
                  <a:pt x="39460" y="73860"/>
                </a:lnTo>
                <a:lnTo>
                  <a:pt x="39440" y="73870"/>
                </a:lnTo>
                <a:lnTo>
                  <a:pt x="39290" y="74030"/>
                </a:lnTo>
                <a:lnTo>
                  <a:pt x="39200" y="74080"/>
                </a:lnTo>
                <a:lnTo>
                  <a:pt x="39090" y="74190"/>
                </a:lnTo>
                <a:lnTo>
                  <a:pt x="39020" y="74230"/>
                </a:lnTo>
                <a:lnTo>
                  <a:pt x="38910" y="74330"/>
                </a:lnTo>
                <a:lnTo>
                  <a:pt x="38860" y="74360"/>
                </a:lnTo>
                <a:lnTo>
                  <a:pt x="38830" y="74370"/>
                </a:lnTo>
                <a:lnTo>
                  <a:pt x="38770" y="74420"/>
                </a:lnTo>
                <a:lnTo>
                  <a:pt x="38700" y="74470"/>
                </a:lnTo>
                <a:lnTo>
                  <a:pt x="38570" y="74620"/>
                </a:lnTo>
                <a:lnTo>
                  <a:pt x="38210" y="74870"/>
                </a:lnTo>
                <a:lnTo>
                  <a:pt x="38110" y="74940"/>
                </a:lnTo>
                <a:lnTo>
                  <a:pt x="37890" y="75110"/>
                </a:lnTo>
                <a:lnTo>
                  <a:pt x="37800" y="75190"/>
                </a:lnTo>
                <a:lnTo>
                  <a:pt x="37600" y="75340"/>
                </a:lnTo>
                <a:lnTo>
                  <a:pt x="37550" y="75390"/>
                </a:lnTo>
                <a:lnTo>
                  <a:pt x="37440" y="75500"/>
                </a:lnTo>
                <a:lnTo>
                  <a:pt x="37310" y="75580"/>
                </a:lnTo>
                <a:lnTo>
                  <a:pt x="37100" y="75770"/>
                </a:lnTo>
                <a:lnTo>
                  <a:pt x="36940" y="75920"/>
                </a:lnTo>
                <a:lnTo>
                  <a:pt x="36930" y="75930"/>
                </a:lnTo>
                <a:lnTo>
                  <a:pt x="36900" y="75970"/>
                </a:lnTo>
                <a:lnTo>
                  <a:pt x="36900" y="75980"/>
                </a:lnTo>
                <a:lnTo>
                  <a:pt x="36880" y="76030"/>
                </a:lnTo>
                <a:lnTo>
                  <a:pt x="36880" y="76040"/>
                </a:lnTo>
                <a:lnTo>
                  <a:pt x="36550" y="76270"/>
                </a:lnTo>
                <a:lnTo>
                  <a:pt x="36390" y="76430"/>
                </a:lnTo>
                <a:lnTo>
                  <a:pt x="36340" y="76480"/>
                </a:lnTo>
                <a:lnTo>
                  <a:pt x="36330" y="76500"/>
                </a:lnTo>
                <a:lnTo>
                  <a:pt x="36320" y="76540"/>
                </a:lnTo>
                <a:lnTo>
                  <a:pt x="36330" y="76610"/>
                </a:lnTo>
                <a:lnTo>
                  <a:pt x="36320" y="76630"/>
                </a:lnTo>
                <a:lnTo>
                  <a:pt x="36320" y="76640"/>
                </a:lnTo>
                <a:lnTo>
                  <a:pt x="36240" y="76640"/>
                </a:lnTo>
                <a:lnTo>
                  <a:pt x="36170" y="76680"/>
                </a:lnTo>
                <a:lnTo>
                  <a:pt x="35780" y="76980"/>
                </a:lnTo>
                <a:lnTo>
                  <a:pt x="35760" y="77000"/>
                </a:lnTo>
                <a:lnTo>
                  <a:pt x="35680" y="77080"/>
                </a:lnTo>
                <a:lnTo>
                  <a:pt x="35580" y="77260"/>
                </a:lnTo>
                <a:lnTo>
                  <a:pt x="35560" y="77270"/>
                </a:lnTo>
                <a:lnTo>
                  <a:pt x="35520" y="77260"/>
                </a:lnTo>
                <a:lnTo>
                  <a:pt x="35470" y="77290"/>
                </a:lnTo>
                <a:lnTo>
                  <a:pt x="35300" y="77420"/>
                </a:lnTo>
                <a:lnTo>
                  <a:pt x="35180" y="77500"/>
                </a:lnTo>
                <a:lnTo>
                  <a:pt x="35150" y="77520"/>
                </a:lnTo>
                <a:lnTo>
                  <a:pt x="35030" y="77630"/>
                </a:lnTo>
                <a:lnTo>
                  <a:pt x="35020" y="77640"/>
                </a:lnTo>
                <a:lnTo>
                  <a:pt x="35020" y="77670"/>
                </a:lnTo>
                <a:lnTo>
                  <a:pt x="35050" y="77710"/>
                </a:lnTo>
                <a:lnTo>
                  <a:pt x="35060" y="77710"/>
                </a:lnTo>
                <a:lnTo>
                  <a:pt x="35030" y="77740"/>
                </a:lnTo>
                <a:lnTo>
                  <a:pt x="34940" y="77730"/>
                </a:lnTo>
                <a:lnTo>
                  <a:pt x="34890" y="77760"/>
                </a:lnTo>
                <a:lnTo>
                  <a:pt x="34770" y="77860"/>
                </a:lnTo>
                <a:lnTo>
                  <a:pt x="34590" y="77990"/>
                </a:lnTo>
                <a:lnTo>
                  <a:pt x="34420" y="78080"/>
                </a:lnTo>
                <a:lnTo>
                  <a:pt x="34330" y="78180"/>
                </a:lnTo>
                <a:lnTo>
                  <a:pt x="34280" y="78210"/>
                </a:lnTo>
                <a:lnTo>
                  <a:pt x="34190" y="78300"/>
                </a:lnTo>
                <a:lnTo>
                  <a:pt x="34100" y="78350"/>
                </a:lnTo>
                <a:lnTo>
                  <a:pt x="34000" y="78420"/>
                </a:lnTo>
                <a:lnTo>
                  <a:pt x="33930" y="78490"/>
                </a:lnTo>
                <a:lnTo>
                  <a:pt x="33850" y="78570"/>
                </a:lnTo>
                <a:lnTo>
                  <a:pt x="33800" y="78670"/>
                </a:lnTo>
                <a:lnTo>
                  <a:pt x="33760" y="78710"/>
                </a:lnTo>
                <a:lnTo>
                  <a:pt x="33550" y="78870"/>
                </a:lnTo>
                <a:lnTo>
                  <a:pt x="33390" y="78970"/>
                </a:lnTo>
                <a:lnTo>
                  <a:pt x="33310" y="79030"/>
                </a:lnTo>
                <a:lnTo>
                  <a:pt x="33160" y="79150"/>
                </a:lnTo>
                <a:lnTo>
                  <a:pt x="32940" y="79350"/>
                </a:lnTo>
                <a:lnTo>
                  <a:pt x="32710" y="79580"/>
                </a:lnTo>
                <a:lnTo>
                  <a:pt x="32700" y="79600"/>
                </a:lnTo>
                <a:lnTo>
                  <a:pt x="32520" y="79750"/>
                </a:lnTo>
                <a:lnTo>
                  <a:pt x="32450" y="79820"/>
                </a:lnTo>
                <a:lnTo>
                  <a:pt x="32340" y="79900"/>
                </a:lnTo>
                <a:lnTo>
                  <a:pt x="32270" y="79970"/>
                </a:lnTo>
                <a:lnTo>
                  <a:pt x="32270" y="79960"/>
                </a:lnTo>
                <a:lnTo>
                  <a:pt x="31140" y="78340"/>
                </a:lnTo>
                <a:lnTo>
                  <a:pt x="31070" y="78230"/>
                </a:lnTo>
                <a:lnTo>
                  <a:pt x="30610" y="77610"/>
                </a:lnTo>
                <a:lnTo>
                  <a:pt x="30550" y="77510"/>
                </a:lnTo>
                <a:lnTo>
                  <a:pt x="28700" y="74760"/>
                </a:lnTo>
                <a:lnTo>
                  <a:pt x="30880" y="73670"/>
                </a:lnTo>
                <a:lnTo>
                  <a:pt x="30950" y="73640"/>
                </a:lnTo>
                <a:lnTo>
                  <a:pt x="32670" y="72780"/>
                </a:lnTo>
                <a:lnTo>
                  <a:pt x="32700" y="72770"/>
                </a:lnTo>
                <a:lnTo>
                  <a:pt x="34650" y="71980"/>
                </a:lnTo>
                <a:lnTo>
                  <a:pt x="34790" y="71920"/>
                </a:lnTo>
                <a:lnTo>
                  <a:pt x="38470" y="70300"/>
                </a:lnTo>
                <a:lnTo>
                  <a:pt x="39750" y="69730"/>
                </a:lnTo>
                <a:lnTo>
                  <a:pt x="39740" y="69640"/>
                </a:lnTo>
                <a:lnTo>
                  <a:pt x="39700" y="69310"/>
                </a:lnTo>
                <a:lnTo>
                  <a:pt x="39700" y="69290"/>
                </a:lnTo>
                <a:lnTo>
                  <a:pt x="39690" y="69260"/>
                </a:lnTo>
                <a:lnTo>
                  <a:pt x="39690" y="69230"/>
                </a:lnTo>
                <a:lnTo>
                  <a:pt x="39690" y="69210"/>
                </a:lnTo>
                <a:lnTo>
                  <a:pt x="39680" y="69190"/>
                </a:lnTo>
                <a:lnTo>
                  <a:pt x="39680" y="69170"/>
                </a:lnTo>
                <a:lnTo>
                  <a:pt x="39680" y="69150"/>
                </a:lnTo>
                <a:lnTo>
                  <a:pt x="39680" y="69130"/>
                </a:lnTo>
                <a:lnTo>
                  <a:pt x="39680" y="69110"/>
                </a:lnTo>
                <a:lnTo>
                  <a:pt x="39670" y="69090"/>
                </a:lnTo>
                <a:lnTo>
                  <a:pt x="39670" y="69070"/>
                </a:lnTo>
                <a:lnTo>
                  <a:pt x="39670" y="69050"/>
                </a:lnTo>
                <a:lnTo>
                  <a:pt x="39670" y="69040"/>
                </a:lnTo>
                <a:lnTo>
                  <a:pt x="39660" y="69020"/>
                </a:lnTo>
                <a:lnTo>
                  <a:pt x="39660" y="69000"/>
                </a:lnTo>
                <a:lnTo>
                  <a:pt x="39660" y="68980"/>
                </a:lnTo>
                <a:lnTo>
                  <a:pt x="39660" y="68960"/>
                </a:lnTo>
                <a:lnTo>
                  <a:pt x="39650" y="68940"/>
                </a:lnTo>
                <a:lnTo>
                  <a:pt x="39650" y="68920"/>
                </a:lnTo>
                <a:lnTo>
                  <a:pt x="39650" y="68900"/>
                </a:lnTo>
                <a:lnTo>
                  <a:pt x="39650" y="68880"/>
                </a:lnTo>
                <a:lnTo>
                  <a:pt x="39650" y="68860"/>
                </a:lnTo>
                <a:lnTo>
                  <a:pt x="39640" y="68840"/>
                </a:lnTo>
                <a:lnTo>
                  <a:pt x="39640" y="68820"/>
                </a:lnTo>
                <a:lnTo>
                  <a:pt x="39640" y="68800"/>
                </a:lnTo>
                <a:lnTo>
                  <a:pt x="39640" y="68780"/>
                </a:lnTo>
                <a:lnTo>
                  <a:pt x="39630" y="68760"/>
                </a:lnTo>
                <a:lnTo>
                  <a:pt x="39630" y="68740"/>
                </a:lnTo>
                <a:lnTo>
                  <a:pt x="39630" y="68720"/>
                </a:lnTo>
                <a:lnTo>
                  <a:pt x="39630" y="68700"/>
                </a:lnTo>
                <a:lnTo>
                  <a:pt x="39630" y="68680"/>
                </a:lnTo>
                <a:lnTo>
                  <a:pt x="39620" y="68660"/>
                </a:lnTo>
                <a:lnTo>
                  <a:pt x="39620" y="68640"/>
                </a:lnTo>
                <a:lnTo>
                  <a:pt x="39620" y="68620"/>
                </a:lnTo>
                <a:lnTo>
                  <a:pt x="39620" y="68600"/>
                </a:lnTo>
                <a:lnTo>
                  <a:pt x="39610" y="68580"/>
                </a:lnTo>
                <a:lnTo>
                  <a:pt x="39610" y="68560"/>
                </a:lnTo>
                <a:lnTo>
                  <a:pt x="39610" y="68540"/>
                </a:lnTo>
                <a:lnTo>
                  <a:pt x="39610" y="68520"/>
                </a:lnTo>
                <a:lnTo>
                  <a:pt x="39600" y="68500"/>
                </a:lnTo>
                <a:lnTo>
                  <a:pt x="39600" y="68480"/>
                </a:lnTo>
                <a:lnTo>
                  <a:pt x="39600" y="68460"/>
                </a:lnTo>
                <a:lnTo>
                  <a:pt x="39600" y="68440"/>
                </a:lnTo>
                <a:lnTo>
                  <a:pt x="39600" y="68420"/>
                </a:lnTo>
                <a:lnTo>
                  <a:pt x="39550" y="68010"/>
                </a:lnTo>
                <a:lnTo>
                  <a:pt x="39610" y="67560"/>
                </a:lnTo>
                <a:lnTo>
                  <a:pt x="39740" y="66690"/>
                </a:lnTo>
                <a:lnTo>
                  <a:pt x="39750" y="66670"/>
                </a:lnTo>
                <a:lnTo>
                  <a:pt x="39750" y="66650"/>
                </a:lnTo>
                <a:lnTo>
                  <a:pt x="39810" y="66220"/>
                </a:lnTo>
                <a:lnTo>
                  <a:pt x="39680" y="65820"/>
                </a:lnTo>
                <a:lnTo>
                  <a:pt x="39770" y="65410"/>
                </a:lnTo>
                <a:lnTo>
                  <a:pt x="39770" y="65390"/>
                </a:lnTo>
                <a:lnTo>
                  <a:pt x="39770" y="65370"/>
                </a:lnTo>
                <a:lnTo>
                  <a:pt x="39780" y="65360"/>
                </a:lnTo>
                <a:lnTo>
                  <a:pt x="39780" y="65340"/>
                </a:lnTo>
                <a:lnTo>
                  <a:pt x="39790" y="65320"/>
                </a:lnTo>
                <a:lnTo>
                  <a:pt x="39790" y="65300"/>
                </a:lnTo>
                <a:lnTo>
                  <a:pt x="39790" y="65290"/>
                </a:lnTo>
                <a:lnTo>
                  <a:pt x="39790" y="65270"/>
                </a:lnTo>
                <a:lnTo>
                  <a:pt x="39800" y="65250"/>
                </a:lnTo>
                <a:lnTo>
                  <a:pt x="39800" y="65240"/>
                </a:lnTo>
                <a:lnTo>
                  <a:pt x="39810" y="65220"/>
                </a:lnTo>
                <a:lnTo>
                  <a:pt x="39810" y="65200"/>
                </a:lnTo>
                <a:lnTo>
                  <a:pt x="39810" y="65190"/>
                </a:lnTo>
                <a:lnTo>
                  <a:pt x="39810" y="65180"/>
                </a:lnTo>
                <a:lnTo>
                  <a:pt x="39820" y="65160"/>
                </a:lnTo>
                <a:lnTo>
                  <a:pt x="39820" y="65140"/>
                </a:lnTo>
                <a:lnTo>
                  <a:pt x="39830" y="65120"/>
                </a:lnTo>
                <a:lnTo>
                  <a:pt x="39830" y="65100"/>
                </a:lnTo>
                <a:lnTo>
                  <a:pt x="39840" y="65080"/>
                </a:lnTo>
                <a:lnTo>
                  <a:pt x="39840" y="65060"/>
                </a:lnTo>
                <a:lnTo>
                  <a:pt x="39840" y="65050"/>
                </a:lnTo>
                <a:lnTo>
                  <a:pt x="39850" y="65030"/>
                </a:lnTo>
                <a:lnTo>
                  <a:pt x="39850" y="65010"/>
                </a:lnTo>
                <a:lnTo>
                  <a:pt x="39850" y="65000"/>
                </a:lnTo>
                <a:lnTo>
                  <a:pt x="39860" y="64980"/>
                </a:lnTo>
                <a:lnTo>
                  <a:pt x="39860" y="64960"/>
                </a:lnTo>
                <a:lnTo>
                  <a:pt x="39860" y="64940"/>
                </a:lnTo>
                <a:lnTo>
                  <a:pt x="39870" y="64920"/>
                </a:lnTo>
                <a:lnTo>
                  <a:pt x="39870" y="64900"/>
                </a:lnTo>
                <a:lnTo>
                  <a:pt x="39880" y="64880"/>
                </a:lnTo>
                <a:lnTo>
                  <a:pt x="39880" y="64870"/>
                </a:lnTo>
                <a:lnTo>
                  <a:pt x="39880" y="64850"/>
                </a:lnTo>
                <a:lnTo>
                  <a:pt x="39890" y="64830"/>
                </a:lnTo>
                <a:lnTo>
                  <a:pt x="39890" y="64810"/>
                </a:lnTo>
                <a:lnTo>
                  <a:pt x="39900" y="64790"/>
                </a:lnTo>
                <a:lnTo>
                  <a:pt x="39900" y="64770"/>
                </a:lnTo>
                <a:lnTo>
                  <a:pt x="39900" y="64760"/>
                </a:lnTo>
                <a:lnTo>
                  <a:pt x="39910" y="64740"/>
                </a:lnTo>
                <a:lnTo>
                  <a:pt x="39910" y="64720"/>
                </a:lnTo>
                <a:lnTo>
                  <a:pt x="39910" y="64700"/>
                </a:lnTo>
                <a:lnTo>
                  <a:pt x="39920" y="64680"/>
                </a:lnTo>
                <a:lnTo>
                  <a:pt x="39920" y="64670"/>
                </a:lnTo>
                <a:lnTo>
                  <a:pt x="39920" y="64650"/>
                </a:lnTo>
                <a:lnTo>
                  <a:pt x="40010" y="64230"/>
                </a:lnTo>
                <a:lnTo>
                  <a:pt x="39890" y="63450"/>
                </a:lnTo>
                <a:lnTo>
                  <a:pt x="39890" y="63440"/>
                </a:lnTo>
                <a:lnTo>
                  <a:pt x="39890" y="63420"/>
                </a:lnTo>
                <a:lnTo>
                  <a:pt x="39890" y="63410"/>
                </a:lnTo>
                <a:lnTo>
                  <a:pt x="39880" y="63390"/>
                </a:lnTo>
                <a:lnTo>
                  <a:pt x="39880" y="63380"/>
                </a:lnTo>
                <a:lnTo>
                  <a:pt x="39880" y="63370"/>
                </a:lnTo>
                <a:lnTo>
                  <a:pt x="39880" y="63350"/>
                </a:lnTo>
                <a:lnTo>
                  <a:pt x="39880" y="63330"/>
                </a:lnTo>
                <a:lnTo>
                  <a:pt x="39810" y="6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Woqooyi Galbee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780" y="12310"/>
                </a:moveTo>
                <a:lnTo>
                  <a:pt x="47790" y="12310"/>
                </a:lnTo>
                <a:lnTo>
                  <a:pt x="47810" y="12310"/>
                </a:lnTo>
                <a:lnTo>
                  <a:pt x="47870" y="12300"/>
                </a:lnTo>
                <a:lnTo>
                  <a:pt x="48090" y="12400"/>
                </a:lnTo>
                <a:lnTo>
                  <a:pt x="48380" y="12590"/>
                </a:lnTo>
                <a:lnTo>
                  <a:pt x="48500" y="12670"/>
                </a:lnTo>
                <a:lnTo>
                  <a:pt x="48510" y="12670"/>
                </a:lnTo>
                <a:lnTo>
                  <a:pt x="48530" y="12680"/>
                </a:lnTo>
                <a:lnTo>
                  <a:pt x="48640" y="12700"/>
                </a:lnTo>
                <a:lnTo>
                  <a:pt x="48820" y="12710"/>
                </a:lnTo>
                <a:lnTo>
                  <a:pt x="48830" y="12710"/>
                </a:lnTo>
                <a:lnTo>
                  <a:pt x="48880" y="12730"/>
                </a:lnTo>
                <a:lnTo>
                  <a:pt x="48880" y="12750"/>
                </a:lnTo>
                <a:lnTo>
                  <a:pt x="48870" y="13020"/>
                </a:lnTo>
                <a:lnTo>
                  <a:pt x="48850" y="13770"/>
                </a:lnTo>
                <a:lnTo>
                  <a:pt x="48790" y="15940"/>
                </a:lnTo>
                <a:lnTo>
                  <a:pt x="48780" y="16200"/>
                </a:lnTo>
                <a:lnTo>
                  <a:pt x="48780" y="16230"/>
                </a:lnTo>
                <a:lnTo>
                  <a:pt x="48780" y="16260"/>
                </a:lnTo>
                <a:lnTo>
                  <a:pt x="48750" y="17260"/>
                </a:lnTo>
                <a:lnTo>
                  <a:pt x="48750" y="17380"/>
                </a:lnTo>
                <a:lnTo>
                  <a:pt x="48060" y="17260"/>
                </a:lnTo>
                <a:lnTo>
                  <a:pt x="48020" y="17250"/>
                </a:lnTo>
                <a:lnTo>
                  <a:pt x="46790" y="17140"/>
                </a:lnTo>
                <a:lnTo>
                  <a:pt x="46590" y="17120"/>
                </a:lnTo>
                <a:lnTo>
                  <a:pt x="46530" y="17120"/>
                </a:lnTo>
                <a:lnTo>
                  <a:pt x="46390" y="17100"/>
                </a:lnTo>
                <a:lnTo>
                  <a:pt x="44400" y="16930"/>
                </a:lnTo>
                <a:lnTo>
                  <a:pt x="43840" y="16880"/>
                </a:lnTo>
                <a:lnTo>
                  <a:pt x="43780" y="16870"/>
                </a:lnTo>
                <a:lnTo>
                  <a:pt x="43760" y="16870"/>
                </a:lnTo>
                <a:lnTo>
                  <a:pt x="43240" y="16830"/>
                </a:lnTo>
                <a:lnTo>
                  <a:pt x="42720" y="16780"/>
                </a:lnTo>
                <a:lnTo>
                  <a:pt x="42680" y="16830"/>
                </a:lnTo>
                <a:lnTo>
                  <a:pt x="42600" y="16930"/>
                </a:lnTo>
                <a:lnTo>
                  <a:pt x="41990" y="17630"/>
                </a:lnTo>
                <a:lnTo>
                  <a:pt x="41380" y="18320"/>
                </a:lnTo>
                <a:lnTo>
                  <a:pt x="41370" y="18330"/>
                </a:lnTo>
                <a:lnTo>
                  <a:pt x="41310" y="18400"/>
                </a:lnTo>
                <a:lnTo>
                  <a:pt x="41200" y="18530"/>
                </a:lnTo>
                <a:lnTo>
                  <a:pt x="40940" y="18860"/>
                </a:lnTo>
                <a:lnTo>
                  <a:pt x="40910" y="18960"/>
                </a:lnTo>
                <a:lnTo>
                  <a:pt x="40770" y="19520"/>
                </a:lnTo>
                <a:lnTo>
                  <a:pt x="40730" y="19680"/>
                </a:lnTo>
                <a:lnTo>
                  <a:pt x="40630" y="20070"/>
                </a:lnTo>
                <a:lnTo>
                  <a:pt x="40530" y="20480"/>
                </a:lnTo>
                <a:lnTo>
                  <a:pt x="40380" y="21080"/>
                </a:lnTo>
                <a:lnTo>
                  <a:pt x="40240" y="21630"/>
                </a:lnTo>
                <a:lnTo>
                  <a:pt x="40230" y="21680"/>
                </a:lnTo>
                <a:lnTo>
                  <a:pt x="40230" y="21690"/>
                </a:lnTo>
                <a:lnTo>
                  <a:pt x="40190" y="21840"/>
                </a:lnTo>
                <a:lnTo>
                  <a:pt x="40190" y="21850"/>
                </a:lnTo>
                <a:lnTo>
                  <a:pt x="40120" y="22110"/>
                </a:lnTo>
                <a:lnTo>
                  <a:pt x="40010" y="22550"/>
                </a:lnTo>
                <a:lnTo>
                  <a:pt x="40010" y="23200"/>
                </a:lnTo>
                <a:lnTo>
                  <a:pt x="40010" y="23210"/>
                </a:lnTo>
                <a:lnTo>
                  <a:pt x="40010" y="24660"/>
                </a:lnTo>
                <a:lnTo>
                  <a:pt x="40010" y="26100"/>
                </a:lnTo>
                <a:lnTo>
                  <a:pt x="39970" y="26090"/>
                </a:lnTo>
                <a:lnTo>
                  <a:pt x="39820" y="26030"/>
                </a:lnTo>
                <a:lnTo>
                  <a:pt x="39740" y="26010"/>
                </a:lnTo>
                <a:lnTo>
                  <a:pt x="36680" y="24980"/>
                </a:lnTo>
                <a:lnTo>
                  <a:pt x="36670" y="24980"/>
                </a:lnTo>
                <a:lnTo>
                  <a:pt x="36200" y="24820"/>
                </a:lnTo>
                <a:lnTo>
                  <a:pt x="35870" y="24710"/>
                </a:lnTo>
                <a:lnTo>
                  <a:pt x="35510" y="24590"/>
                </a:lnTo>
                <a:lnTo>
                  <a:pt x="35280" y="24380"/>
                </a:lnTo>
                <a:lnTo>
                  <a:pt x="34520" y="23680"/>
                </a:lnTo>
                <a:lnTo>
                  <a:pt x="34460" y="23630"/>
                </a:lnTo>
                <a:lnTo>
                  <a:pt x="34180" y="23330"/>
                </a:lnTo>
                <a:lnTo>
                  <a:pt x="34100" y="23250"/>
                </a:lnTo>
                <a:lnTo>
                  <a:pt x="33920" y="23060"/>
                </a:lnTo>
                <a:lnTo>
                  <a:pt x="33890" y="23050"/>
                </a:lnTo>
                <a:lnTo>
                  <a:pt x="33500" y="22650"/>
                </a:lnTo>
                <a:lnTo>
                  <a:pt x="33490" y="22630"/>
                </a:lnTo>
                <a:lnTo>
                  <a:pt x="33240" y="22370"/>
                </a:lnTo>
                <a:lnTo>
                  <a:pt x="33230" y="22350"/>
                </a:lnTo>
                <a:lnTo>
                  <a:pt x="33210" y="22350"/>
                </a:lnTo>
                <a:lnTo>
                  <a:pt x="33170" y="22290"/>
                </a:lnTo>
                <a:lnTo>
                  <a:pt x="33110" y="22240"/>
                </a:lnTo>
                <a:lnTo>
                  <a:pt x="33100" y="22240"/>
                </a:lnTo>
                <a:lnTo>
                  <a:pt x="32840" y="22230"/>
                </a:lnTo>
                <a:lnTo>
                  <a:pt x="32830" y="22230"/>
                </a:lnTo>
                <a:lnTo>
                  <a:pt x="32800" y="22230"/>
                </a:lnTo>
                <a:lnTo>
                  <a:pt x="32750" y="22220"/>
                </a:lnTo>
                <a:lnTo>
                  <a:pt x="32660" y="22180"/>
                </a:lnTo>
                <a:lnTo>
                  <a:pt x="32560" y="22140"/>
                </a:lnTo>
                <a:lnTo>
                  <a:pt x="32500" y="22120"/>
                </a:lnTo>
                <a:lnTo>
                  <a:pt x="32360" y="22080"/>
                </a:lnTo>
                <a:lnTo>
                  <a:pt x="32260" y="22040"/>
                </a:lnTo>
                <a:lnTo>
                  <a:pt x="32070" y="21950"/>
                </a:lnTo>
                <a:lnTo>
                  <a:pt x="32060" y="21930"/>
                </a:lnTo>
                <a:lnTo>
                  <a:pt x="31920" y="21820"/>
                </a:lnTo>
                <a:lnTo>
                  <a:pt x="31800" y="21690"/>
                </a:lnTo>
                <a:lnTo>
                  <a:pt x="31770" y="21650"/>
                </a:lnTo>
                <a:lnTo>
                  <a:pt x="31750" y="21620"/>
                </a:lnTo>
                <a:lnTo>
                  <a:pt x="31680" y="21480"/>
                </a:lnTo>
                <a:lnTo>
                  <a:pt x="31650" y="21410"/>
                </a:lnTo>
                <a:lnTo>
                  <a:pt x="31650" y="21380"/>
                </a:lnTo>
                <a:lnTo>
                  <a:pt x="31600" y="21290"/>
                </a:lnTo>
                <a:lnTo>
                  <a:pt x="31580" y="21250"/>
                </a:lnTo>
                <a:lnTo>
                  <a:pt x="31560" y="21210"/>
                </a:lnTo>
                <a:lnTo>
                  <a:pt x="31560" y="21200"/>
                </a:lnTo>
                <a:lnTo>
                  <a:pt x="31550" y="21160"/>
                </a:lnTo>
                <a:lnTo>
                  <a:pt x="31540" y="21060"/>
                </a:lnTo>
                <a:lnTo>
                  <a:pt x="31500" y="20980"/>
                </a:lnTo>
                <a:lnTo>
                  <a:pt x="31460" y="20930"/>
                </a:lnTo>
                <a:lnTo>
                  <a:pt x="31310" y="20820"/>
                </a:lnTo>
                <a:lnTo>
                  <a:pt x="31300" y="20820"/>
                </a:lnTo>
                <a:lnTo>
                  <a:pt x="31190" y="20690"/>
                </a:lnTo>
                <a:lnTo>
                  <a:pt x="31130" y="20630"/>
                </a:lnTo>
                <a:lnTo>
                  <a:pt x="31130" y="20620"/>
                </a:lnTo>
                <a:lnTo>
                  <a:pt x="31070" y="20560"/>
                </a:lnTo>
                <a:lnTo>
                  <a:pt x="31030" y="20510"/>
                </a:lnTo>
                <a:lnTo>
                  <a:pt x="31020" y="20510"/>
                </a:lnTo>
                <a:lnTo>
                  <a:pt x="31000" y="20480"/>
                </a:lnTo>
                <a:lnTo>
                  <a:pt x="30840" y="20420"/>
                </a:lnTo>
                <a:lnTo>
                  <a:pt x="30770" y="20400"/>
                </a:lnTo>
                <a:lnTo>
                  <a:pt x="30740" y="20230"/>
                </a:lnTo>
                <a:lnTo>
                  <a:pt x="30880" y="20000"/>
                </a:lnTo>
                <a:lnTo>
                  <a:pt x="31270" y="19270"/>
                </a:lnTo>
                <a:lnTo>
                  <a:pt x="31280" y="19260"/>
                </a:lnTo>
                <a:lnTo>
                  <a:pt x="31310" y="19220"/>
                </a:lnTo>
                <a:lnTo>
                  <a:pt x="31510" y="18980"/>
                </a:lnTo>
                <a:lnTo>
                  <a:pt x="31620" y="18860"/>
                </a:lnTo>
                <a:lnTo>
                  <a:pt x="31840" y="18580"/>
                </a:lnTo>
                <a:lnTo>
                  <a:pt x="32340" y="17990"/>
                </a:lnTo>
                <a:lnTo>
                  <a:pt x="32490" y="17760"/>
                </a:lnTo>
                <a:lnTo>
                  <a:pt x="32700" y="17460"/>
                </a:lnTo>
                <a:lnTo>
                  <a:pt x="33260" y="16660"/>
                </a:lnTo>
                <a:lnTo>
                  <a:pt x="33380" y="16480"/>
                </a:lnTo>
                <a:lnTo>
                  <a:pt x="33590" y="16170"/>
                </a:lnTo>
                <a:lnTo>
                  <a:pt x="33820" y="15940"/>
                </a:lnTo>
                <a:lnTo>
                  <a:pt x="33860" y="15910"/>
                </a:lnTo>
                <a:lnTo>
                  <a:pt x="34250" y="15970"/>
                </a:lnTo>
                <a:lnTo>
                  <a:pt x="34950" y="16360"/>
                </a:lnTo>
                <a:lnTo>
                  <a:pt x="35170" y="16480"/>
                </a:lnTo>
                <a:lnTo>
                  <a:pt x="35360" y="16590"/>
                </a:lnTo>
                <a:lnTo>
                  <a:pt x="35490" y="16660"/>
                </a:lnTo>
                <a:lnTo>
                  <a:pt x="35710" y="16780"/>
                </a:lnTo>
                <a:lnTo>
                  <a:pt x="35850" y="16580"/>
                </a:lnTo>
                <a:lnTo>
                  <a:pt x="36040" y="16320"/>
                </a:lnTo>
                <a:lnTo>
                  <a:pt x="36160" y="16150"/>
                </a:lnTo>
                <a:lnTo>
                  <a:pt x="36220" y="16070"/>
                </a:lnTo>
                <a:lnTo>
                  <a:pt x="36440" y="15770"/>
                </a:lnTo>
                <a:lnTo>
                  <a:pt x="36670" y="15350"/>
                </a:lnTo>
                <a:lnTo>
                  <a:pt x="37000" y="14760"/>
                </a:lnTo>
                <a:lnTo>
                  <a:pt x="37010" y="14750"/>
                </a:lnTo>
                <a:lnTo>
                  <a:pt x="37150" y="14870"/>
                </a:lnTo>
                <a:lnTo>
                  <a:pt x="37350" y="15030"/>
                </a:lnTo>
                <a:lnTo>
                  <a:pt x="37560" y="15120"/>
                </a:lnTo>
                <a:lnTo>
                  <a:pt x="37860" y="15230"/>
                </a:lnTo>
                <a:lnTo>
                  <a:pt x="38070" y="15270"/>
                </a:lnTo>
                <a:lnTo>
                  <a:pt x="38150" y="15290"/>
                </a:lnTo>
                <a:lnTo>
                  <a:pt x="38270" y="15270"/>
                </a:lnTo>
                <a:lnTo>
                  <a:pt x="38390" y="15240"/>
                </a:lnTo>
                <a:lnTo>
                  <a:pt x="38400" y="15230"/>
                </a:lnTo>
                <a:lnTo>
                  <a:pt x="38420" y="15230"/>
                </a:lnTo>
                <a:lnTo>
                  <a:pt x="38520" y="15240"/>
                </a:lnTo>
                <a:lnTo>
                  <a:pt x="38630" y="15240"/>
                </a:lnTo>
                <a:lnTo>
                  <a:pt x="38810" y="15290"/>
                </a:lnTo>
                <a:lnTo>
                  <a:pt x="38900" y="15320"/>
                </a:lnTo>
                <a:lnTo>
                  <a:pt x="39020" y="15330"/>
                </a:lnTo>
                <a:lnTo>
                  <a:pt x="39110" y="15370"/>
                </a:lnTo>
                <a:lnTo>
                  <a:pt x="39170" y="15380"/>
                </a:lnTo>
                <a:lnTo>
                  <a:pt x="39210" y="15370"/>
                </a:lnTo>
                <a:lnTo>
                  <a:pt x="39370" y="15350"/>
                </a:lnTo>
                <a:lnTo>
                  <a:pt x="39450" y="15360"/>
                </a:lnTo>
                <a:lnTo>
                  <a:pt x="39470" y="15360"/>
                </a:lnTo>
                <a:lnTo>
                  <a:pt x="39490" y="15360"/>
                </a:lnTo>
                <a:lnTo>
                  <a:pt x="39510" y="15360"/>
                </a:lnTo>
                <a:lnTo>
                  <a:pt x="39540" y="15350"/>
                </a:lnTo>
                <a:lnTo>
                  <a:pt x="39560" y="15340"/>
                </a:lnTo>
                <a:lnTo>
                  <a:pt x="39660" y="15320"/>
                </a:lnTo>
                <a:lnTo>
                  <a:pt x="39760" y="15240"/>
                </a:lnTo>
                <a:lnTo>
                  <a:pt x="39780" y="15240"/>
                </a:lnTo>
                <a:lnTo>
                  <a:pt x="39800" y="15230"/>
                </a:lnTo>
                <a:lnTo>
                  <a:pt x="40060" y="15170"/>
                </a:lnTo>
                <a:lnTo>
                  <a:pt x="40180" y="15160"/>
                </a:lnTo>
                <a:lnTo>
                  <a:pt x="40190" y="15150"/>
                </a:lnTo>
                <a:lnTo>
                  <a:pt x="40240" y="15120"/>
                </a:lnTo>
                <a:lnTo>
                  <a:pt x="40330" y="15110"/>
                </a:lnTo>
                <a:lnTo>
                  <a:pt x="40420" y="15100"/>
                </a:lnTo>
                <a:lnTo>
                  <a:pt x="40470" y="15110"/>
                </a:lnTo>
                <a:lnTo>
                  <a:pt x="40480" y="15120"/>
                </a:lnTo>
                <a:lnTo>
                  <a:pt x="40580" y="15120"/>
                </a:lnTo>
                <a:lnTo>
                  <a:pt x="40610" y="15130"/>
                </a:lnTo>
                <a:lnTo>
                  <a:pt x="40620" y="15130"/>
                </a:lnTo>
                <a:lnTo>
                  <a:pt x="40690" y="15130"/>
                </a:lnTo>
                <a:lnTo>
                  <a:pt x="40710" y="15110"/>
                </a:lnTo>
                <a:lnTo>
                  <a:pt x="40720" y="15110"/>
                </a:lnTo>
                <a:lnTo>
                  <a:pt x="40730" y="15110"/>
                </a:lnTo>
                <a:lnTo>
                  <a:pt x="40740" y="15110"/>
                </a:lnTo>
                <a:lnTo>
                  <a:pt x="40770" y="15120"/>
                </a:lnTo>
                <a:lnTo>
                  <a:pt x="40790" y="15130"/>
                </a:lnTo>
                <a:lnTo>
                  <a:pt x="40870" y="15110"/>
                </a:lnTo>
                <a:lnTo>
                  <a:pt x="40910" y="15120"/>
                </a:lnTo>
                <a:lnTo>
                  <a:pt x="41020" y="15170"/>
                </a:lnTo>
                <a:lnTo>
                  <a:pt x="41060" y="15170"/>
                </a:lnTo>
                <a:lnTo>
                  <a:pt x="41140" y="15180"/>
                </a:lnTo>
                <a:lnTo>
                  <a:pt x="41270" y="15200"/>
                </a:lnTo>
                <a:lnTo>
                  <a:pt x="41280" y="15200"/>
                </a:lnTo>
                <a:lnTo>
                  <a:pt x="41360" y="15190"/>
                </a:lnTo>
                <a:lnTo>
                  <a:pt x="41510" y="15190"/>
                </a:lnTo>
                <a:lnTo>
                  <a:pt x="41530" y="15190"/>
                </a:lnTo>
                <a:lnTo>
                  <a:pt x="41550" y="15180"/>
                </a:lnTo>
                <a:lnTo>
                  <a:pt x="41680" y="15170"/>
                </a:lnTo>
                <a:lnTo>
                  <a:pt x="41770" y="15130"/>
                </a:lnTo>
                <a:lnTo>
                  <a:pt x="41800" y="15120"/>
                </a:lnTo>
                <a:lnTo>
                  <a:pt x="41840" y="15110"/>
                </a:lnTo>
                <a:lnTo>
                  <a:pt x="42030" y="15010"/>
                </a:lnTo>
                <a:lnTo>
                  <a:pt x="42060" y="14990"/>
                </a:lnTo>
                <a:lnTo>
                  <a:pt x="42070" y="14980"/>
                </a:lnTo>
                <a:lnTo>
                  <a:pt x="42070" y="14970"/>
                </a:lnTo>
                <a:lnTo>
                  <a:pt x="42090" y="14930"/>
                </a:lnTo>
                <a:lnTo>
                  <a:pt x="42090" y="14920"/>
                </a:lnTo>
                <a:lnTo>
                  <a:pt x="42080" y="14910"/>
                </a:lnTo>
                <a:lnTo>
                  <a:pt x="42070" y="14910"/>
                </a:lnTo>
                <a:lnTo>
                  <a:pt x="42060" y="14900"/>
                </a:lnTo>
                <a:lnTo>
                  <a:pt x="42010" y="14910"/>
                </a:lnTo>
                <a:lnTo>
                  <a:pt x="42000" y="14910"/>
                </a:lnTo>
                <a:lnTo>
                  <a:pt x="41960" y="14940"/>
                </a:lnTo>
                <a:lnTo>
                  <a:pt x="41960" y="14950"/>
                </a:lnTo>
                <a:lnTo>
                  <a:pt x="41950" y="14950"/>
                </a:lnTo>
                <a:lnTo>
                  <a:pt x="41940" y="14950"/>
                </a:lnTo>
                <a:lnTo>
                  <a:pt x="41940" y="14930"/>
                </a:lnTo>
                <a:lnTo>
                  <a:pt x="41950" y="14920"/>
                </a:lnTo>
                <a:lnTo>
                  <a:pt x="41960" y="14900"/>
                </a:lnTo>
                <a:lnTo>
                  <a:pt x="42010" y="14880"/>
                </a:lnTo>
                <a:lnTo>
                  <a:pt x="42060" y="14860"/>
                </a:lnTo>
                <a:lnTo>
                  <a:pt x="42080" y="14850"/>
                </a:lnTo>
                <a:lnTo>
                  <a:pt x="42090" y="14850"/>
                </a:lnTo>
                <a:lnTo>
                  <a:pt x="42210" y="14790"/>
                </a:lnTo>
                <a:lnTo>
                  <a:pt x="42260" y="14770"/>
                </a:lnTo>
                <a:lnTo>
                  <a:pt x="42370" y="14730"/>
                </a:lnTo>
                <a:lnTo>
                  <a:pt x="42460" y="14680"/>
                </a:lnTo>
                <a:lnTo>
                  <a:pt x="42480" y="14660"/>
                </a:lnTo>
                <a:lnTo>
                  <a:pt x="42490" y="14660"/>
                </a:lnTo>
                <a:lnTo>
                  <a:pt x="42550" y="14570"/>
                </a:lnTo>
                <a:lnTo>
                  <a:pt x="42570" y="14550"/>
                </a:lnTo>
                <a:lnTo>
                  <a:pt x="42600" y="14520"/>
                </a:lnTo>
                <a:lnTo>
                  <a:pt x="42620" y="14520"/>
                </a:lnTo>
                <a:lnTo>
                  <a:pt x="42630" y="14520"/>
                </a:lnTo>
                <a:lnTo>
                  <a:pt x="42640" y="14510"/>
                </a:lnTo>
                <a:lnTo>
                  <a:pt x="42710" y="14500"/>
                </a:lnTo>
                <a:lnTo>
                  <a:pt x="42770" y="14490"/>
                </a:lnTo>
                <a:lnTo>
                  <a:pt x="42910" y="14460"/>
                </a:lnTo>
                <a:lnTo>
                  <a:pt x="43000" y="14430"/>
                </a:lnTo>
                <a:lnTo>
                  <a:pt x="43010" y="14430"/>
                </a:lnTo>
                <a:lnTo>
                  <a:pt x="43040" y="14410"/>
                </a:lnTo>
                <a:lnTo>
                  <a:pt x="43140" y="14350"/>
                </a:lnTo>
                <a:lnTo>
                  <a:pt x="43150" y="14340"/>
                </a:lnTo>
                <a:lnTo>
                  <a:pt x="43280" y="14290"/>
                </a:lnTo>
                <a:lnTo>
                  <a:pt x="43330" y="14270"/>
                </a:lnTo>
                <a:lnTo>
                  <a:pt x="43340" y="14270"/>
                </a:lnTo>
                <a:lnTo>
                  <a:pt x="43450" y="14220"/>
                </a:lnTo>
                <a:lnTo>
                  <a:pt x="43600" y="14150"/>
                </a:lnTo>
                <a:lnTo>
                  <a:pt x="43660" y="14100"/>
                </a:lnTo>
                <a:lnTo>
                  <a:pt x="43750" y="14000"/>
                </a:lnTo>
                <a:lnTo>
                  <a:pt x="43840" y="13880"/>
                </a:lnTo>
                <a:lnTo>
                  <a:pt x="43930" y="13780"/>
                </a:lnTo>
                <a:lnTo>
                  <a:pt x="44020" y="13700"/>
                </a:lnTo>
                <a:lnTo>
                  <a:pt x="44200" y="13490"/>
                </a:lnTo>
                <a:lnTo>
                  <a:pt x="44280" y="13470"/>
                </a:lnTo>
                <a:lnTo>
                  <a:pt x="44300" y="13470"/>
                </a:lnTo>
                <a:lnTo>
                  <a:pt x="44440" y="13480"/>
                </a:lnTo>
                <a:lnTo>
                  <a:pt x="44470" y="13480"/>
                </a:lnTo>
                <a:lnTo>
                  <a:pt x="44550" y="13480"/>
                </a:lnTo>
                <a:lnTo>
                  <a:pt x="44650" y="13480"/>
                </a:lnTo>
                <a:lnTo>
                  <a:pt x="44670" y="13480"/>
                </a:lnTo>
                <a:lnTo>
                  <a:pt x="44740" y="13490"/>
                </a:lnTo>
                <a:lnTo>
                  <a:pt x="44850" y="13470"/>
                </a:lnTo>
                <a:lnTo>
                  <a:pt x="44860" y="13470"/>
                </a:lnTo>
                <a:lnTo>
                  <a:pt x="44970" y="13470"/>
                </a:lnTo>
                <a:lnTo>
                  <a:pt x="44990" y="13470"/>
                </a:lnTo>
                <a:lnTo>
                  <a:pt x="45100" y="13460"/>
                </a:lnTo>
                <a:lnTo>
                  <a:pt x="45130" y="13450"/>
                </a:lnTo>
                <a:lnTo>
                  <a:pt x="45150" y="13440"/>
                </a:lnTo>
                <a:lnTo>
                  <a:pt x="45220" y="13350"/>
                </a:lnTo>
                <a:lnTo>
                  <a:pt x="45230" y="13330"/>
                </a:lnTo>
                <a:lnTo>
                  <a:pt x="45240" y="13330"/>
                </a:lnTo>
                <a:lnTo>
                  <a:pt x="45300" y="13300"/>
                </a:lnTo>
                <a:lnTo>
                  <a:pt x="45320" y="13300"/>
                </a:lnTo>
                <a:lnTo>
                  <a:pt x="45370" y="13290"/>
                </a:lnTo>
                <a:lnTo>
                  <a:pt x="45420" y="13280"/>
                </a:lnTo>
                <a:lnTo>
                  <a:pt x="45460" y="13280"/>
                </a:lnTo>
                <a:lnTo>
                  <a:pt x="45480" y="13270"/>
                </a:lnTo>
                <a:lnTo>
                  <a:pt x="45490" y="13260"/>
                </a:lnTo>
                <a:lnTo>
                  <a:pt x="45580" y="13160"/>
                </a:lnTo>
                <a:lnTo>
                  <a:pt x="45620" y="13150"/>
                </a:lnTo>
                <a:lnTo>
                  <a:pt x="45730" y="13120"/>
                </a:lnTo>
                <a:lnTo>
                  <a:pt x="45780" y="13090"/>
                </a:lnTo>
                <a:lnTo>
                  <a:pt x="45790" y="13080"/>
                </a:lnTo>
                <a:lnTo>
                  <a:pt x="45840" y="13040"/>
                </a:lnTo>
                <a:lnTo>
                  <a:pt x="45850" y="13010"/>
                </a:lnTo>
                <a:lnTo>
                  <a:pt x="45870" y="12970"/>
                </a:lnTo>
                <a:lnTo>
                  <a:pt x="45900" y="12940"/>
                </a:lnTo>
                <a:lnTo>
                  <a:pt x="45920" y="12920"/>
                </a:lnTo>
                <a:lnTo>
                  <a:pt x="45970" y="12820"/>
                </a:lnTo>
                <a:lnTo>
                  <a:pt x="45980" y="12810"/>
                </a:lnTo>
                <a:lnTo>
                  <a:pt x="45990" y="12800"/>
                </a:lnTo>
                <a:lnTo>
                  <a:pt x="46010" y="12780"/>
                </a:lnTo>
                <a:lnTo>
                  <a:pt x="46150" y="12780"/>
                </a:lnTo>
                <a:lnTo>
                  <a:pt x="46230" y="12750"/>
                </a:lnTo>
                <a:lnTo>
                  <a:pt x="46410" y="12660"/>
                </a:lnTo>
                <a:lnTo>
                  <a:pt x="46500" y="12630"/>
                </a:lnTo>
                <a:lnTo>
                  <a:pt x="46530" y="12620"/>
                </a:lnTo>
                <a:lnTo>
                  <a:pt x="46570" y="12600"/>
                </a:lnTo>
                <a:lnTo>
                  <a:pt x="46690" y="12510"/>
                </a:lnTo>
                <a:lnTo>
                  <a:pt x="46720" y="12480"/>
                </a:lnTo>
                <a:lnTo>
                  <a:pt x="46760" y="12460"/>
                </a:lnTo>
                <a:lnTo>
                  <a:pt x="46790" y="12430"/>
                </a:lnTo>
                <a:lnTo>
                  <a:pt x="47000" y="12360"/>
                </a:lnTo>
                <a:lnTo>
                  <a:pt x="47060" y="12340"/>
                </a:lnTo>
                <a:lnTo>
                  <a:pt x="47070" y="12330"/>
                </a:lnTo>
                <a:lnTo>
                  <a:pt x="47120" y="12230"/>
                </a:lnTo>
                <a:lnTo>
                  <a:pt x="47140" y="12210"/>
                </a:lnTo>
                <a:lnTo>
                  <a:pt x="47160" y="12180"/>
                </a:lnTo>
                <a:lnTo>
                  <a:pt x="47180" y="12160"/>
                </a:lnTo>
                <a:lnTo>
                  <a:pt x="47220" y="12140"/>
                </a:lnTo>
                <a:lnTo>
                  <a:pt x="47290" y="12130"/>
                </a:lnTo>
                <a:lnTo>
                  <a:pt x="47340" y="12120"/>
                </a:lnTo>
                <a:lnTo>
                  <a:pt x="47360" y="12120"/>
                </a:lnTo>
                <a:lnTo>
                  <a:pt x="47370" y="12110"/>
                </a:lnTo>
                <a:lnTo>
                  <a:pt x="47400" y="12090"/>
                </a:lnTo>
                <a:lnTo>
                  <a:pt x="47420" y="12090"/>
                </a:lnTo>
                <a:lnTo>
                  <a:pt x="47480" y="12150"/>
                </a:lnTo>
                <a:lnTo>
                  <a:pt x="47610" y="12230"/>
                </a:lnTo>
                <a:lnTo>
                  <a:pt x="47620" y="12240"/>
                </a:lnTo>
                <a:lnTo>
                  <a:pt x="47710" y="12280"/>
                </a:lnTo>
                <a:lnTo>
                  <a:pt x="47730" y="12310"/>
                </a:lnTo>
                <a:lnTo>
                  <a:pt x="47740" y="12380"/>
                </a:lnTo>
                <a:lnTo>
                  <a:pt x="47750" y="12390"/>
                </a:lnTo>
                <a:lnTo>
                  <a:pt x="47750" y="12400"/>
                </a:lnTo>
                <a:lnTo>
                  <a:pt x="47760" y="12410"/>
                </a:lnTo>
                <a:lnTo>
                  <a:pt x="47770" y="12410"/>
                </a:lnTo>
                <a:lnTo>
                  <a:pt x="47780" y="12430"/>
                </a:lnTo>
                <a:lnTo>
                  <a:pt x="47820" y="12430"/>
                </a:lnTo>
                <a:lnTo>
                  <a:pt x="47840" y="12430"/>
                </a:lnTo>
                <a:lnTo>
                  <a:pt x="47900" y="12470"/>
                </a:lnTo>
                <a:lnTo>
                  <a:pt x="47910" y="12460"/>
                </a:lnTo>
                <a:lnTo>
                  <a:pt x="47920" y="12450"/>
                </a:lnTo>
                <a:lnTo>
                  <a:pt x="47900" y="12420"/>
                </a:lnTo>
                <a:lnTo>
                  <a:pt x="47830" y="12370"/>
                </a:lnTo>
                <a:lnTo>
                  <a:pt x="47800" y="12360"/>
                </a:lnTo>
                <a:lnTo>
                  <a:pt x="47780" y="12330"/>
                </a:lnTo>
                <a:lnTo>
                  <a:pt x="47780" y="12320"/>
                </a:lnTo>
                <a:lnTo>
                  <a:pt x="47780" y="1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Togdhe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70" y="31320"/>
                </a:moveTo>
                <a:lnTo>
                  <a:pt x="55260" y="31290"/>
                </a:lnTo>
                <a:lnTo>
                  <a:pt x="54560" y="31040"/>
                </a:lnTo>
                <a:lnTo>
                  <a:pt x="54240" y="30930"/>
                </a:lnTo>
                <a:lnTo>
                  <a:pt x="53910" y="30820"/>
                </a:lnTo>
                <a:lnTo>
                  <a:pt x="53620" y="30720"/>
                </a:lnTo>
                <a:lnTo>
                  <a:pt x="52330" y="30280"/>
                </a:lnTo>
                <a:lnTo>
                  <a:pt x="51660" y="30050"/>
                </a:lnTo>
                <a:lnTo>
                  <a:pt x="51530" y="30000"/>
                </a:lnTo>
                <a:lnTo>
                  <a:pt x="51360" y="29950"/>
                </a:lnTo>
                <a:lnTo>
                  <a:pt x="51360" y="29940"/>
                </a:lnTo>
                <a:lnTo>
                  <a:pt x="50780" y="29750"/>
                </a:lnTo>
                <a:lnTo>
                  <a:pt x="49340" y="29250"/>
                </a:lnTo>
                <a:lnTo>
                  <a:pt x="49300" y="29240"/>
                </a:lnTo>
                <a:lnTo>
                  <a:pt x="48250" y="28880"/>
                </a:lnTo>
                <a:lnTo>
                  <a:pt x="45390" y="27930"/>
                </a:lnTo>
                <a:lnTo>
                  <a:pt x="40050" y="26110"/>
                </a:lnTo>
                <a:lnTo>
                  <a:pt x="40010" y="26100"/>
                </a:lnTo>
                <a:lnTo>
                  <a:pt x="40010" y="24660"/>
                </a:lnTo>
                <a:lnTo>
                  <a:pt x="40010" y="23210"/>
                </a:lnTo>
                <a:lnTo>
                  <a:pt x="40010" y="23200"/>
                </a:lnTo>
                <a:lnTo>
                  <a:pt x="40010" y="22550"/>
                </a:lnTo>
                <a:lnTo>
                  <a:pt x="40120" y="22110"/>
                </a:lnTo>
                <a:lnTo>
                  <a:pt x="40190" y="21850"/>
                </a:lnTo>
                <a:lnTo>
                  <a:pt x="40190" y="21840"/>
                </a:lnTo>
                <a:lnTo>
                  <a:pt x="40230" y="21690"/>
                </a:lnTo>
                <a:lnTo>
                  <a:pt x="40230" y="21680"/>
                </a:lnTo>
                <a:lnTo>
                  <a:pt x="40240" y="21630"/>
                </a:lnTo>
                <a:lnTo>
                  <a:pt x="40380" y="21080"/>
                </a:lnTo>
                <a:lnTo>
                  <a:pt x="40530" y="20480"/>
                </a:lnTo>
                <a:lnTo>
                  <a:pt x="40630" y="20070"/>
                </a:lnTo>
                <a:lnTo>
                  <a:pt x="40730" y="19680"/>
                </a:lnTo>
                <a:lnTo>
                  <a:pt x="40770" y="19520"/>
                </a:lnTo>
                <a:lnTo>
                  <a:pt x="40910" y="18960"/>
                </a:lnTo>
                <a:lnTo>
                  <a:pt x="40940" y="18860"/>
                </a:lnTo>
                <a:lnTo>
                  <a:pt x="41200" y="18530"/>
                </a:lnTo>
                <a:lnTo>
                  <a:pt x="41310" y="18400"/>
                </a:lnTo>
                <a:lnTo>
                  <a:pt x="41370" y="18330"/>
                </a:lnTo>
                <a:lnTo>
                  <a:pt x="41380" y="18320"/>
                </a:lnTo>
                <a:lnTo>
                  <a:pt x="41990" y="17630"/>
                </a:lnTo>
                <a:lnTo>
                  <a:pt x="42600" y="16930"/>
                </a:lnTo>
                <a:lnTo>
                  <a:pt x="42680" y="16830"/>
                </a:lnTo>
                <a:lnTo>
                  <a:pt x="42720" y="16780"/>
                </a:lnTo>
                <a:lnTo>
                  <a:pt x="43240" y="16830"/>
                </a:lnTo>
                <a:lnTo>
                  <a:pt x="43760" y="16870"/>
                </a:lnTo>
                <a:lnTo>
                  <a:pt x="43780" y="16870"/>
                </a:lnTo>
                <a:lnTo>
                  <a:pt x="43840" y="16880"/>
                </a:lnTo>
                <a:lnTo>
                  <a:pt x="44400" y="16930"/>
                </a:lnTo>
                <a:lnTo>
                  <a:pt x="46390" y="17100"/>
                </a:lnTo>
                <a:lnTo>
                  <a:pt x="46530" y="17120"/>
                </a:lnTo>
                <a:lnTo>
                  <a:pt x="46590" y="17120"/>
                </a:lnTo>
                <a:lnTo>
                  <a:pt x="46790" y="17140"/>
                </a:lnTo>
                <a:lnTo>
                  <a:pt x="48020" y="17250"/>
                </a:lnTo>
                <a:lnTo>
                  <a:pt x="48060" y="17260"/>
                </a:lnTo>
                <a:lnTo>
                  <a:pt x="48750" y="17380"/>
                </a:lnTo>
                <a:lnTo>
                  <a:pt x="48870" y="17480"/>
                </a:lnTo>
                <a:lnTo>
                  <a:pt x="49000" y="17590"/>
                </a:lnTo>
                <a:lnTo>
                  <a:pt x="49270" y="19270"/>
                </a:lnTo>
                <a:lnTo>
                  <a:pt x="49770" y="22310"/>
                </a:lnTo>
                <a:lnTo>
                  <a:pt x="49770" y="22320"/>
                </a:lnTo>
                <a:lnTo>
                  <a:pt x="49790" y="22430"/>
                </a:lnTo>
                <a:lnTo>
                  <a:pt x="49800" y="22470"/>
                </a:lnTo>
                <a:lnTo>
                  <a:pt x="50050" y="24070"/>
                </a:lnTo>
                <a:lnTo>
                  <a:pt x="50140" y="24630"/>
                </a:lnTo>
                <a:lnTo>
                  <a:pt x="50080" y="24970"/>
                </a:lnTo>
                <a:lnTo>
                  <a:pt x="49960" y="25670"/>
                </a:lnTo>
                <a:lnTo>
                  <a:pt x="49940" y="25830"/>
                </a:lnTo>
                <a:lnTo>
                  <a:pt x="49940" y="25840"/>
                </a:lnTo>
                <a:lnTo>
                  <a:pt x="50380" y="25860"/>
                </a:lnTo>
                <a:lnTo>
                  <a:pt x="50510" y="25870"/>
                </a:lnTo>
                <a:lnTo>
                  <a:pt x="51020" y="25890"/>
                </a:lnTo>
                <a:lnTo>
                  <a:pt x="51200" y="25900"/>
                </a:lnTo>
                <a:lnTo>
                  <a:pt x="52770" y="25990"/>
                </a:lnTo>
                <a:lnTo>
                  <a:pt x="53420" y="26020"/>
                </a:lnTo>
                <a:lnTo>
                  <a:pt x="53710" y="26040"/>
                </a:lnTo>
                <a:lnTo>
                  <a:pt x="54220" y="26060"/>
                </a:lnTo>
                <a:lnTo>
                  <a:pt x="54590" y="26080"/>
                </a:lnTo>
                <a:lnTo>
                  <a:pt x="54770" y="26090"/>
                </a:lnTo>
                <a:lnTo>
                  <a:pt x="54770" y="26240"/>
                </a:lnTo>
                <a:lnTo>
                  <a:pt x="55300" y="26300"/>
                </a:lnTo>
                <a:lnTo>
                  <a:pt x="55310" y="26320"/>
                </a:lnTo>
                <a:lnTo>
                  <a:pt x="55960" y="27570"/>
                </a:lnTo>
                <a:lnTo>
                  <a:pt x="55960" y="27580"/>
                </a:lnTo>
                <a:lnTo>
                  <a:pt x="55930" y="27790"/>
                </a:lnTo>
                <a:lnTo>
                  <a:pt x="55850" y="28300"/>
                </a:lnTo>
                <a:lnTo>
                  <a:pt x="55840" y="28300"/>
                </a:lnTo>
                <a:lnTo>
                  <a:pt x="55810" y="28540"/>
                </a:lnTo>
                <a:lnTo>
                  <a:pt x="55380" y="31280"/>
                </a:lnTo>
                <a:lnTo>
                  <a:pt x="55370" y="3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o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800" y="31300"/>
                </a:moveTo>
                <a:lnTo>
                  <a:pt x="61570" y="31300"/>
                </a:lnTo>
                <a:lnTo>
                  <a:pt x="61400" y="31310"/>
                </a:lnTo>
                <a:lnTo>
                  <a:pt x="61260" y="31310"/>
                </a:lnTo>
                <a:lnTo>
                  <a:pt x="60920" y="31310"/>
                </a:lnTo>
                <a:lnTo>
                  <a:pt x="60230" y="31300"/>
                </a:lnTo>
                <a:lnTo>
                  <a:pt x="59310" y="31310"/>
                </a:lnTo>
                <a:lnTo>
                  <a:pt x="58720" y="31310"/>
                </a:lnTo>
                <a:lnTo>
                  <a:pt x="55870" y="31310"/>
                </a:lnTo>
                <a:lnTo>
                  <a:pt x="55610" y="31320"/>
                </a:lnTo>
                <a:lnTo>
                  <a:pt x="55370" y="31320"/>
                </a:lnTo>
                <a:lnTo>
                  <a:pt x="55380" y="31280"/>
                </a:lnTo>
                <a:lnTo>
                  <a:pt x="55810" y="28540"/>
                </a:lnTo>
                <a:lnTo>
                  <a:pt x="55840" y="28300"/>
                </a:lnTo>
                <a:lnTo>
                  <a:pt x="55850" y="28300"/>
                </a:lnTo>
                <a:lnTo>
                  <a:pt x="55930" y="27790"/>
                </a:lnTo>
                <a:lnTo>
                  <a:pt x="55960" y="27580"/>
                </a:lnTo>
                <a:lnTo>
                  <a:pt x="55960" y="27570"/>
                </a:lnTo>
                <a:lnTo>
                  <a:pt x="55310" y="26320"/>
                </a:lnTo>
                <a:lnTo>
                  <a:pt x="55300" y="26300"/>
                </a:lnTo>
                <a:lnTo>
                  <a:pt x="54770" y="26240"/>
                </a:lnTo>
                <a:lnTo>
                  <a:pt x="54770" y="26090"/>
                </a:lnTo>
                <a:lnTo>
                  <a:pt x="54590" y="26080"/>
                </a:lnTo>
                <a:lnTo>
                  <a:pt x="54220" y="26060"/>
                </a:lnTo>
                <a:lnTo>
                  <a:pt x="53710" y="26040"/>
                </a:lnTo>
                <a:lnTo>
                  <a:pt x="53420" y="26020"/>
                </a:lnTo>
                <a:lnTo>
                  <a:pt x="52770" y="25990"/>
                </a:lnTo>
                <a:lnTo>
                  <a:pt x="51200" y="25900"/>
                </a:lnTo>
                <a:lnTo>
                  <a:pt x="51020" y="25890"/>
                </a:lnTo>
                <a:lnTo>
                  <a:pt x="50510" y="25870"/>
                </a:lnTo>
                <a:lnTo>
                  <a:pt x="50380" y="25860"/>
                </a:lnTo>
                <a:lnTo>
                  <a:pt x="49940" y="25840"/>
                </a:lnTo>
                <a:lnTo>
                  <a:pt x="49940" y="25830"/>
                </a:lnTo>
                <a:lnTo>
                  <a:pt x="49960" y="25670"/>
                </a:lnTo>
                <a:lnTo>
                  <a:pt x="50080" y="24970"/>
                </a:lnTo>
                <a:lnTo>
                  <a:pt x="50140" y="24630"/>
                </a:lnTo>
                <a:lnTo>
                  <a:pt x="50050" y="24070"/>
                </a:lnTo>
                <a:lnTo>
                  <a:pt x="49800" y="22470"/>
                </a:lnTo>
                <a:lnTo>
                  <a:pt x="49790" y="22430"/>
                </a:lnTo>
                <a:lnTo>
                  <a:pt x="49770" y="22320"/>
                </a:lnTo>
                <a:lnTo>
                  <a:pt x="49770" y="22310"/>
                </a:lnTo>
                <a:lnTo>
                  <a:pt x="49270" y="19270"/>
                </a:lnTo>
                <a:lnTo>
                  <a:pt x="49000" y="17590"/>
                </a:lnTo>
                <a:lnTo>
                  <a:pt x="49040" y="17620"/>
                </a:lnTo>
                <a:lnTo>
                  <a:pt x="49060" y="17630"/>
                </a:lnTo>
                <a:lnTo>
                  <a:pt x="49070" y="17650"/>
                </a:lnTo>
                <a:lnTo>
                  <a:pt x="49080" y="17650"/>
                </a:lnTo>
                <a:lnTo>
                  <a:pt x="49080" y="17660"/>
                </a:lnTo>
                <a:lnTo>
                  <a:pt x="49100" y="17670"/>
                </a:lnTo>
                <a:lnTo>
                  <a:pt x="49110" y="17680"/>
                </a:lnTo>
                <a:lnTo>
                  <a:pt x="49130" y="17690"/>
                </a:lnTo>
                <a:lnTo>
                  <a:pt x="49140" y="17700"/>
                </a:lnTo>
                <a:lnTo>
                  <a:pt x="49150" y="17710"/>
                </a:lnTo>
                <a:lnTo>
                  <a:pt x="49160" y="17720"/>
                </a:lnTo>
                <a:lnTo>
                  <a:pt x="49170" y="17730"/>
                </a:lnTo>
                <a:lnTo>
                  <a:pt x="49190" y="17740"/>
                </a:lnTo>
                <a:lnTo>
                  <a:pt x="49200" y="17750"/>
                </a:lnTo>
                <a:lnTo>
                  <a:pt x="49210" y="17760"/>
                </a:lnTo>
                <a:lnTo>
                  <a:pt x="49230" y="17770"/>
                </a:lnTo>
                <a:lnTo>
                  <a:pt x="49240" y="17780"/>
                </a:lnTo>
                <a:lnTo>
                  <a:pt x="49250" y="17790"/>
                </a:lnTo>
                <a:lnTo>
                  <a:pt x="49270" y="17810"/>
                </a:lnTo>
                <a:lnTo>
                  <a:pt x="49290" y="17820"/>
                </a:lnTo>
                <a:lnTo>
                  <a:pt x="49300" y="17830"/>
                </a:lnTo>
                <a:lnTo>
                  <a:pt x="49310" y="17840"/>
                </a:lnTo>
                <a:lnTo>
                  <a:pt x="49330" y="17850"/>
                </a:lnTo>
                <a:lnTo>
                  <a:pt x="49340" y="17860"/>
                </a:lnTo>
                <a:lnTo>
                  <a:pt x="49360" y="17880"/>
                </a:lnTo>
                <a:lnTo>
                  <a:pt x="49370" y="17890"/>
                </a:lnTo>
                <a:lnTo>
                  <a:pt x="49380" y="17900"/>
                </a:lnTo>
                <a:lnTo>
                  <a:pt x="49400" y="17910"/>
                </a:lnTo>
                <a:lnTo>
                  <a:pt x="49410" y="17920"/>
                </a:lnTo>
                <a:lnTo>
                  <a:pt x="49420" y="17930"/>
                </a:lnTo>
                <a:lnTo>
                  <a:pt x="49440" y="17940"/>
                </a:lnTo>
                <a:lnTo>
                  <a:pt x="49460" y="17960"/>
                </a:lnTo>
                <a:lnTo>
                  <a:pt x="49470" y="17970"/>
                </a:lnTo>
                <a:lnTo>
                  <a:pt x="49480" y="17980"/>
                </a:lnTo>
                <a:lnTo>
                  <a:pt x="49500" y="17990"/>
                </a:lnTo>
                <a:lnTo>
                  <a:pt x="49510" y="18000"/>
                </a:lnTo>
                <a:lnTo>
                  <a:pt x="49530" y="18010"/>
                </a:lnTo>
                <a:lnTo>
                  <a:pt x="49550" y="18030"/>
                </a:lnTo>
                <a:lnTo>
                  <a:pt x="49550" y="18040"/>
                </a:lnTo>
                <a:lnTo>
                  <a:pt x="49570" y="18050"/>
                </a:lnTo>
                <a:lnTo>
                  <a:pt x="49590" y="18060"/>
                </a:lnTo>
                <a:lnTo>
                  <a:pt x="49590" y="18070"/>
                </a:lnTo>
                <a:lnTo>
                  <a:pt x="49600" y="18070"/>
                </a:lnTo>
                <a:lnTo>
                  <a:pt x="49610" y="18080"/>
                </a:lnTo>
                <a:lnTo>
                  <a:pt x="49630" y="18090"/>
                </a:lnTo>
                <a:lnTo>
                  <a:pt x="49640" y="18110"/>
                </a:lnTo>
                <a:lnTo>
                  <a:pt x="49650" y="18120"/>
                </a:lnTo>
                <a:lnTo>
                  <a:pt x="49670" y="18130"/>
                </a:lnTo>
                <a:lnTo>
                  <a:pt x="49680" y="18140"/>
                </a:lnTo>
                <a:lnTo>
                  <a:pt x="49700" y="18150"/>
                </a:lnTo>
                <a:lnTo>
                  <a:pt x="49710" y="18160"/>
                </a:lnTo>
                <a:lnTo>
                  <a:pt x="49730" y="18180"/>
                </a:lnTo>
                <a:lnTo>
                  <a:pt x="49740" y="18190"/>
                </a:lnTo>
                <a:lnTo>
                  <a:pt x="49760" y="18200"/>
                </a:lnTo>
                <a:lnTo>
                  <a:pt x="49770" y="18210"/>
                </a:lnTo>
                <a:lnTo>
                  <a:pt x="49780" y="18220"/>
                </a:lnTo>
                <a:lnTo>
                  <a:pt x="49800" y="18230"/>
                </a:lnTo>
                <a:lnTo>
                  <a:pt x="49810" y="18250"/>
                </a:lnTo>
                <a:lnTo>
                  <a:pt x="49820" y="18250"/>
                </a:lnTo>
                <a:lnTo>
                  <a:pt x="49840" y="18270"/>
                </a:lnTo>
                <a:lnTo>
                  <a:pt x="49850" y="18280"/>
                </a:lnTo>
                <a:lnTo>
                  <a:pt x="49870" y="18290"/>
                </a:lnTo>
                <a:lnTo>
                  <a:pt x="49880" y="18300"/>
                </a:lnTo>
                <a:lnTo>
                  <a:pt x="49900" y="18310"/>
                </a:lnTo>
                <a:lnTo>
                  <a:pt x="49900" y="18320"/>
                </a:lnTo>
                <a:lnTo>
                  <a:pt x="49910" y="18330"/>
                </a:lnTo>
                <a:lnTo>
                  <a:pt x="49930" y="18340"/>
                </a:lnTo>
                <a:lnTo>
                  <a:pt x="49940" y="18340"/>
                </a:lnTo>
                <a:lnTo>
                  <a:pt x="49950" y="18360"/>
                </a:lnTo>
                <a:lnTo>
                  <a:pt x="49970" y="18370"/>
                </a:lnTo>
                <a:lnTo>
                  <a:pt x="49980" y="18380"/>
                </a:lnTo>
                <a:lnTo>
                  <a:pt x="49990" y="18390"/>
                </a:lnTo>
                <a:lnTo>
                  <a:pt x="50010" y="18400"/>
                </a:lnTo>
                <a:lnTo>
                  <a:pt x="50020" y="18420"/>
                </a:lnTo>
                <a:lnTo>
                  <a:pt x="50040" y="18430"/>
                </a:lnTo>
                <a:lnTo>
                  <a:pt x="50050" y="18430"/>
                </a:lnTo>
                <a:lnTo>
                  <a:pt x="50050" y="18440"/>
                </a:lnTo>
                <a:lnTo>
                  <a:pt x="50070" y="18450"/>
                </a:lnTo>
                <a:lnTo>
                  <a:pt x="50080" y="18460"/>
                </a:lnTo>
                <a:lnTo>
                  <a:pt x="50100" y="18480"/>
                </a:lnTo>
                <a:lnTo>
                  <a:pt x="50110" y="18480"/>
                </a:lnTo>
                <a:lnTo>
                  <a:pt x="50120" y="18500"/>
                </a:lnTo>
                <a:lnTo>
                  <a:pt x="50140" y="18510"/>
                </a:lnTo>
                <a:lnTo>
                  <a:pt x="50150" y="18520"/>
                </a:lnTo>
                <a:lnTo>
                  <a:pt x="50170" y="18530"/>
                </a:lnTo>
                <a:lnTo>
                  <a:pt x="50180" y="18540"/>
                </a:lnTo>
                <a:lnTo>
                  <a:pt x="50200" y="18550"/>
                </a:lnTo>
                <a:lnTo>
                  <a:pt x="50210" y="18570"/>
                </a:lnTo>
                <a:lnTo>
                  <a:pt x="50220" y="18570"/>
                </a:lnTo>
                <a:lnTo>
                  <a:pt x="50240" y="18590"/>
                </a:lnTo>
                <a:lnTo>
                  <a:pt x="50250" y="18600"/>
                </a:lnTo>
                <a:lnTo>
                  <a:pt x="50260" y="18610"/>
                </a:lnTo>
                <a:lnTo>
                  <a:pt x="50280" y="18620"/>
                </a:lnTo>
                <a:lnTo>
                  <a:pt x="50290" y="18630"/>
                </a:lnTo>
                <a:lnTo>
                  <a:pt x="50310" y="18650"/>
                </a:lnTo>
                <a:lnTo>
                  <a:pt x="50320" y="18660"/>
                </a:lnTo>
                <a:lnTo>
                  <a:pt x="50330" y="18660"/>
                </a:lnTo>
                <a:lnTo>
                  <a:pt x="50340" y="18670"/>
                </a:lnTo>
                <a:lnTo>
                  <a:pt x="50350" y="18680"/>
                </a:lnTo>
                <a:lnTo>
                  <a:pt x="50370" y="18690"/>
                </a:lnTo>
                <a:lnTo>
                  <a:pt x="50380" y="18710"/>
                </a:lnTo>
                <a:lnTo>
                  <a:pt x="50390" y="18710"/>
                </a:lnTo>
                <a:lnTo>
                  <a:pt x="50410" y="18730"/>
                </a:lnTo>
                <a:lnTo>
                  <a:pt x="50420" y="18740"/>
                </a:lnTo>
                <a:lnTo>
                  <a:pt x="50440" y="18750"/>
                </a:lnTo>
                <a:lnTo>
                  <a:pt x="50450" y="18760"/>
                </a:lnTo>
                <a:lnTo>
                  <a:pt x="50470" y="18770"/>
                </a:lnTo>
                <a:lnTo>
                  <a:pt x="50480" y="18780"/>
                </a:lnTo>
                <a:lnTo>
                  <a:pt x="50500" y="18800"/>
                </a:lnTo>
                <a:lnTo>
                  <a:pt x="50510" y="18800"/>
                </a:lnTo>
                <a:lnTo>
                  <a:pt x="50510" y="18810"/>
                </a:lnTo>
                <a:lnTo>
                  <a:pt x="50520" y="18820"/>
                </a:lnTo>
                <a:lnTo>
                  <a:pt x="50540" y="18830"/>
                </a:lnTo>
                <a:lnTo>
                  <a:pt x="50550" y="18840"/>
                </a:lnTo>
                <a:lnTo>
                  <a:pt x="50560" y="18850"/>
                </a:lnTo>
                <a:lnTo>
                  <a:pt x="50570" y="18850"/>
                </a:lnTo>
                <a:lnTo>
                  <a:pt x="50580" y="18860"/>
                </a:lnTo>
                <a:lnTo>
                  <a:pt x="50600" y="18880"/>
                </a:lnTo>
                <a:lnTo>
                  <a:pt x="50610" y="18890"/>
                </a:lnTo>
                <a:lnTo>
                  <a:pt x="50620" y="18900"/>
                </a:lnTo>
                <a:lnTo>
                  <a:pt x="50640" y="18910"/>
                </a:lnTo>
                <a:lnTo>
                  <a:pt x="50650" y="18920"/>
                </a:lnTo>
                <a:lnTo>
                  <a:pt x="50670" y="18930"/>
                </a:lnTo>
                <a:lnTo>
                  <a:pt x="50680" y="18940"/>
                </a:lnTo>
                <a:lnTo>
                  <a:pt x="50690" y="18950"/>
                </a:lnTo>
                <a:lnTo>
                  <a:pt x="50690" y="18960"/>
                </a:lnTo>
                <a:lnTo>
                  <a:pt x="50710" y="18970"/>
                </a:lnTo>
                <a:lnTo>
                  <a:pt x="50730" y="18980"/>
                </a:lnTo>
                <a:lnTo>
                  <a:pt x="50740" y="18990"/>
                </a:lnTo>
                <a:lnTo>
                  <a:pt x="50750" y="19000"/>
                </a:lnTo>
                <a:lnTo>
                  <a:pt x="50770" y="19010"/>
                </a:lnTo>
                <a:lnTo>
                  <a:pt x="50780" y="19030"/>
                </a:lnTo>
                <a:lnTo>
                  <a:pt x="50790" y="19040"/>
                </a:lnTo>
                <a:lnTo>
                  <a:pt x="50810" y="19050"/>
                </a:lnTo>
                <a:lnTo>
                  <a:pt x="50820" y="19060"/>
                </a:lnTo>
                <a:lnTo>
                  <a:pt x="50840" y="19070"/>
                </a:lnTo>
                <a:lnTo>
                  <a:pt x="50850" y="19080"/>
                </a:lnTo>
                <a:lnTo>
                  <a:pt x="50860" y="19090"/>
                </a:lnTo>
                <a:lnTo>
                  <a:pt x="50880" y="19110"/>
                </a:lnTo>
                <a:lnTo>
                  <a:pt x="50900" y="19120"/>
                </a:lnTo>
                <a:lnTo>
                  <a:pt x="50910" y="19130"/>
                </a:lnTo>
                <a:lnTo>
                  <a:pt x="50920" y="19140"/>
                </a:lnTo>
                <a:lnTo>
                  <a:pt x="50930" y="19150"/>
                </a:lnTo>
                <a:lnTo>
                  <a:pt x="50940" y="19150"/>
                </a:lnTo>
                <a:lnTo>
                  <a:pt x="50950" y="19160"/>
                </a:lnTo>
                <a:lnTo>
                  <a:pt x="50960" y="19170"/>
                </a:lnTo>
                <a:lnTo>
                  <a:pt x="50980" y="19180"/>
                </a:lnTo>
                <a:lnTo>
                  <a:pt x="50980" y="19190"/>
                </a:lnTo>
                <a:lnTo>
                  <a:pt x="50990" y="19200"/>
                </a:lnTo>
                <a:lnTo>
                  <a:pt x="51010" y="19210"/>
                </a:lnTo>
                <a:lnTo>
                  <a:pt x="51020" y="19220"/>
                </a:lnTo>
                <a:lnTo>
                  <a:pt x="51040" y="19230"/>
                </a:lnTo>
                <a:lnTo>
                  <a:pt x="51050" y="19240"/>
                </a:lnTo>
                <a:lnTo>
                  <a:pt x="51070" y="19260"/>
                </a:lnTo>
                <a:lnTo>
                  <a:pt x="51080" y="19270"/>
                </a:lnTo>
                <a:lnTo>
                  <a:pt x="51090" y="19280"/>
                </a:lnTo>
                <a:lnTo>
                  <a:pt x="51110" y="19290"/>
                </a:lnTo>
                <a:lnTo>
                  <a:pt x="51120" y="19300"/>
                </a:lnTo>
                <a:lnTo>
                  <a:pt x="51130" y="19310"/>
                </a:lnTo>
                <a:lnTo>
                  <a:pt x="51150" y="19320"/>
                </a:lnTo>
                <a:lnTo>
                  <a:pt x="51160" y="19330"/>
                </a:lnTo>
                <a:lnTo>
                  <a:pt x="51170" y="19340"/>
                </a:lnTo>
                <a:lnTo>
                  <a:pt x="51180" y="19350"/>
                </a:lnTo>
                <a:lnTo>
                  <a:pt x="51190" y="19360"/>
                </a:lnTo>
                <a:lnTo>
                  <a:pt x="51210" y="19370"/>
                </a:lnTo>
                <a:lnTo>
                  <a:pt x="51220" y="19380"/>
                </a:lnTo>
                <a:lnTo>
                  <a:pt x="51240" y="19390"/>
                </a:lnTo>
                <a:lnTo>
                  <a:pt x="51250" y="19400"/>
                </a:lnTo>
                <a:lnTo>
                  <a:pt x="51250" y="19410"/>
                </a:lnTo>
                <a:lnTo>
                  <a:pt x="51260" y="19420"/>
                </a:lnTo>
                <a:lnTo>
                  <a:pt x="51280" y="19430"/>
                </a:lnTo>
                <a:lnTo>
                  <a:pt x="51290" y="19440"/>
                </a:lnTo>
                <a:lnTo>
                  <a:pt x="51300" y="19450"/>
                </a:lnTo>
                <a:lnTo>
                  <a:pt x="51320" y="19460"/>
                </a:lnTo>
                <a:lnTo>
                  <a:pt x="51330" y="19470"/>
                </a:lnTo>
                <a:lnTo>
                  <a:pt x="51350" y="19490"/>
                </a:lnTo>
                <a:lnTo>
                  <a:pt x="51360" y="19490"/>
                </a:lnTo>
                <a:lnTo>
                  <a:pt x="51380" y="19510"/>
                </a:lnTo>
                <a:lnTo>
                  <a:pt x="51390" y="19520"/>
                </a:lnTo>
                <a:lnTo>
                  <a:pt x="51400" y="19530"/>
                </a:lnTo>
                <a:lnTo>
                  <a:pt x="51410" y="19530"/>
                </a:lnTo>
                <a:lnTo>
                  <a:pt x="51420" y="19540"/>
                </a:lnTo>
                <a:lnTo>
                  <a:pt x="51430" y="19550"/>
                </a:lnTo>
                <a:lnTo>
                  <a:pt x="51440" y="19550"/>
                </a:lnTo>
                <a:lnTo>
                  <a:pt x="51450" y="19570"/>
                </a:lnTo>
                <a:lnTo>
                  <a:pt x="51460" y="19580"/>
                </a:lnTo>
                <a:lnTo>
                  <a:pt x="51470" y="19590"/>
                </a:lnTo>
                <a:lnTo>
                  <a:pt x="51480" y="19590"/>
                </a:lnTo>
                <a:lnTo>
                  <a:pt x="51490" y="19600"/>
                </a:lnTo>
                <a:lnTo>
                  <a:pt x="51510" y="19610"/>
                </a:lnTo>
                <a:lnTo>
                  <a:pt x="51520" y="19620"/>
                </a:lnTo>
                <a:lnTo>
                  <a:pt x="51540" y="19640"/>
                </a:lnTo>
                <a:lnTo>
                  <a:pt x="51550" y="19650"/>
                </a:lnTo>
                <a:lnTo>
                  <a:pt x="51560" y="19660"/>
                </a:lnTo>
                <a:lnTo>
                  <a:pt x="51570" y="19670"/>
                </a:lnTo>
                <a:lnTo>
                  <a:pt x="51590" y="19680"/>
                </a:lnTo>
                <a:lnTo>
                  <a:pt x="51610" y="19700"/>
                </a:lnTo>
                <a:lnTo>
                  <a:pt x="51620" y="19700"/>
                </a:lnTo>
                <a:lnTo>
                  <a:pt x="51640" y="19720"/>
                </a:lnTo>
                <a:lnTo>
                  <a:pt x="51650" y="19730"/>
                </a:lnTo>
                <a:lnTo>
                  <a:pt x="51670" y="19740"/>
                </a:lnTo>
                <a:lnTo>
                  <a:pt x="51680" y="19750"/>
                </a:lnTo>
                <a:lnTo>
                  <a:pt x="51700" y="19770"/>
                </a:lnTo>
                <a:lnTo>
                  <a:pt x="51710" y="19770"/>
                </a:lnTo>
                <a:lnTo>
                  <a:pt x="51720" y="19790"/>
                </a:lnTo>
                <a:lnTo>
                  <a:pt x="51730" y="19800"/>
                </a:lnTo>
                <a:lnTo>
                  <a:pt x="51750" y="19810"/>
                </a:lnTo>
                <a:lnTo>
                  <a:pt x="51760" y="19820"/>
                </a:lnTo>
                <a:lnTo>
                  <a:pt x="51770" y="19830"/>
                </a:lnTo>
                <a:lnTo>
                  <a:pt x="51780" y="19830"/>
                </a:lnTo>
                <a:lnTo>
                  <a:pt x="51790" y="19840"/>
                </a:lnTo>
                <a:lnTo>
                  <a:pt x="51810" y="19850"/>
                </a:lnTo>
                <a:lnTo>
                  <a:pt x="51820" y="19870"/>
                </a:lnTo>
                <a:lnTo>
                  <a:pt x="51840" y="19880"/>
                </a:lnTo>
                <a:lnTo>
                  <a:pt x="51850" y="19890"/>
                </a:lnTo>
                <a:lnTo>
                  <a:pt x="51860" y="19900"/>
                </a:lnTo>
                <a:lnTo>
                  <a:pt x="51880" y="19910"/>
                </a:lnTo>
                <a:lnTo>
                  <a:pt x="51890" y="19920"/>
                </a:lnTo>
                <a:lnTo>
                  <a:pt x="51910" y="19930"/>
                </a:lnTo>
                <a:lnTo>
                  <a:pt x="51920" y="19950"/>
                </a:lnTo>
                <a:lnTo>
                  <a:pt x="51940" y="19960"/>
                </a:lnTo>
                <a:lnTo>
                  <a:pt x="51950" y="19970"/>
                </a:lnTo>
                <a:lnTo>
                  <a:pt x="51960" y="19970"/>
                </a:lnTo>
                <a:lnTo>
                  <a:pt x="51960" y="19980"/>
                </a:lnTo>
                <a:lnTo>
                  <a:pt x="51980" y="19990"/>
                </a:lnTo>
                <a:lnTo>
                  <a:pt x="51990" y="20010"/>
                </a:lnTo>
                <a:lnTo>
                  <a:pt x="52010" y="20020"/>
                </a:lnTo>
                <a:lnTo>
                  <a:pt x="52020" y="20030"/>
                </a:lnTo>
                <a:lnTo>
                  <a:pt x="52040" y="20040"/>
                </a:lnTo>
                <a:lnTo>
                  <a:pt x="52050" y="20050"/>
                </a:lnTo>
                <a:lnTo>
                  <a:pt x="52070" y="20060"/>
                </a:lnTo>
                <a:lnTo>
                  <a:pt x="52080" y="20070"/>
                </a:lnTo>
                <a:lnTo>
                  <a:pt x="52090" y="20080"/>
                </a:lnTo>
                <a:lnTo>
                  <a:pt x="52110" y="20100"/>
                </a:lnTo>
                <a:lnTo>
                  <a:pt x="52120" y="20110"/>
                </a:lnTo>
                <a:lnTo>
                  <a:pt x="52130" y="20120"/>
                </a:lnTo>
                <a:lnTo>
                  <a:pt x="52140" y="20120"/>
                </a:lnTo>
                <a:lnTo>
                  <a:pt x="52150" y="20130"/>
                </a:lnTo>
                <a:lnTo>
                  <a:pt x="52160" y="20140"/>
                </a:lnTo>
                <a:lnTo>
                  <a:pt x="52180" y="20150"/>
                </a:lnTo>
                <a:lnTo>
                  <a:pt x="52190" y="20160"/>
                </a:lnTo>
                <a:lnTo>
                  <a:pt x="52210" y="20180"/>
                </a:lnTo>
                <a:lnTo>
                  <a:pt x="52220" y="20190"/>
                </a:lnTo>
                <a:lnTo>
                  <a:pt x="52240" y="20200"/>
                </a:lnTo>
                <a:lnTo>
                  <a:pt x="52250" y="20210"/>
                </a:lnTo>
                <a:lnTo>
                  <a:pt x="52260" y="20220"/>
                </a:lnTo>
                <a:lnTo>
                  <a:pt x="52280" y="20230"/>
                </a:lnTo>
                <a:lnTo>
                  <a:pt x="52280" y="20240"/>
                </a:lnTo>
                <a:lnTo>
                  <a:pt x="52290" y="20250"/>
                </a:lnTo>
                <a:lnTo>
                  <a:pt x="52300" y="20250"/>
                </a:lnTo>
                <a:lnTo>
                  <a:pt x="52320" y="20270"/>
                </a:lnTo>
                <a:lnTo>
                  <a:pt x="52340" y="20280"/>
                </a:lnTo>
                <a:lnTo>
                  <a:pt x="52350" y="20290"/>
                </a:lnTo>
                <a:lnTo>
                  <a:pt x="52360" y="20300"/>
                </a:lnTo>
                <a:lnTo>
                  <a:pt x="52370" y="20310"/>
                </a:lnTo>
                <a:lnTo>
                  <a:pt x="52380" y="20310"/>
                </a:lnTo>
                <a:lnTo>
                  <a:pt x="52390" y="20330"/>
                </a:lnTo>
                <a:lnTo>
                  <a:pt x="52410" y="20340"/>
                </a:lnTo>
                <a:lnTo>
                  <a:pt x="52420" y="20350"/>
                </a:lnTo>
                <a:lnTo>
                  <a:pt x="52430" y="20360"/>
                </a:lnTo>
                <a:lnTo>
                  <a:pt x="52450" y="20370"/>
                </a:lnTo>
                <a:lnTo>
                  <a:pt x="52470" y="20380"/>
                </a:lnTo>
                <a:lnTo>
                  <a:pt x="52470" y="20390"/>
                </a:lnTo>
                <a:lnTo>
                  <a:pt x="52490" y="20410"/>
                </a:lnTo>
                <a:lnTo>
                  <a:pt x="52510" y="20420"/>
                </a:lnTo>
                <a:lnTo>
                  <a:pt x="52520" y="20430"/>
                </a:lnTo>
                <a:lnTo>
                  <a:pt x="52530" y="20440"/>
                </a:lnTo>
                <a:lnTo>
                  <a:pt x="52540" y="20450"/>
                </a:lnTo>
                <a:lnTo>
                  <a:pt x="52550" y="20460"/>
                </a:lnTo>
                <a:lnTo>
                  <a:pt x="52560" y="20460"/>
                </a:lnTo>
                <a:lnTo>
                  <a:pt x="52580" y="20480"/>
                </a:lnTo>
                <a:lnTo>
                  <a:pt x="52590" y="20490"/>
                </a:lnTo>
                <a:lnTo>
                  <a:pt x="52600" y="20500"/>
                </a:lnTo>
                <a:lnTo>
                  <a:pt x="52620" y="20510"/>
                </a:lnTo>
                <a:lnTo>
                  <a:pt x="52640" y="20520"/>
                </a:lnTo>
                <a:lnTo>
                  <a:pt x="52650" y="20530"/>
                </a:lnTo>
                <a:lnTo>
                  <a:pt x="52660" y="20540"/>
                </a:lnTo>
                <a:lnTo>
                  <a:pt x="52680" y="20560"/>
                </a:lnTo>
                <a:lnTo>
                  <a:pt x="52690" y="20570"/>
                </a:lnTo>
                <a:lnTo>
                  <a:pt x="52700" y="20580"/>
                </a:lnTo>
                <a:lnTo>
                  <a:pt x="52720" y="20590"/>
                </a:lnTo>
                <a:lnTo>
                  <a:pt x="52730" y="20600"/>
                </a:lnTo>
                <a:lnTo>
                  <a:pt x="52740" y="20600"/>
                </a:lnTo>
                <a:lnTo>
                  <a:pt x="52750" y="20610"/>
                </a:lnTo>
                <a:lnTo>
                  <a:pt x="52760" y="20620"/>
                </a:lnTo>
                <a:lnTo>
                  <a:pt x="52770" y="20630"/>
                </a:lnTo>
                <a:lnTo>
                  <a:pt x="52790" y="20650"/>
                </a:lnTo>
                <a:lnTo>
                  <a:pt x="52810" y="20660"/>
                </a:lnTo>
                <a:lnTo>
                  <a:pt x="52820" y="20670"/>
                </a:lnTo>
                <a:lnTo>
                  <a:pt x="52830" y="20680"/>
                </a:lnTo>
                <a:lnTo>
                  <a:pt x="52840" y="20690"/>
                </a:lnTo>
                <a:lnTo>
                  <a:pt x="52850" y="20690"/>
                </a:lnTo>
                <a:lnTo>
                  <a:pt x="52860" y="20710"/>
                </a:lnTo>
                <a:lnTo>
                  <a:pt x="52870" y="20720"/>
                </a:lnTo>
                <a:lnTo>
                  <a:pt x="52890" y="20730"/>
                </a:lnTo>
                <a:lnTo>
                  <a:pt x="52900" y="20740"/>
                </a:lnTo>
                <a:lnTo>
                  <a:pt x="52920" y="20750"/>
                </a:lnTo>
                <a:lnTo>
                  <a:pt x="52930" y="20760"/>
                </a:lnTo>
                <a:lnTo>
                  <a:pt x="52950" y="20770"/>
                </a:lnTo>
                <a:lnTo>
                  <a:pt x="52960" y="20780"/>
                </a:lnTo>
                <a:lnTo>
                  <a:pt x="52970" y="20790"/>
                </a:lnTo>
                <a:lnTo>
                  <a:pt x="52980" y="20800"/>
                </a:lnTo>
                <a:lnTo>
                  <a:pt x="52990" y="20810"/>
                </a:lnTo>
                <a:lnTo>
                  <a:pt x="53000" y="20820"/>
                </a:lnTo>
                <a:lnTo>
                  <a:pt x="53020" y="20830"/>
                </a:lnTo>
                <a:lnTo>
                  <a:pt x="53020" y="20840"/>
                </a:lnTo>
                <a:lnTo>
                  <a:pt x="53030" y="20840"/>
                </a:lnTo>
                <a:lnTo>
                  <a:pt x="53040" y="20850"/>
                </a:lnTo>
                <a:lnTo>
                  <a:pt x="53060" y="20870"/>
                </a:lnTo>
                <a:lnTo>
                  <a:pt x="53080" y="20880"/>
                </a:lnTo>
                <a:lnTo>
                  <a:pt x="53090" y="20890"/>
                </a:lnTo>
                <a:lnTo>
                  <a:pt x="53100" y="20900"/>
                </a:lnTo>
                <a:lnTo>
                  <a:pt x="53120" y="20910"/>
                </a:lnTo>
                <a:lnTo>
                  <a:pt x="53130" y="20920"/>
                </a:lnTo>
                <a:lnTo>
                  <a:pt x="53140" y="20930"/>
                </a:lnTo>
                <a:lnTo>
                  <a:pt x="53150" y="20940"/>
                </a:lnTo>
                <a:lnTo>
                  <a:pt x="53160" y="20940"/>
                </a:lnTo>
                <a:lnTo>
                  <a:pt x="53170" y="20960"/>
                </a:lnTo>
                <a:lnTo>
                  <a:pt x="53190" y="20970"/>
                </a:lnTo>
                <a:lnTo>
                  <a:pt x="53210" y="20980"/>
                </a:lnTo>
                <a:lnTo>
                  <a:pt x="53220" y="20990"/>
                </a:lnTo>
                <a:lnTo>
                  <a:pt x="53230" y="21000"/>
                </a:lnTo>
                <a:lnTo>
                  <a:pt x="53250" y="21020"/>
                </a:lnTo>
                <a:lnTo>
                  <a:pt x="53260" y="21030"/>
                </a:lnTo>
                <a:lnTo>
                  <a:pt x="53270" y="21040"/>
                </a:lnTo>
                <a:lnTo>
                  <a:pt x="53290" y="21050"/>
                </a:lnTo>
                <a:lnTo>
                  <a:pt x="53300" y="21060"/>
                </a:lnTo>
                <a:lnTo>
                  <a:pt x="53320" y="21070"/>
                </a:lnTo>
                <a:lnTo>
                  <a:pt x="53330" y="21080"/>
                </a:lnTo>
                <a:lnTo>
                  <a:pt x="53350" y="21090"/>
                </a:lnTo>
                <a:lnTo>
                  <a:pt x="53360" y="21110"/>
                </a:lnTo>
                <a:lnTo>
                  <a:pt x="53380" y="21120"/>
                </a:lnTo>
                <a:lnTo>
                  <a:pt x="53390" y="21130"/>
                </a:lnTo>
                <a:lnTo>
                  <a:pt x="53400" y="21140"/>
                </a:lnTo>
                <a:lnTo>
                  <a:pt x="53420" y="21150"/>
                </a:lnTo>
                <a:lnTo>
                  <a:pt x="53430" y="21170"/>
                </a:lnTo>
                <a:lnTo>
                  <a:pt x="53440" y="21170"/>
                </a:lnTo>
                <a:lnTo>
                  <a:pt x="53440" y="21180"/>
                </a:lnTo>
                <a:lnTo>
                  <a:pt x="53460" y="21190"/>
                </a:lnTo>
                <a:lnTo>
                  <a:pt x="53480" y="21200"/>
                </a:lnTo>
                <a:lnTo>
                  <a:pt x="53490" y="21210"/>
                </a:lnTo>
                <a:lnTo>
                  <a:pt x="53500" y="21220"/>
                </a:lnTo>
                <a:lnTo>
                  <a:pt x="53520" y="21230"/>
                </a:lnTo>
                <a:lnTo>
                  <a:pt x="53530" y="21250"/>
                </a:lnTo>
                <a:lnTo>
                  <a:pt x="53550" y="21260"/>
                </a:lnTo>
                <a:lnTo>
                  <a:pt x="53560" y="21270"/>
                </a:lnTo>
                <a:lnTo>
                  <a:pt x="53570" y="21280"/>
                </a:lnTo>
                <a:lnTo>
                  <a:pt x="53590" y="21290"/>
                </a:lnTo>
                <a:lnTo>
                  <a:pt x="53600" y="21300"/>
                </a:lnTo>
                <a:lnTo>
                  <a:pt x="53620" y="21310"/>
                </a:lnTo>
                <a:lnTo>
                  <a:pt x="53630" y="21320"/>
                </a:lnTo>
                <a:lnTo>
                  <a:pt x="53650" y="21340"/>
                </a:lnTo>
                <a:lnTo>
                  <a:pt x="53660" y="21350"/>
                </a:lnTo>
                <a:lnTo>
                  <a:pt x="53670" y="21360"/>
                </a:lnTo>
                <a:lnTo>
                  <a:pt x="53690" y="21370"/>
                </a:lnTo>
                <a:lnTo>
                  <a:pt x="53700" y="21380"/>
                </a:lnTo>
                <a:lnTo>
                  <a:pt x="53720" y="21400"/>
                </a:lnTo>
                <a:lnTo>
                  <a:pt x="53730" y="21400"/>
                </a:lnTo>
                <a:lnTo>
                  <a:pt x="53740" y="21410"/>
                </a:lnTo>
                <a:lnTo>
                  <a:pt x="53740" y="21420"/>
                </a:lnTo>
                <a:lnTo>
                  <a:pt x="53750" y="21430"/>
                </a:lnTo>
                <a:lnTo>
                  <a:pt x="53770" y="21440"/>
                </a:lnTo>
                <a:lnTo>
                  <a:pt x="53780" y="21450"/>
                </a:lnTo>
                <a:lnTo>
                  <a:pt x="53800" y="21460"/>
                </a:lnTo>
                <a:lnTo>
                  <a:pt x="53810" y="21470"/>
                </a:lnTo>
                <a:lnTo>
                  <a:pt x="53820" y="21480"/>
                </a:lnTo>
                <a:lnTo>
                  <a:pt x="53830" y="21490"/>
                </a:lnTo>
                <a:lnTo>
                  <a:pt x="53850" y="21500"/>
                </a:lnTo>
                <a:lnTo>
                  <a:pt x="53860" y="21510"/>
                </a:lnTo>
                <a:lnTo>
                  <a:pt x="53870" y="21520"/>
                </a:lnTo>
                <a:lnTo>
                  <a:pt x="53880" y="21520"/>
                </a:lnTo>
                <a:lnTo>
                  <a:pt x="53890" y="21540"/>
                </a:lnTo>
                <a:lnTo>
                  <a:pt x="53910" y="21550"/>
                </a:lnTo>
                <a:lnTo>
                  <a:pt x="53920" y="21560"/>
                </a:lnTo>
                <a:lnTo>
                  <a:pt x="53940" y="21570"/>
                </a:lnTo>
                <a:lnTo>
                  <a:pt x="53950" y="21580"/>
                </a:lnTo>
                <a:lnTo>
                  <a:pt x="54240" y="21810"/>
                </a:lnTo>
                <a:lnTo>
                  <a:pt x="54670" y="21750"/>
                </a:lnTo>
                <a:lnTo>
                  <a:pt x="54700" y="21750"/>
                </a:lnTo>
                <a:lnTo>
                  <a:pt x="55960" y="21670"/>
                </a:lnTo>
                <a:lnTo>
                  <a:pt x="57520" y="21570"/>
                </a:lnTo>
                <a:lnTo>
                  <a:pt x="57820" y="21550"/>
                </a:lnTo>
                <a:lnTo>
                  <a:pt x="57910" y="21550"/>
                </a:lnTo>
                <a:lnTo>
                  <a:pt x="62410" y="21270"/>
                </a:lnTo>
                <a:lnTo>
                  <a:pt x="62430" y="21270"/>
                </a:lnTo>
                <a:lnTo>
                  <a:pt x="63950" y="21140"/>
                </a:lnTo>
                <a:lnTo>
                  <a:pt x="64010" y="21140"/>
                </a:lnTo>
                <a:lnTo>
                  <a:pt x="64240" y="21120"/>
                </a:lnTo>
                <a:lnTo>
                  <a:pt x="64260" y="21120"/>
                </a:lnTo>
                <a:lnTo>
                  <a:pt x="64290" y="21120"/>
                </a:lnTo>
                <a:lnTo>
                  <a:pt x="65730" y="21000"/>
                </a:lnTo>
                <a:lnTo>
                  <a:pt x="65740" y="21000"/>
                </a:lnTo>
                <a:lnTo>
                  <a:pt x="68780" y="20820"/>
                </a:lnTo>
                <a:lnTo>
                  <a:pt x="68930" y="20810"/>
                </a:lnTo>
                <a:lnTo>
                  <a:pt x="69010" y="22500"/>
                </a:lnTo>
                <a:lnTo>
                  <a:pt x="69060" y="23700"/>
                </a:lnTo>
                <a:lnTo>
                  <a:pt x="66740" y="26100"/>
                </a:lnTo>
                <a:lnTo>
                  <a:pt x="65620" y="26100"/>
                </a:lnTo>
                <a:lnTo>
                  <a:pt x="64210" y="27610"/>
                </a:lnTo>
                <a:lnTo>
                  <a:pt x="64150" y="27700"/>
                </a:lnTo>
                <a:lnTo>
                  <a:pt x="64130" y="27740"/>
                </a:lnTo>
                <a:lnTo>
                  <a:pt x="64130" y="27760"/>
                </a:lnTo>
                <a:lnTo>
                  <a:pt x="62730" y="29900"/>
                </a:lnTo>
                <a:lnTo>
                  <a:pt x="62600" y="30100"/>
                </a:lnTo>
                <a:lnTo>
                  <a:pt x="62450" y="30320"/>
                </a:lnTo>
                <a:lnTo>
                  <a:pt x="61810" y="31300"/>
                </a:lnTo>
                <a:lnTo>
                  <a:pt x="61800" y="3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Awd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40" y="8180"/>
                </a:moveTo>
                <a:lnTo>
                  <a:pt x="31950" y="8190"/>
                </a:lnTo>
                <a:lnTo>
                  <a:pt x="31950" y="8200"/>
                </a:lnTo>
                <a:lnTo>
                  <a:pt x="31960" y="8220"/>
                </a:lnTo>
                <a:lnTo>
                  <a:pt x="31950" y="8250"/>
                </a:lnTo>
                <a:lnTo>
                  <a:pt x="31950" y="8280"/>
                </a:lnTo>
                <a:lnTo>
                  <a:pt x="31930" y="8300"/>
                </a:lnTo>
                <a:lnTo>
                  <a:pt x="31920" y="8310"/>
                </a:lnTo>
                <a:lnTo>
                  <a:pt x="31880" y="8340"/>
                </a:lnTo>
                <a:lnTo>
                  <a:pt x="31830" y="8360"/>
                </a:lnTo>
                <a:lnTo>
                  <a:pt x="31830" y="8310"/>
                </a:lnTo>
                <a:lnTo>
                  <a:pt x="31800" y="8280"/>
                </a:lnTo>
                <a:lnTo>
                  <a:pt x="31820" y="8250"/>
                </a:lnTo>
                <a:lnTo>
                  <a:pt x="31860" y="8190"/>
                </a:lnTo>
                <a:lnTo>
                  <a:pt x="31880" y="8180"/>
                </a:lnTo>
                <a:lnTo>
                  <a:pt x="31910" y="8180"/>
                </a:lnTo>
                <a:lnTo>
                  <a:pt x="31930" y="8180"/>
                </a:lnTo>
                <a:lnTo>
                  <a:pt x="31940" y="8180"/>
                </a:lnTo>
                <a:close/>
                <a:moveTo>
                  <a:pt x="30780" y="7930"/>
                </a:moveTo>
                <a:lnTo>
                  <a:pt x="30700" y="7910"/>
                </a:lnTo>
                <a:lnTo>
                  <a:pt x="30720" y="7890"/>
                </a:lnTo>
                <a:lnTo>
                  <a:pt x="30740" y="7890"/>
                </a:lnTo>
                <a:lnTo>
                  <a:pt x="30820" y="7920"/>
                </a:lnTo>
                <a:lnTo>
                  <a:pt x="30860" y="7960"/>
                </a:lnTo>
                <a:lnTo>
                  <a:pt x="30900" y="8040"/>
                </a:lnTo>
                <a:lnTo>
                  <a:pt x="30910" y="8060"/>
                </a:lnTo>
                <a:lnTo>
                  <a:pt x="30940" y="8180"/>
                </a:lnTo>
                <a:lnTo>
                  <a:pt x="30950" y="8200"/>
                </a:lnTo>
                <a:lnTo>
                  <a:pt x="31010" y="8320"/>
                </a:lnTo>
                <a:lnTo>
                  <a:pt x="31030" y="8330"/>
                </a:lnTo>
                <a:lnTo>
                  <a:pt x="31050" y="8320"/>
                </a:lnTo>
                <a:lnTo>
                  <a:pt x="31060" y="8310"/>
                </a:lnTo>
                <a:lnTo>
                  <a:pt x="31080" y="8290"/>
                </a:lnTo>
                <a:lnTo>
                  <a:pt x="31100" y="8280"/>
                </a:lnTo>
                <a:lnTo>
                  <a:pt x="31110" y="8290"/>
                </a:lnTo>
                <a:lnTo>
                  <a:pt x="31140" y="8360"/>
                </a:lnTo>
                <a:lnTo>
                  <a:pt x="31170" y="8410"/>
                </a:lnTo>
                <a:lnTo>
                  <a:pt x="31260" y="8500"/>
                </a:lnTo>
                <a:lnTo>
                  <a:pt x="31290" y="8520"/>
                </a:lnTo>
                <a:lnTo>
                  <a:pt x="31330" y="8560"/>
                </a:lnTo>
                <a:lnTo>
                  <a:pt x="31380" y="8610"/>
                </a:lnTo>
                <a:lnTo>
                  <a:pt x="31390" y="8620"/>
                </a:lnTo>
                <a:lnTo>
                  <a:pt x="31410" y="8640"/>
                </a:lnTo>
                <a:lnTo>
                  <a:pt x="31510" y="8620"/>
                </a:lnTo>
                <a:lnTo>
                  <a:pt x="31530" y="8610"/>
                </a:lnTo>
                <a:lnTo>
                  <a:pt x="31650" y="8640"/>
                </a:lnTo>
                <a:lnTo>
                  <a:pt x="31660" y="8650"/>
                </a:lnTo>
                <a:lnTo>
                  <a:pt x="31670" y="8670"/>
                </a:lnTo>
                <a:lnTo>
                  <a:pt x="31680" y="8720"/>
                </a:lnTo>
                <a:lnTo>
                  <a:pt x="31690" y="8730"/>
                </a:lnTo>
                <a:lnTo>
                  <a:pt x="31700" y="8730"/>
                </a:lnTo>
                <a:lnTo>
                  <a:pt x="31720" y="8740"/>
                </a:lnTo>
                <a:lnTo>
                  <a:pt x="31780" y="8770"/>
                </a:lnTo>
                <a:lnTo>
                  <a:pt x="31810" y="8800"/>
                </a:lnTo>
                <a:lnTo>
                  <a:pt x="31830" y="8830"/>
                </a:lnTo>
                <a:lnTo>
                  <a:pt x="31860" y="8830"/>
                </a:lnTo>
                <a:lnTo>
                  <a:pt x="31940" y="8800"/>
                </a:lnTo>
                <a:lnTo>
                  <a:pt x="31990" y="8790"/>
                </a:lnTo>
                <a:lnTo>
                  <a:pt x="32040" y="8740"/>
                </a:lnTo>
                <a:lnTo>
                  <a:pt x="32090" y="8710"/>
                </a:lnTo>
                <a:lnTo>
                  <a:pt x="32120" y="8690"/>
                </a:lnTo>
                <a:lnTo>
                  <a:pt x="32150" y="8700"/>
                </a:lnTo>
                <a:lnTo>
                  <a:pt x="32160" y="8720"/>
                </a:lnTo>
                <a:lnTo>
                  <a:pt x="32090" y="8760"/>
                </a:lnTo>
                <a:lnTo>
                  <a:pt x="32080" y="8770"/>
                </a:lnTo>
                <a:lnTo>
                  <a:pt x="32060" y="8800"/>
                </a:lnTo>
                <a:lnTo>
                  <a:pt x="32020" y="8840"/>
                </a:lnTo>
                <a:lnTo>
                  <a:pt x="32010" y="8930"/>
                </a:lnTo>
                <a:lnTo>
                  <a:pt x="31990" y="8980"/>
                </a:lnTo>
                <a:lnTo>
                  <a:pt x="32000" y="8990"/>
                </a:lnTo>
                <a:lnTo>
                  <a:pt x="32000" y="9030"/>
                </a:lnTo>
                <a:lnTo>
                  <a:pt x="32030" y="9090"/>
                </a:lnTo>
                <a:lnTo>
                  <a:pt x="32040" y="9110"/>
                </a:lnTo>
                <a:lnTo>
                  <a:pt x="32040" y="9150"/>
                </a:lnTo>
                <a:lnTo>
                  <a:pt x="32050" y="9170"/>
                </a:lnTo>
                <a:lnTo>
                  <a:pt x="32090" y="9240"/>
                </a:lnTo>
                <a:lnTo>
                  <a:pt x="32090" y="9290"/>
                </a:lnTo>
                <a:lnTo>
                  <a:pt x="32090" y="9400"/>
                </a:lnTo>
                <a:lnTo>
                  <a:pt x="32100" y="9560"/>
                </a:lnTo>
                <a:lnTo>
                  <a:pt x="32130" y="9640"/>
                </a:lnTo>
                <a:lnTo>
                  <a:pt x="32150" y="9670"/>
                </a:lnTo>
                <a:lnTo>
                  <a:pt x="32230" y="9840"/>
                </a:lnTo>
                <a:lnTo>
                  <a:pt x="32240" y="9850"/>
                </a:lnTo>
                <a:lnTo>
                  <a:pt x="32240" y="9860"/>
                </a:lnTo>
                <a:lnTo>
                  <a:pt x="32250" y="9920"/>
                </a:lnTo>
                <a:lnTo>
                  <a:pt x="32270" y="9960"/>
                </a:lnTo>
                <a:lnTo>
                  <a:pt x="32320" y="10000"/>
                </a:lnTo>
                <a:lnTo>
                  <a:pt x="32350" y="10010"/>
                </a:lnTo>
                <a:lnTo>
                  <a:pt x="32390" y="10000"/>
                </a:lnTo>
                <a:lnTo>
                  <a:pt x="32400" y="10000"/>
                </a:lnTo>
                <a:lnTo>
                  <a:pt x="32390" y="9990"/>
                </a:lnTo>
                <a:lnTo>
                  <a:pt x="32310" y="9960"/>
                </a:lnTo>
                <a:lnTo>
                  <a:pt x="32310" y="9950"/>
                </a:lnTo>
                <a:lnTo>
                  <a:pt x="32300" y="9940"/>
                </a:lnTo>
                <a:lnTo>
                  <a:pt x="32300" y="9930"/>
                </a:lnTo>
                <a:lnTo>
                  <a:pt x="32310" y="9930"/>
                </a:lnTo>
                <a:lnTo>
                  <a:pt x="32320" y="9930"/>
                </a:lnTo>
                <a:lnTo>
                  <a:pt x="32490" y="9980"/>
                </a:lnTo>
                <a:lnTo>
                  <a:pt x="32500" y="9990"/>
                </a:lnTo>
                <a:lnTo>
                  <a:pt x="32500" y="10000"/>
                </a:lnTo>
                <a:lnTo>
                  <a:pt x="32510" y="10040"/>
                </a:lnTo>
                <a:lnTo>
                  <a:pt x="32560" y="10210"/>
                </a:lnTo>
                <a:lnTo>
                  <a:pt x="32630" y="10340"/>
                </a:lnTo>
                <a:lnTo>
                  <a:pt x="32690" y="10440"/>
                </a:lnTo>
                <a:lnTo>
                  <a:pt x="32780" y="10640"/>
                </a:lnTo>
                <a:lnTo>
                  <a:pt x="32890" y="10800"/>
                </a:lnTo>
                <a:lnTo>
                  <a:pt x="32930" y="10860"/>
                </a:lnTo>
                <a:lnTo>
                  <a:pt x="32960" y="10900"/>
                </a:lnTo>
                <a:lnTo>
                  <a:pt x="33010" y="10980"/>
                </a:lnTo>
                <a:lnTo>
                  <a:pt x="33100" y="11150"/>
                </a:lnTo>
                <a:lnTo>
                  <a:pt x="33160" y="11230"/>
                </a:lnTo>
                <a:lnTo>
                  <a:pt x="33210" y="11310"/>
                </a:lnTo>
                <a:lnTo>
                  <a:pt x="33220" y="11310"/>
                </a:lnTo>
                <a:lnTo>
                  <a:pt x="33280" y="11440"/>
                </a:lnTo>
                <a:lnTo>
                  <a:pt x="33340" y="11510"/>
                </a:lnTo>
                <a:lnTo>
                  <a:pt x="33400" y="11600"/>
                </a:lnTo>
                <a:lnTo>
                  <a:pt x="33440" y="11630"/>
                </a:lnTo>
                <a:lnTo>
                  <a:pt x="33650" y="11860"/>
                </a:lnTo>
                <a:lnTo>
                  <a:pt x="33870" y="12110"/>
                </a:lnTo>
                <a:lnTo>
                  <a:pt x="33910" y="12150"/>
                </a:lnTo>
                <a:lnTo>
                  <a:pt x="34040" y="12310"/>
                </a:lnTo>
                <a:lnTo>
                  <a:pt x="34200" y="12470"/>
                </a:lnTo>
                <a:lnTo>
                  <a:pt x="34220" y="12500"/>
                </a:lnTo>
                <a:lnTo>
                  <a:pt x="34310" y="12580"/>
                </a:lnTo>
                <a:lnTo>
                  <a:pt x="34330" y="12610"/>
                </a:lnTo>
                <a:lnTo>
                  <a:pt x="34370" y="12650"/>
                </a:lnTo>
                <a:lnTo>
                  <a:pt x="34490" y="12760"/>
                </a:lnTo>
                <a:lnTo>
                  <a:pt x="34490" y="12770"/>
                </a:lnTo>
                <a:lnTo>
                  <a:pt x="34970" y="13180"/>
                </a:lnTo>
                <a:lnTo>
                  <a:pt x="35010" y="13220"/>
                </a:lnTo>
                <a:lnTo>
                  <a:pt x="35040" y="13240"/>
                </a:lnTo>
                <a:lnTo>
                  <a:pt x="35130" y="13320"/>
                </a:lnTo>
                <a:lnTo>
                  <a:pt x="35140" y="13330"/>
                </a:lnTo>
                <a:lnTo>
                  <a:pt x="35150" y="13350"/>
                </a:lnTo>
                <a:lnTo>
                  <a:pt x="35210" y="13370"/>
                </a:lnTo>
                <a:lnTo>
                  <a:pt x="35290" y="13410"/>
                </a:lnTo>
                <a:lnTo>
                  <a:pt x="35410" y="13470"/>
                </a:lnTo>
                <a:lnTo>
                  <a:pt x="35510" y="13560"/>
                </a:lnTo>
                <a:lnTo>
                  <a:pt x="35750" y="13750"/>
                </a:lnTo>
                <a:lnTo>
                  <a:pt x="35760" y="13760"/>
                </a:lnTo>
                <a:lnTo>
                  <a:pt x="35820" y="13800"/>
                </a:lnTo>
                <a:lnTo>
                  <a:pt x="35870" y="13830"/>
                </a:lnTo>
                <a:lnTo>
                  <a:pt x="35920" y="13910"/>
                </a:lnTo>
                <a:lnTo>
                  <a:pt x="35980" y="13990"/>
                </a:lnTo>
                <a:lnTo>
                  <a:pt x="35990" y="14000"/>
                </a:lnTo>
                <a:lnTo>
                  <a:pt x="36070" y="14080"/>
                </a:lnTo>
                <a:lnTo>
                  <a:pt x="36170" y="14150"/>
                </a:lnTo>
                <a:lnTo>
                  <a:pt x="36220" y="14180"/>
                </a:lnTo>
                <a:lnTo>
                  <a:pt x="36280" y="14180"/>
                </a:lnTo>
                <a:lnTo>
                  <a:pt x="36300" y="14190"/>
                </a:lnTo>
                <a:lnTo>
                  <a:pt x="36370" y="14210"/>
                </a:lnTo>
                <a:lnTo>
                  <a:pt x="36420" y="14250"/>
                </a:lnTo>
                <a:lnTo>
                  <a:pt x="36660" y="14440"/>
                </a:lnTo>
                <a:lnTo>
                  <a:pt x="36770" y="14510"/>
                </a:lnTo>
                <a:lnTo>
                  <a:pt x="36810" y="14550"/>
                </a:lnTo>
                <a:lnTo>
                  <a:pt x="36880" y="14620"/>
                </a:lnTo>
                <a:lnTo>
                  <a:pt x="36990" y="14730"/>
                </a:lnTo>
                <a:lnTo>
                  <a:pt x="37010" y="14750"/>
                </a:lnTo>
                <a:lnTo>
                  <a:pt x="37000" y="14760"/>
                </a:lnTo>
                <a:lnTo>
                  <a:pt x="36670" y="15350"/>
                </a:lnTo>
                <a:lnTo>
                  <a:pt x="36440" y="15770"/>
                </a:lnTo>
                <a:lnTo>
                  <a:pt x="36220" y="16070"/>
                </a:lnTo>
                <a:lnTo>
                  <a:pt x="36160" y="16150"/>
                </a:lnTo>
                <a:lnTo>
                  <a:pt x="36040" y="16320"/>
                </a:lnTo>
                <a:lnTo>
                  <a:pt x="35850" y="16580"/>
                </a:lnTo>
                <a:lnTo>
                  <a:pt x="35710" y="16780"/>
                </a:lnTo>
                <a:lnTo>
                  <a:pt x="35490" y="16660"/>
                </a:lnTo>
                <a:lnTo>
                  <a:pt x="35360" y="16590"/>
                </a:lnTo>
                <a:lnTo>
                  <a:pt x="35170" y="16480"/>
                </a:lnTo>
                <a:lnTo>
                  <a:pt x="34950" y="16360"/>
                </a:lnTo>
                <a:lnTo>
                  <a:pt x="34250" y="15970"/>
                </a:lnTo>
                <a:lnTo>
                  <a:pt x="33860" y="15910"/>
                </a:lnTo>
                <a:lnTo>
                  <a:pt x="33820" y="15940"/>
                </a:lnTo>
                <a:lnTo>
                  <a:pt x="33590" y="16170"/>
                </a:lnTo>
                <a:lnTo>
                  <a:pt x="33380" y="16480"/>
                </a:lnTo>
                <a:lnTo>
                  <a:pt x="33260" y="16660"/>
                </a:lnTo>
                <a:lnTo>
                  <a:pt x="32700" y="17460"/>
                </a:lnTo>
                <a:lnTo>
                  <a:pt x="32490" y="17760"/>
                </a:lnTo>
                <a:lnTo>
                  <a:pt x="32340" y="17990"/>
                </a:lnTo>
                <a:lnTo>
                  <a:pt x="31840" y="18580"/>
                </a:lnTo>
                <a:lnTo>
                  <a:pt x="31620" y="18860"/>
                </a:lnTo>
                <a:lnTo>
                  <a:pt x="31510" y="18980"/>
                </a:lnTo>
                <a:lnTo>
                  <a:pt x="31310" y="19220"/>
                </a:lnTo>
                <a:lnTo>
                  <a:pt x="31280" y="19260"/>
                </a:lnTo>
                <a:lnTo>
                  <a:pt x="31270" y="19270"/>
                </a:lnTo>
                <a:lnTo>
                  <a:pt x="30880" y="20000"/>
                </a:lnTo>
                <a:lnTo>
                  <a:pt x="30740" y="20230"/>
                </a:lnTo>
                <a:lnTo>
                  <a:pt x="30700" y="20010"/>
                </a:lnTo>
                <a:lnTo>
                  <a:pt x="30610" y="19480"/>
                </a:lnTo>
                <a:lnTo>
                  <a:pt x="30600" y="19360"/>
                </a:lnTo>
                <a:lnTo>
                  <a:pt x="30560" y="19170"/>
                </a:lnTo>
                <a:lnTo>
                  <a:pt x="30520" y="18980"/>
                </a:lnTo>
                <a:lnTo>
                  <a:pt x="30320" y="18870"/>
                </a:lnTo>
                <a:lnTo>
                  <a:pt x="30310" y="18850"/>
                </a:lnTo>
                <a:lnTo>
                  <a:pt x="30280" y="18810"/>
                </a:lnTo>
                <a:lnTo>
                  <a:pt x="30250" y="18760"/>
                </a:lnTo>
                <a:lnTo>
                  <a:pt x="30170" y="18650"/>
                </a:lnTo>
                <a:lnTo>
                  <a:pt x="30110" y="18620"/>
                </a:lnTo>
                <a:lnTo>
                  <a:pt x="30020" y="18580"/>
                </a:lnTo>
                <a:lnTo>
                  <a:pt x="29890" y="18580"/>
                </a:lnTo>
                <a:lnTo>
                  <a:pt x="29800" y="18580"/>
                </a:lnTo>
                <a:lnTo>
                  <a:pt x="29550" y="18540"/>
                </a:lnTo>
                <a:lnTo>
                  <a:pt x="29380" y="18430"/>
                </a:lnTo>
                <a:lnTo>
                  <a:pt x="29330" y="18370"/>
                </a:lnTo>
                <a:lnTo>
                  <a:pt x="29250" y="18180"/>
                </a:lnTo>
                <a:lnTo>
                  <a:pt x="29230" y="18150"/>
                </a:lnTo>
                <a:lnTo>
                  <a:pt x="29170" y="18000"/>
                </a:lnTo>
                <a:lnTo>
                  <a:pt x="29150" y="17930"/>
                </a:lnTo>
                <a:lnTo>
                  <a:pt x="29020" y="17590"/>
                </a:lnTo>
                <a:lnTo>
                  <a:pt x="28940" y="17390"/>
                </a:lnTo>
                <a:lnTo>
                  <a:pt x="28890" y="17310"/>
                </a:lnTo>
                <a:lnTo>
                  <a:pt x="28820" y="17250"/>
                </a:lnTo>
                <a:lnTo>
                  <a:pt x="28820" y="17240"/>
                </a:lnTo>
                <a:lnTo>
                  <a:pt x="28700" y="17140"/>
                </a:lnTo>
                <a:lnTo>
                  <a:pt x="28690" y="17140"/>
                </a:lnTo>
                <a:lnTo>
                  <a:pt x="28580" y="17040"/>
                </a:lnTo>
                <a:lnTo>
                  <a:pt x="28450" y="16910"/>
                </a:lnTo>
                <a:lnTo>
                  <a:pt x="28440" y="16900"/>
                </a:lnTo>
                <a:lnTo>
                  <a:pt x="28040" y="16540"/>
                </a:lnTo>
                <a:lnTo>
                  <a:pt x="27930" y="16420"/>
                </a:lnTo>
                <a:lnTo>
                  <a:pt x="27890" y="16370"/>
                </a:lnTo>
                <a:lnTo>
                  <a:pt x="27880" y="16350"/>
                </a:lnTo>
                <a:lnTo>
                  <a:pt x="27850" y="16300"/>
                </a:lnTo>
                <a:lnTo>
                  <a:pt x="27840" y="16270"/>
                </a:lnTo>
                <a:lnTo>
                  <a:pt x="27720" y="16060"/>
                </a:lnTo>
                <a:lnTo>
                  <a:pt x="27610" y="15790"/>
                </a:lnTo>
                <a:lnTo>
                  <a:pt x="27550" y="15620"/>
                </a:lnTo>
                <a:lnTo>
                  <a:pt x="27540" y="15590"/>
                </a:lnTo>
                <a:lnTo>
                  <a:pt x="27540" y="15570"/>
                </a:lnTo>
                <a:lnTo>
                  <a:pt x="27520" y="15370"/>
                </a:lnTo>
                <a:lnTo>
                  <a:pt x="27510" y="15260"/>
                </a:lnTo>
                <a:lnTo>
                  <a:pt x="27480" y="15090"/>
                </a:lnTo>
                <a:lnTo>
                  <a:pt x="27410" y="14860"/>
                </a:lnTo>
                <a:lnTo>
                  <a:pt x="27180" y="14630"/>
                </a:lnTo>
                <a:lnTo>
                  <a:pt x="27150" y="14480"/>
                </a:lnTo>
                <a:lnTo>
                  <a:pt x="27100" y="14420"/>
                </a:lnTo>
                <a:lnTo>
                  <a:pt x="27050" y="14390"/>
                </a:lnTo>
                <a:lnTo>
                  <a:pt x="26950" y="14360"/>
                </a:lnTo>
                <a:lnTo>
                  <a:pt x="26910" y="14330"/>
                </a:lnTo>
                <a:lnTo>
                  <a:pt x="26900" y="14320"/>
                </a:lnTo>
                <a:lnTo>
                  <a:pt x="26800" y="14160"/>
                </a:lnTo>
                <a:lnTo>
                  <a:pt x="26730" y="14040"/>
                </a:lnTo>
                <a:lnTo>
                  <a:pt x="26720" y="14030"/>
                </a:lnTo>
                <a:lnTo>
                  <a:pt x="26610" y="13660"/>
                </a:lnTo>
                <a:lnTo>
                  <a:pt x="26690" y="13540"/>
                </a:lnTo>
                <a:lnTo>
                  <a:pt x="27010" y="13060"/>
                </a:lnTo>
                <a:lnTo>
                  <a:pt x="27260" y="12680"/>
                </a:lnTo>
                <a:lnTo>
                  <a:pt x="27360" y="12550"/>
                </a:lnTo>
                <a:lnTo>
                  <a:pt x="27540" y="12320"/>
                </a:lnTo>
                <a:lnTo>
                  <a:pt x="27550" y="12310"/>
                </a:lnTo>
                <a:lnTo>
                  <a:pt x="27900" y="11890"/>
                </a:lnTo>
                <a:lnTo>
                  <a:pt x="27910" y="11870"/>
                </a:lnTo>
                <a:lnTo>
                  <a:pt x="28170" y="11610"/>
                </a:lnTo>
                <a:lnTo>
                  <a:pt x="28280" y="11500"/>
                </a:lnTo>
                <a:lnTo>
                  <a:pt x="28290" y="11470"/>
                </a:lnTo>
                <a:lnTo>
                  <a:pt x="28410" y="11260"/>
                </a:lnTo>
                <a:lnTo>
                  <a:pt x="28420" y="11250"/>
                </a:lnTo>
                <a:lnTo>
                  <a:pt x="28450" y="11180"/>
                </a:lnTo>
                <a:lnTo>
                  <a:pt x="28430" y="11190"/>
                </a:lnTo>
                <a:lnTo>
                  <a:pt x="28390" y="11110"/>
                </a:lnTo>
                <a:lnTo>
                  <a:pt x="30430" y="7910"/>
                </a:lnTo>
                <a:lnTo>
                  <a:pt x="30570" y="8050"/>
                </a:lnTo>
                <a:lnTo>
                  <a:pt x="30580" y="8040"/>
                </a:lnTo>
                <a:lnTo>
                  <a:pt x="30630" y="8030"/>
                </a:lnTo>
                <a:lnTo>
                  <a:pt x="30670" y="8030"/>
                </a:lnTo>
                <a:lnTo>
                  <a:pt x="30720" y="8020"/>
                </a:lnTo>
                <a:lnTo>
                  <a:pt x="30760" y="8030"/>
                </a:lnTo>
                <a:lnTo>
                  <a:pt x="30770" y="8040"/>
                </a:lnTo>
                <a:lnTo>
                  <a:pt x="30790" y="8070"/>
                </a:lnTo>
                <a:lnTo>
                  <a:pt x="30820" y="8080"/>
                </a:lnTo>
                <a:lnTo>
                  <a:pt x="30850" y="8080"/>
                </a:lnTo>
                <a:lnTo>
                  <a:pt x="30850" y="8070"/>
                </a:lnTo>
                <a:lnTo>
                  <a:pt x="30850" y="8060"/>
                </a:lnTo>
                <a:lnTo>
                  <a:pt x="30850" y="8050"/>
                </a:lnTo>
                <a:lnTo>
                  <a:pt x="30850" y="8030"/>
                </a:lnTo>
                <a:lnTo>
                  <a:pt x="30810" y="7950"/>
                </a:lnTo>
                <a:lnTo>
                  <a:pt x="30790" y="7940"/>
                </a:lnTo>
                <a:lnTo>
                  <a:pt x="30780" y="7930"/>
                </a:lnTo>
                <a:close/>
                <a:moveTo>
                  <a:pt x="31210" y="8060"/>
                </a:moveTo>
                <a:lnTo>
                  <a:pt x="31200" y="8070"/>
                </a:lnTo>
                <a:lnTo>
                  <a:pt x="31060" y="8180"/>
                </a:lnTo>
                <a:lnTo>
                  <a:pt x="31040" y="8180"/>
                </a:lnTo>
                <a:lnTo>
                  <a:pt x="31070" y="8150"/>
                </a:lnTo>
                <a:lnTo>
                  <a:pt x="31180" y="8050"/>
                </a:lnTo>
                <a:lnTo>
                  <a:pt x="31200" y="7990"/>
                </a:lnTo>
                <a:lnTo>
                  <a:pt x="31210" y="7950"/>
                </a:lnTo>
                <a:lnTo>
                  <a:pt x="31230" y="7860"/>
                </a:lnTo>
                <a:lnTo>
                  <a:pt x="31240" y="7860"/>
                </a:lnTo>
                <a:lnTo>
                  <a:pt x="31250" y="7870"/>
                </a:lnTo>
                <a:lnTo>
                  <a:pt x="31250" y="7910"/>
                </a:lnTo>
                <a:lnTo>
                  <a:pt x="31220" y="8030"/>
                </a:lnTo>
                <a:lnTo>
                  <a:pt x="31210" y="8060"/>
                </a:lnTo>
                <a:close/>
                <a:moveTo>
                  <a:pt x="31860" y="7770"/>
                </a:moveTo>
                <a:lnTo>
                  <a:pt x="31890" y="7750"/>
                </a:lnTo>
                <a:lnTo>
                  <a:pt x="31900" y="7750"/>
                </a:lnTo>
                <a:lnTo>
                  <a:pt x="31910" y="7760"/>
                </a:lnTo>
                <a:lnTo>
                  <a:pt x="31870" y="7830"/>
                </a:lnTo>
                <a:lnTo>
                  <a:pt x="31840" y="7860"/>
                </a:lnTo>
                <a:lnTo>
                  <a:pt x="31820" y="7880"/>
                </a:lnTo>
                <a:lnTo>
                  <a:pt x="31810" y="7880"/>
                </a:lnTo>
                <a:lnTo>
                  <a:pt x="31800" y="7860"/>
                </a:lnTo>
                <a:lnTo>
                  <a:pt x="31810" y="7840"/>
                </a:lnTo>
                <a:lnTo>
                  <a:pt x="31810" y="7820"/>
                </a:lnTo>
                <a:lnTo>
                  <a:pt x="31860" y="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Sanaa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320" y="10960"/>
                </a:moveTo>
                <a:lnTo>
                  <a:pt x="68540" y="11900"/>
                </a:lnTo>
                <a:lnTo>
                  <a:pt x="68730" y="12670"/>
                </a:lnTo>
                <a:lnTo>
                  <a:pt x="68760" y="14090"/>
                </a:lnTo>
                <a:lnTo>
                  <a:pt x="68800" y="15570"/>
                </a:lnTo>
                <a:lnTo>
                  <a:pt x="68800" y="15700"/>
                </a:lnTo>
                <a:lnTo>
                  <a:pt x="68820" y="16670"/>
                </a:lnTo>
                <a:lnTo>
                  <a:pt x="68930" y="20810"/>
                </a:lnTo>
                <a:lnTo>
                  <a:pt x="68780" y="20820"/>
                </a:lnTo>
                <a:lnTo>
                  <a:pt x="65740" y="21000"/>
                </a:lnTo>
                <a:lnTo>
                  <a:pt x="65730" y="21000"/>
                </a:lnTo>
                <a:lnTo>
                  <a:pt x="64290" y="21120"/>
                </a:lnTo>
                <a:lnTo>
                  <a:pt x="64260" y="21120"/>
                </a:lnTo>
                <a:lnTo>
                  <a:pt x="64240" y="21120"/>
                </a:lnTo>
                <a:lnTo>
                  <a:pt x="64010" y="21140"/>
                </a:lnTo>
                <a:lnTo>
                  <a:pt x="63950" y="21140"/>
                </a:lnTo>
                <a:lnTo>
                  <a:pt x="62430" y="21270"/>
                </a:lnTo>
                <a:lnTo>
                  <a:pt x="62410" y="21270"/>
                </a:lnTo>
                <a:lnTo>
                  <a:pt x="57910" y="21550"/>
                </a:lnTo>
                <a:lnTo>
                  <a:pt x="57820" y="21550"/>
                </a:lnTo>
                <a:lnTo>
                  <a:pt x="57520" y="21570"/>
                </a:lnTo>
                <a:lnTo>
                  <a:pt x="55960" y="21670"/>
                </a:lnTo>
                <a:lnTo>
                  <a:pt x="54700" y="21750"/>
                </a:lnTo>
                <a:lnTo>
                  <a:pt x="54670" y="21750"/>
                </a:lnTo>
                <a:lnTo>
                  <a:pt x="54240" y="21810"/>
                </a:lnTo>
                <a:lnTo>
                  <a:pt x="53950" y="21580"/>
                </a:lnTo>
                <a:lnTo>
                  <a:pt x="53940" y="21570"/>
                </a:lnTo>
                <a:lnTo>
                  <a:pt x="53920" y="21560"/>
                </a:lnTo>
                <a:lnTo>
                  <a:pt x="53910" y="21550"/>
                </a:lnTo>
                <a:lnTo>
                  <a:pt x="53890" y="21540"/>
                </a:lnTo>
                <a:lnTo>
                  <a:pt x="53880" y="21520"/>
                </a:lnTo>
                <a:lnTo>
                  <a:pt x="53870" y="21520"/>
                </a:lnTo>
                <a:lnTo>
                  <a:pt x="53860" y="21510"/>
                </a:lnTo>
                <a:lnTo>
                  <a:pt x="53850" y="21500"/>
                </a:lnTo>
                <a:lnTo>
                  <a:pt x="53830" y="21490"/>
                </a:lnTo>
                <a:lnTo>
                  <a:pt x="53820" y="21480"/>
                </a:lnTo>
                <a:lnTo>
                  <a:pt x="53810" y="21470"/>
                </a:lnTo>
                <a:lnTo>
                  <a:pt x="53800" y="21460"/>
                </a:lnTo>
                <a:lnTo>
                  <a:pt x="53780" y="21450"/>
                </a:lnTo>
                <a:lnTo>
                  <a:pt x="53770" y="21440"/>
                </a:lnTo>
                <a:lnTo>
                  <a:pt x="53750" y="21430"/>
                </a:lnTo>
                <a:lnTo>
                  <a:pt x="53740" y="21420"/>
                </a:lnTo>
                <a:lnTo>
                  <a:pt x="53740" y="21410"/>
                </a:lnTo>
                <a:lnTo>
                  <a:pt x="53730" y="21400"/>
                </a:lnTo>
                <a:lnTo>
                  <a:pt x="53720" y="21400"/>
                </a:lnTo>
                <a:lnTo>
                  <a:pt x="53700" y="21380"/>
                </a:lnTo>
                <a:lnTo>
                  <a:pt x="53690" y="21370"/>
                </a:lnTo>
                <a:lnTo>
                  <a:pt x="53670" y="21360"/>
                </a:lnTo>
                <a:lnTo>
                  <a:pt x="53660" y="21350"/>
                </a:lnTo>
                <a:lnTo>
                  <a:pt x="53650" y="21340"/>
                </a:lnTo>
                <a:lnTo>
                  <a:pt x="53630" y="21320"/>
                </a:lnTo>
                <a:lnTo>
                  <a:pt x="53620" y="21310"/>
                </a:lnTo>
                <a:lnTo>
                  <a:pt x="53600" y="21300"/>
                </a:lnTo>
                <a:lnTo>
                  <a:pt x="53590" y="21290"/>
                </a:lnTo>
                <a:lnTo>
                  <a:pt x="53570" y="21280"/>
                </a:lnTo>
                <a:lnTo>
                  <a:pt x="53560" y="21270"/>
                </a:lnTo>
                <a:lnTo>
                  <a:pt x="53550" y="21260"/>
                </a:lnTo>
                <a:lnTo>
                  <a:pt x="53530" y="21250"/>
                </a:lnTo>
                <a:lnTo>
                  <a:pt x="53520" y="21230"/>
                </a:lnTo>
                <a:lnTo>
                  <a:pt x="53500" y="21220"/>
                </a:lnTo>
                <a:lnTo>
                  <a:pt x="53490" y="21210"/>
                </a:lnTo>
                <a:lnTo>
                  <a:pt x="53480" y="21200"/>
                </a:lnTo>
                <a:lnTo>
                  <a:pt x="53460" y="21190"/>
                </a:lnTo>
                <a:lnTo>
                  <a:pt x="53440" y="21180"/>
                </a:lnTo>
                <a:lnTo>
                  <a:pt x="53440" y="21170"/>
                </a:lnTo>
                <a:lnTo>
                  <a:pt x="53430" y="21170"/>
                </a:lnTo>
                <a:lnTo>
                  <a:pt x="53420" y="21150"/>
                </a:lnTo>
                <a:lnTo>
                  <a:pt x="53400" y="21140"/>
                </a:lnTo>
                <a:lnTo>
                  <a:pt x="53390" y="21130"/>
                </a:lnTo>
                <a:lnTo>
                  <a:pt x="53380" y="21120"/>
                </a:lnTo>
                <a:lnTo>
                  <a:pt x="53360" y="21110"/>
                </a:lnTo>
                <a:lnTo>
                  <a:pt x="53350" y="21090"/>
                </a:lnTo>
                <a:lnTo>
                  <a:pt x="53330" y="21080"/>
                </a:lnTo>
                <a:lnTo>
                  <a:pt x="53320" y="21070"/>
                </a:lnTo>
                <a:lnTo>
                  <a:pt x="53300" y="21060"/>
                </a:lnTo>
                <a:lnTo>
                  <a:pt x="53290" y="21050"/>
                </a:lnTo>
                <a:lnTo>
                  <a:pt x="53270" y="21040"/>
                </a:lnTo>
                <a:lnTo>
                  <a:pt x="53260" y="21030"/>
                </a:lnTo>
                <a:lnTo>
                  <a:pt x="53250" y="21020"/>
                </a:lnTo>
                <a:lnTo>
                  <a:pt x="53230" y="21000"/>
                </a:lnTo>
                <a:lnTo>
                  <a:pt x="53220" y="20990"/>
                </a:lnTo>
                <a:lnTo>
                  <a:pt x="53210" y="20980"/>
                </a:lnTo>
                <a:lnTo>
                  <a:pt x="53190" y="20970"/>
                </a:lnTo>
                <a:lnTo>
                  <a:pt x="53170" y="20960"/>
                </a:lnTo>
                <a:lnTo>
                  <a:pt x="53160" y="20940"/>
                </a:lnTo>
                <a:lnTo>
                  <a:pt x="53150" y="20940"/>
                </a:lnTo>
                <a:lnTo>
                  <a:pt x="53140" y="20930"/>
                </a:lnTo>
                <a:lnTo>
                  <a:pt x="53130" y="20920"/>
                </a:lnTo>
                <a:lnTo>
                  <a:pt x="53120" y="20910"/>
                </a:lnTo>
                <a:lnTo>
                  <a:pt x="53100" y="20900"/>
                </a:lnTo>
                <a:lnTo>
                  <a:pt x="53090" y="20890"/>
                </a:lnTo>
                <a:lnTo>
                  <a:pt x="53080" y="20880"/>
                </a:lnTo>
                <a:lnTo>
                  <a:pt x="53060" y="20870"/>
                </a:lnTo>
                <a:lnTo>
                  <a:pt x="53040" y="20850"/>
                </a:lnTo>
                <a:lnTo>
                  <a:pt x="53030" y="20840"/>
                </a:lnTo>
                <a:lnTo>
                  <a:pt x="53020" y="20840"/>
                </a:lnTo>
                <a:lnTo>
                  <a:pt x="53020" y="20830"/>
                </a:lnTo>
                <a:lnTo>
                  <a:pt x="53000" y="20820"/>
                </a:lnTo>
                <a:lnTo>
                  <a:pt x="52990" y="20810"/>
                </a:lnTo>
                <a:lnTo>
                  <a:pt x="52980" y="20800"/>
                </a:lnTo>
                <a:lnTo>
                  <a:pt x="52970" y="20790"/>
                </a:lnTo>
                <a:lnTo>
                  <a:pt x="52960" y="20780"/>
                </a:lnTo>
                <a:lnTo>
                  <a:pt x="52950" y="20770"/>
                </a:lnTo>
                <a:lnTo>
                  <a:pt x="52930" y="20760"/>
                </a:lnTo>
                <a:lnTo>
                  <a:pt x="52920" y="20750"/>
                </a:lnTo>
                <a:lnTo>
                  <a:pt x="52900" y="20740"/>
                </a:lnTo>
                <a:lnTo>
                  <a:pt x="52890" y="20730"/>
                </a:lnTo>
                <a:lnTo>
                  <a:pt x="52870" y="20720"/>
                </a:lnTo>
                <a:lnTo>
                  <a:pt x="52860" y="20710"/>
                </a:lnTo>
                <a:lnTo>
                  <a:pt x="52850" y="20690"/>
                </a:lnTo>
                <a:lnTo>
                  <a:pt x="52840" y="20690"/>
                </a:lnTo>
                <a:lnTo>
                  <a:pt x="52830" y="20680"/>
                </a:lnTo>
                <a:lnTo>
                  <a:pt x="52820" y="20670"/>
                </a:lnTo>
                <a:lnTo>
                  <a:pt x="52810" y="20660"/>
                </a:lnTo>
                <a:lnTo>
                  <a:pt x="52790" y="20650"/>
                </a:lnTo>
                <a:lnTo>
                  <a:pt x="52770" y="20630"/>
                </a:lnTo>
                <a:lnTo>
                  <a:pt x="52760" y="20620"/>
                </a:lnTo>
                <a:lnTo>
                  <a:pt x="52750" y="20610"/>
                </a:lnTo>
                <a:lnTo>
                  <a:pt x="52740" y="20600"/>
                </a:lnTo>
                <a:lnTo>
                  <a:pt x="52730" y="20600"/>
                </a:lnTo>
                <a:lnTo>
                  <a:pt x="52720" y="20590"/>
                </a:lnTo>
                <a:lnTo>
                  <a:pt x="52700" y="20580"/>
                </a:lnTo>
                <a:lnTo>
                  <a:pt x="52690" y="20570"/>
                </a:lnTo>
                <a:lnTo>
                  <a:pt x="52680" y="20560"/>
                </a:lnTo>
                <a:lnTo>
                  <a:pt x="52660" y="20540"/>
                </a:lnTo>
                <a:lnTo>
                  <a:pt x="52650" y="20530"/>
                </a:lnTo>
                <a:lnTo>
                  <a:pt x="52640" y="20520"/>
                </a:lnTo>
                <a:lnTo>
                  <a:pt x="52620" y="20510"/>
                </a:lnTo>
                <a:lnTo>
                  <a:pt x="52600" y="20500"/>
                </a:lnTo>
                <a:lnTo>
                  <a:pt x="52590" y="20490"/>
                </a:lnTo>
                <a:lnTo>
                  <a:pt x="52580" y="20480"/>
                </a:lnTo>
                <a:lnTo>
                  <a:pt x="52560" y="20460"/>
                </a:lnTo>
                <a:lnTo>
                  <a:pt x="52550" y="20460"/>
                </a:lnTo>
                <a:lnTo>
                  <a:pt x="52540" y="20450"/>
                </a:lnTo>
                <a:lnTo>
                  <a:pt x="52530" y="20440"/>
                </a:lnTo>
                <a:lnTo>
                  <a:pt x="52520" y="20430"/>
                </a:lnTo>
                <a:lnTo>
                  <a:pt x="52510" y="20420"/>
                </a:lnTo>
                <a:lnTo>
                  <a:pt x="52490" y="20410"/>
                </a:lnTo>
                <a:lnTo>
                  <a:pt x="52470" y="20390"/>
                </a:lnTo>
                <a:lnTo>
                  <a:pt x="52470" y="20380"/>
                </a:lnTo>
                <a:lnTo>
                  <a:pt x="52450" y="20370"/>
                </a:lnTo>
                <a:lnTo>
                  <a:pt x="52430" y="20360"/>
                </a:lnTo>
                <a:lnTo>
                  <a:pt x="52420" y="20350"/>
                </a:lnTo>
                <a:lnTo>
                  <a:pt x="52410" y="20340"/>
                </a:lnTo>
                <a:lnTo>
                  <a:pt x="52390" y="20330"/>
                </a:lnTo>
                <a:lnTo>
                  <a:pt x="52380" y="20310"/>
                </a:lnTo>
                <a:lnTo>
                  <a:pt x="52370" y="20310"/>
                </a:lnTo>
                <a:lnTo>
                  <a:pt x="52360" y="20300"/>
                </a:lnTo>
                <a:lnTo>
                  <a:pt x="52350" y="20290"/>
                </a:lnTo>
                <a:lnTo>
                  <a:pt x="52340" y="20280"/>
                </a:lnTo>
                <a:lnTo>
                  <a:pt x="52320" y="20270"/>
                </a:lnTo>
                <a:lnTo>
                  <a:pt x="52300" y="20250"/>
                </a:lnTo>
                <a:lnTo>
                  <a:pt x="52290" y="20250"/>
                </a:lnTo>
                <a:lnTo>
                  <a:pt x="52280" y="20240"/>
                </a:lnTo>
                <a:lnTo>
                  <a:pt x="52280" y="20230"/>
                </a:lnTo>
                <a:lnTo>
                  <a:pt x="52260" y="20220"/>
                </a:lnTo>
                <a:lnTo>
                  <a:pt x="52250" y="20210"/>
                </a:lnTo>
                <a:lnTo>
                  <a:pt x="52240" y="20200"/>
                </a:lnTo>
                <a:lnTo>
                  <a:pt x="52220" y="20190"/>
                </a:lnTo>
                <a:lnTo>
                  <a:pt x="52210" y="20180"/>
                </a:lnTo>
                <a:lnTo>
                  <a:pt x="52190" y="20160"/>
                </a:lnTo>
                <a:lnTo>
                  <a:pt x="52180" y="20150"/>
                </a:lnTo>
                <a:lnTo>
                  <a:pt x="52160" y="20140"/>
                </a:lnTo>
                <a:lnTo>
                  <a:pt x="52150" y="20130"/>
                </a:lnTo>
                <a:lnTo>
                  <a:pt x="52140" y="20120"/>
                </a:lnTo>
                <a:lnTo>
                  <a:pt x="52130" y="20120"/>
                </a:lnTo>
                <a:lnTo>
                  <a:pt x="52120" y="20110"/>
                </a:lnTo>
                <a:lnTo>
                  <a:pt x="52110" y="20100"/>
                </a:lnTo>
                <a:lnTo>
                  <a:pt x="52090" y="20080"/>
                </a:lnTo>
                <a:lnTo>
                  <a:pt x="52080" y="20070"/>
                </a:lnTo>
                <a:lnTo>
                  <a:pt x="52070" y="20060"/>
                </a:lnTo>
                <a:lnTo>
                  <a:pt x="52050" y="20050"/>
                </a:lnTo>
                <a:lnTo>
                  <a:pt x="52040" y="20040"/>
                </a:lnTo>
                <a:lnTo>
                  <a:pt x="52020" y="20030"/>
                </a:lnTo>
                <a:lnTo>
                  <a:pt x="52010" y="20020"/>
                </a:lnTo>
                <a:lnTo>
                  <a:pt x="51990" y="20010"/>
                </a:lnTo>
                <a:lnTo>
                  <a:pt x="51980" y="19990"/>
                </a:lnTo>
                <a:lnTo>
                  <a:pt x="51960" y="19980"/>
                </a:lnTo>
                <a:lnTo>
                  <a:pt x="51960" y="19970"/>
                </a:lnTo>
                <a:lnTo>
                  <a:pt x="51950" y="19970"/>
                </a:lnTo>
                <a:lnTo>
                  <a:pt x="51940" y="19960"/>
                </a:lnTo>
                <a:lnTo>
                  <a:pt x="51920" y="19950"/>
                </a:lnTo>
                <a:lnTo>
                  <a:pt x="51910" y="19930"/>
                </a:lnTo>
                <a:lnTo>
                  <a:pt x="51890" y="19920"/>
                </a:lnTo>
                <a:lnTo>
                  <a:pt x="51880" y="19910"/>
                </a:lnTo>
                <a:lnTo>
                  <a:pt x="51860" y="19900"/>
                </a:lnTo>
                <a:lnTo>
                  <a:pt x="51850" y="19890"/>
                </a:lnTo>
                <a:lnTo>
                  <a:pt x="51840" y="19880"/>
                </a:lnTo>
                <a:lnTo>
                  <a:pt x="51820" y="19870"/>
                </a:lnTo>
                <a:lnTo>
                  <a:pt x="51810" y="19850"/>
                </a:lnTo>
                <a:lnTo>
                  <a:pt x="51790" y="19840"/>
                </a:lnTo>
                <a:lnTo>
                  <a:pt x="51780" y="19830"/>
                </a:lnTo>
                <a:lnTo>
                  <a:pt x="51770" y="19830"/>
                </a:lnTo>
                <a:lnTo>
                  <a:pt x="51760" y="19820"/>
                </a:lnTo>
                <a:lnTo>
                  <a:pt x="51750" y="19810"/>
                </a:lnTo>
                <a:lnTo>
                  <a:pt x="51730" y="19800"/>
                </a:lnTo>
                <a:lnTo>
                  <a:pt x="51720" y="19790"/>
                </a:lnTo>
                <a:lnTo>
                  <a:pt x="51710" y="19770"/>
                </a:lnTo>
                <a:lnTo>
                  <a:pt x="51700" y="19770"/>
                </a:lnTo>
                <a:lnTo>
                  <a:pt x="51680" y="19750"/>
                </a:lnTo>
                <a:lnTo>
                  <a:pt x="51670" y="19740"/>
                </a:lnTo>
                <a:lnTo>
                  <a:pt x="51650" y="19730"/>
                </a:lnTo>
                <a:lnTo>
                  <a:pt x="51640" y="19720"/>
                </a:lnTo>
                <a:lnTo>
                  <a:pt x="51620" y="19700"/>
                </a:lnTo>
                <a:lnTo>
                  <a:pt x="51610" y="19700"/>
                </a:lnTo>
                <a:lnTo>
                  <a:pt x="51590" y="19680"/>
                </a:lnTo>
                <a:lnTo>
                  <a:pt x="51570" y="19670"/>
                </a:lnTo>
                <a:lnTo>
                  <a:pt x="51560" y="19660"/>
                </a:lnTo>
                <a:lnTo>
                  <a:pt x="51550" y="19650"/>
                </a:lnTo>
                <a:lnTo>
                  <a:pt x="51540" y="19640"/>
                </a:lnTo>
                <a:lnTo>
                  <a:pt x="51520" y="19620"/>
                </a:lnTo>
                <a:lnTo>
                  <a:pt x="51510" y="19610"/>
                </a:lnTo>
                <a:lnTo>
                  <a:pt x="51490" y="19600"/>
                </a:lnTo>
                <a:lnTo>
                  <a:pt x="51480" y="19590"/>
                </a:lnTo>
                <a:lnTo>
                  <a:pt x="51470" y="19590"/>
                </a:lnTo>
                <a:lnTo>
                  <a:pt x="51460" y="19580"/>
                </a:lnTo>
                <a:lnTo>
                  <a:pt x="51450" y="19570"/>
                </a:lnTo>
                <a:lnTo>
                  <a:pt x="51440" y="19550"/>
                </a:lnTo>
                <a:lnTo>
                  <a:pt x="51430" y="19550"/>
                </a:lnTo>
                <a:lnTo>
                  <a:pt x="51420" y="19540"/>
                </a:lnTo>
                <a:lnTo>
                  <a:pt x="51410" y="19530"/>
                </a:lnTo>
                <a:lnTo>
                  <a:pt x="51400" y="19530"/>
                </a:lnTo>
                <a:lnTo>
                  <a:pt x="51390" y="19520"/>
                </a:lnTo>
                <a:lnTo>
                  <a:pt x="51380" y="19510"/>
                </a:lnTo>
                <a:lnTo>
                  <a:pt x="51360" y="19490"/>
                </a:lnTo>
                <a:lnTo>
                  <a:pt x="51350" y="19490"/>
                </a:lnTo>
                <a:lnTo>
                  <a:pt x="51330" y="19470"/>
                </a:lnTo>
                <a:lnTo>
                  <a:pt x="51320" y="19460"/>
                </a:lnTo>
                <a:lnTo>
                  <a:pt x="51300" y="19450"/>
                </a:lnTo>
                <a:lnTo>
                  <a:pt x="51290" y="19440"/>
                </a:lnTo>
                <a:lnTo>
                  <a:pt x="51280" y="19430"/>
                </a:lnTo>
                <a:lnTo>
                  <a:pt x="51260" y="19420"/>
                </a:lnTo>
                <a:lnTo>
                  <a:pt x="51250" y="19410"/>
                </a:lnTo>
                <a:lnTo>
                  <a:pt x="51250" y="19400"/>
                </a:lnTo>
                <a:lnTo>
                  <a:pt x="51240" y="19390"/>
                </a:lnTo>
                <a:lnTo>
                  <a:pt x="51220" y="19380"/>
                </a:lnTo>
                <a:lnTo>
                  <a:pt x="51210" y="19370"/>
                </a:lnTo>
                <a:lnTo>
                  <a:pt x="51190" y="19360"/>
                </a:lnTo>
                <a:lnTo>
                  <a:pt x="51180" y="19350"/>
                </a:lnTo>
                <a:lnTo>
                  <a:pt x="51170" y="19340"/>
                </a:lnTo>
                <a:lnTo>
                  <a:pt x="51160" y="19330"/>
                </a:lnTo>
                <a:lnTo>
                  <a:pt x="51150" y="19320"/>
                </a:lnTo>
                <a:lnTo>
                  <a:pt x="51130" y="19310"/>
                </a:lnTo>
                <a:lnTo>
                  <a:pt x="51120" y="19300"/>
                </a:lnTo>
                <a:lnTo>
                  <a:pt x="51110" y="19290"/>
                </a:lnTo>
                <a:lnTo>
                  <a:pt x="51090" y="19280"/>
                </a:lnTo>
                <a:lnTo>
                  <a:pt x="51080" y="19270"/>
                </a:lnTo>
                <a:lnTo>
                  <a:pt x="51070" y="19260"/>
                </a:lnTo>
                <a:lnTo>
                  <a:pt x="51050" y="19240"/>
                </a:lnTo>
                <a:lnTo>
                  <a:pt x="51040" y="19230"/>
                </a:lnTo>
                <a:lnTo>
                  <a:pt x="51020" y="19220"/>
                </a:lnTo>
                <a:lnTo>
                  <a:pt x="51010" y="19210"/>
                </a:lnTo>
                <a:lnTo>
                  <a:pt x="50990" y="19200"/>
                </a:lnTo>
                <a:lnTo>
                  <a:pt x="50980" y="19190"/>
                </a:lnTo>
                <a:lnTo>
                  <a:pt x="50980" y="19180"/>
                </a:lnTo>
                <a:lnTo>
                  <a:pt x="50960" y="19170"/>
                </a:lnTo>
                <a:lnTo>
                  <a:pt x="50950" y="19160"/>
                </a:lnTo>
                <a:lnTo>
                  <a:pt x="50940" y="19150"/>
                </a:lnTo>
                <a:lnTo>
                  <a:pt x="50930" y="19150"/>
                </a:lnTo>
                <a:lnTo>
                  <a:pt x="50920" y="19140"/>
                </a:lnTo>
                <a:lnTo>
                  <a:pt x="50910" y="19130"/>
                </a:lnTo>
                <a:lnTo>
                  <a:pt x="50900" y="19120"/>
                </a:lnTo>
                <a:lnTo>
                  <a:pt x="50880" y="19110"/>
                </a:lnTo>
                <a:lnTo>
                  <a:pt x="50860" y="19090"/>
                </a:lnTo>
                <a:lnTo>
                  <a:pt x="50850" y="19080"/>
                </a:lnTo>
                <a:lnTo>
                  <a:pt x="50840" y="19070"/>
                </a:lnTo>
                <a:lnTo>
                  <a:pt x="50820" y="19060"/>
                </a:lnTo>
                <a:lnTo>
                  <a:pt x="50810" y="19050"/>
                </a:lnTo>
                <a:lnTo>
                  <a:pt x="50790" y="19040"/>
                </a:lnTo>
                <a:lnTo>
                  <a:pt x="50780" y="19030"/>
                </a:lnTo>
                <a:lnTo>
                  <a:pt x="50770" y="19010"/>
                </a:lnTo>
                <a:lnTo>
                  <a:pt x="50750" y="19000"/>
                </a:lnTo>
                <a:lnTo>
                  <a:pt x="50740" y="18990"/>
                </a:lnTo>
                <a:lnTo>
                  <a:pt x="50730" y="18980"/>
                </a:lnTo>
                <a:lnTo>
                  <a:pt x="50710" y="18970"/>
                </a:lnTo>
                <a:lnTo>
                  <a:pt x="50690" y="18960"/>
                </a:lnTo>
                <a:lnTo>
                  <a:pt x="50690" y="18950"/>
                </a:lnTo>
                <a:lnTo>
                  <a:pt x="50680" y="18940"/>
                </a:lnTo>
                <a:lnTo>
                  <a:pt x="50670" y="18930"/>
                </a:lnTo>
                <a:lnTo>
                  <a:pt x="50650" y="18920"/>
                </a:lnTo>
                <a:lnTo>
                  <a:pt x="50640" y="18910"/>
                </a:lnTo>
                <a:lnTo>
                  <a:pt x="50620" y="18900"/>
                </a:lnTo>
                <a:lnTo>
                  <a:pt x="50610" y="18890"/>
                </a:lnTo>
                <a:lnTo>
                  <a:pt x="50600" y="18880"/>
                </a:lnTo>
                <a:lnTo>
                  <a:pt x="50580" y="18860"/>
                </a:lnTo>
                <a:lnTo>
                  <a:pt x="50570" y="18850"/>
                </a:lnTo>
                <a:lnTo>
                  <a:pt x="50560" y="18850"/>
                </a:lnTo>
                <a:lnTo>
                  <a:pt x="50550" y="18840"/>
                </a:lnTo>
                <a:lnTo>
                  <a:pt x="50540" y="18830"/>
                </a:lnTo>
                <a:lnTo>
                  <a:pt x="50520" y="18820"/>
                </a:lnTo>
                <a:lnTo>
                  <a:pt x="50510" y="18810"/>
                </a:lnTo>
                <a:lnTo>
                  <a:pt x="50510" y="18800"/>
                </a:lnTo>
                <a:lnTo>
                  <a:pt x="50500" y="18800"/>
                </a:lnTo>
                <a:lnTo>
                  <a:pt x="50480" y="18780"/>
                </a:lnTo>
                <a:lnTo>
                  <a:pt x="50470" y="18770"/>
                </a:lnTo>
                <a:lnTo>
                  <a:pt x="50450" y="18760"/>
                </a:lnTo>
                <a:lnTo>
                  <a:pt x="50440" y="18750"/>
                </a:lnTo>
                <a:lnTo>
                  <a:pt x="50420" y="18740"/>
                </a:lnTo>
                <a:lnTo>
                  <a:pt x="50410" y="18730"/>
                </a:lnTo>
                <a:lnTo>
                  <a:pt x="50390" y="18710"/>
                </a:lnTo>
                <a:lnTo>
                  <a:pt x="50380" y="18710"/>
                </a:lnTo>
                <a:lnTo>
                  <a:pt x="50370" y="18690"/>
                </a:lnTo>
                <a:lnTo>
                  <a:pt x="50350" y="18680"/>
                </a:lnTo>
                <a:lnTo>
                  <a:pt x="50340" y="18670"/>
                </a:lnTo>
                <a:lnTo>
                  <a:pt x="50330" y="18660"/>
                </a:lnTo>
                <a:lnTo>
                  <a:pt x="50320" y="18660"/>
                </a:lnTo>
                <a:lnTo>
                  <a:pt x="50310" y="18650"/>
                </a:lnTo>
                <a:lnTo>
                  <a:pt x="50290" y="18630"/>
                </a:lnTo>
                <a:lnTo>
                  <a:pt x="50280" y="18620"/>
                </a:lnTo>
                <a:lnTo>
                  <a:pt x="50260" y="18610"/>
                </a:lnTo>
                <a:lnTo>
                  <a:pt x="50250" y="18600"/>
                </a:lnTo>
                <a:lnTo>
                  <a:pt x="50240" y="18590"/>
                </a:lnTo>
                <a:lnTo>
                  <a:pt x="50220" y="18570"/>
                </a:lnTo>
                <a:lnTo>
                  <a:pt x="50210" y="18570"/>
                </a:lnTo>
                <a:lnTo>
                  <a:pt x="50200" y="18550"/>
                </a:lnTo>
                <a:lnTo>
                  <a:pt x="50180" y="18540"/>
                </a:lnTo>
                <a:lnTo>
                  <a:pt x="50170" y="18530"/>
                </a:lnTo>
                <a:lnTo>
                  <a:pt x="50150" y="18520"/>
                </a:lnTo>
                <a:lnTo>
                  <a:pt x="50140" y="18510"/>
                </a:lnTo>
                <a:lnTo>
                  <a:pt x="50120" y="18500"/>
                </a:lnTo>
                <a:lnTo>
                  <a:pt x="50110" y="18480"/>
                </a:lnTo>
                <a:lnTo>
                  <a:pt x="50100" y="18480"/>
                </a:lnTo>
                <a:lnTo>
                  <a:pt x="50080" y="18460"/>
                </a:lnTo>
                <a:lnTo>
                  <a:pt x="50070" y="18450"/>
                </a:lnTo>
                <a:lnTo>
                  <a:pt x="50050" y="18440"/>
                </a:lnTo>
                <a:lnTo>
                  <a:pt x="50050" y="18430"/>
                </a:lnTo>
                <a:lnTo>
                  <a:pt x="50040" y="18430"/>
                </a:lnTo>
                <a:lnTo>
                  <a:pt x="50020" y="18420"/>
                </a:lnTo>
                <a:lnTo>
                  <a:pt x="50010" y="18400"/>
                </a:lnTo>
                <a:lnTo>
                  <a:pt x="49990" y="18390"/>
                </a:lnTo>
                <a:lnTo>
                  <a:pt x="49980" y="18380"/>
                </a:lnTo>
                <a:lnTo>
                  <a:pt x="49970" y="18370"/>
                </a:lnTo>
                <a:lnTo>
                  <a:pt x="49950" y="18360"/>
                </a:lnTo>
                <a:lnTo>
                  <a:pt x="49940" y="18340"/>
                </a:lnTo>
                <a:lnTo>
                  <a:pt x="49930" y="18340"/>
                </a:lnTo>
                <a:lnTo>
                  <a:pt x="49910" y="18330"/>
                </a:lnTo>
                <a:lnTo>
                  <a:pt x="49900" y="18320"/>
                </a:lnTo>
                <a:lnTo>
                  <a:pt x="49900" y="18310"/>
                </a:lnTo>
                <a:lnTo>
                  <a:pt x="49880" y="18300"/>
                </a:lnTo>
                <a:lnTo>
                  <a:pt x="49870" y="18290"/>
                </a:lnTo>
                <a:lnTo>
                  <a:pt x="49850" y="18280"/>
                </a:lnTo>
                <a:lnTo>
                  <a:pt x="49840" y="18270"/>
                </a:lnTo>
                <a:lnTo>
                  <a:pt x="49820" y="18250"/>
                </a:lnTo>
                <a:lnTo>
                  <a:pt x="49810" y="18250"/>
                </a:lnTo>
                <a:lnTo>
                  <a:pt x="49800" y="18230"/>
                </a:lnTo>
                <a:lnTo>
                  <a:pt x="49780" y="18220"/>
                </a:lnTo>
                <a:lnTo>
                  <a:pt x="49770" y="18210"/>
                </a:lnTo>
                <a:lnTo>
                  <a:pt x="49760" y="18200"/>
                </a:lnTo>
                <a:lnTo>
                  <a:pt x="49740" y="18190"/>
                </a:lnTo>
                <a:lnTo>
                  <a:pt x="49730" y="18180"/>
                </a:lnTo>
                <a:lnTo>
                  <a:pt x="49710" y="18160"/>
                </a:lnTo>
                <a:lnTo>
                  <a:pt x="49700" y="18150"/>
                </a:lnTo>
                <a:lnTo>
                  <a:pt x="49680" y="18140"/>
                </a:lnTo>
                <a:lnTo>
                  <a:pt x="49670" y="18130"/>
                </a:lnTo>
                <a:lnTo>
                  <a:pt x="49650" y="18120"/>
                </a:lnTo>
                <a:lnTo>
                  <a:pt x="49640" y="18110"/>
                </a:lnTo>
                <a:lnTo>
                  <a:pt x="49630" y="18090"/>
                </a:lnTo>
                <a:lnTo>
                  <a:pt x="49610" y="18080"/>
                </a:lnTo>
                <a:lnTo>
                  <a:pt x="49600" y="18070"/>
                </a:lnTo>
                <a:lnTo>
                  <a:pt x="49590" y="18070"/>
                </a:lnTo>
                <a:lnTo>
                  <a:pt x="49590" y="18060"/>
                </a:lnTo>
                <a:lnTo>
                  <a:pt x="49570" y="18050"/>
                </a:lnTo>
                <a:lnTo>
                  <a:pt x="49550" y="18040"/>
                </a:lnTo>
                <a:lnTo>
                  <a:pt x="49550" y="18030"/>
                </a:lnTo>
                <a:lnTo>
                  <a:pt x="49530" y="18010"/>
                </a:lnTo>
                <a:lnTo>
                  <a:pt x="49510" y="18000"/>
                </a:lnTo>
                <a:lnTo>
                  <a:pt x="49500" y="17990"/>
                </a:lnTo>
                <a:lnTo>
                  <a:pt x="49480" y="17980"/>
                </a:lnTo>
                <a:lnTo>
                  <a:pt x="49470" y="17970"/>
                </a:lnTo>
                <a:lnTo>
                  <a:pt x="49460" y="17960"/>
                </a:lnTo>
                <a:lnTo>
                  <a:pt x="49440" y="17940"/>
                </a:lnTo>
                <a:lnTo>
                  <a:pt x="49420" y="17930"/>
                </a:lnTo>
                <a:lnTo>
                  <a:pt x="49410" y="17920"/>
                </a:lnTo>
                <a:lnTo>
                  <a:pt x="49400" y="17910"/>
                </a:lnTo>
                <a:lnTo>
                  <a:pt x="49380" y="17900"/>
                </a:lnTo>
                <a:lnTo>
                  <a:pt x="49370" y="17890"/>
                </a:lnTo>
                <a:lnTo>
                  <a:pt x="49360" y="17880"/>
                </a:lnTo>
                <a:lnTo>
                  <a:pt x="49340" y="17860"/>
                </a:lnTo>
                <a:lnTo>
                  <a:pt x="49330" y="17850"/>
                </a:lnTo>
                <a:lnTo>
                  <a:pt x="49310" y="17840"/>
                </a:lnTo>
                <a:lnTo>
                  <a:pt x="49300" y="17830"/>
                </a:lnTo>
                <a:lnTo>
                  <a:pt x="49290" y="17820"/>
                </a:lnTo>
                <a:lnTo>
                  <a:pt x="49270" y="17810"/>
                </a:lnTo>
                <a:lnTo>
                  <a:pt x="49250" y="17790"/>
                </a:lnTo>
                <a:lnTo>
                  <a:pt x="49240" y="17780"/>
                </a:lnTo>
                <a:lnTo>
                  <a:pt x="49230" y="17770"/>
                </a:lnTo>
                <a:lnTo>
                  <a:pt x="49210" y="17760"/>
                </a:lnTo>
                <a:lnTo>
                  <a:pt x="49200" y="17750"/>
                </a:lnTo>
                <a:lnTo>
                  <a:pt x="49190" y="17740"/>
                </a:lnTo>
                <a:lnTo>
                  <a:pt x="49170" y="17730"/>
                </a:lnTo>
                <a:lnTo>
                  <a:pt x="49160" y="17720"/>
                </a:lnTo>
                <a:lnTo>
                  <a:pt x="49150" y="17710"/>
                </a:lnTo>
                <a:lnTo>
                  <a:pt x="49140" y="17700"/>
                </a:lnTo>
                <a:lnTo>
                  <a:pt x="49130" y="17690"/>
                </a:lnTo>
                <a:lnTo>
                  <a:pt x="49110" y="17680"/>
                </a:lnTo>
                <a:lnTo>
                  <a:pt x="49100" y="17670"/>
                </a:lnTo>
                <a:lnTo>
                  <a:pt x="49080" y="17660"/>
                </a:lnTo>
                <a:lnTo>
                  <a:pt x="49080" y="17650"/>
                </a:lnTo>
                <a:lnTo>
                  <a:pt x="49070" y="17650"/>
                </a:lnTo>
                <a:lnTo>
                  <a:pt x="49060" y="17630"/>
                </a:lnTo>
                <a:lnTo>
                  <a:pt x="49040" y="17620"/>
                </a:lnTo>
                <a:lnTo>
                  <a:pt x="49000" y="17590"/>
                </a:lnTo>
                <a:lnTo>
                  <a:pt x="48870" y="17480"/>
                </a:lnTo>
                <a:lnTo>
                  <a:pt x="48750" y="17380"/>
                </a:lnTo>
                <a:lnTo>
                  <a:pt x="48750" y="17260"/>
                </a:lnTo>
                <a:lnTo>
                  <a:pt x="48780" y="16260"/>
                </a:lnTo>
                <a:lnTo>
                  <a:pt x="48780" y="16230"/>
                </a:lnTo>
                <a:lnTo>
                  <a:pt x="48780" y="16200"/>
                </a:lnTo>
                <a:lnTo>
                  <a:pt x="48790" y="15940"/>
                </a:lnTo>
                <a:lnTo>
                  <a:pt x="48850" y="13770"/>
                </a:lnTo>
                <a:lnTo>
                  <a:pt x="48870" y="13020"/>
                </a:lnTo>
                <a:lnTo>
                  <a:pt x="48880" y="12750"/>
                </a:lnTo>
                <a:lnTo>
                  <a:pt x="48880" y="12730"/>
                </a:lnTo>
                <a:lnTo>
                  <a:pt x="48950" y="12750"/>
                </a:lnTo>
                <a:lnTo>
                  <a:pt x="48990" y="12760"/>
                </a:lnTo>
                <a:lnTo>
                  <a:pt x="49310" y="12800"/>
                </a:lnTo>
                <a:lnTo>
                  <a:pt x="49380" y="12790"/>
                </a:lnTo>
                <a:lnTo>
                  <a:pt x="49410" y="12790"/>
                </a:lnTo>
                <a:lnTo>
                  <a:pt x="49650" y="12740"/>
                </a:lnTo>
                <a:lnTo>
                  <a:pt x="49780" y="12710"/>
                </a:lnTo>
                <a:lnTo>
                  <a:pt x="49790" y="12710"/>
                </a:lnTo>
                <a:lnTo>
                  <a:pt x="49950" y="12690"/>
                </a:lnTo>
                <a:lnTo>
                  <a:pt x="50040" y="12680"/>
                </a:lnTo>
                <a:lnTo>
                  <a:pt x="50070" y="12680"/>
                </a:lnTo>
                <a:lnTo>
                  <a:pt x="50240" y="12680"/>
                </a:lnTo>
                <a:lnTo>
                  <a:pt x="50300" y="12700"/>
                </a:lnTo>
                <a:lnTo>
                  <a:pt x="50410" y="12790"/>
                </a:lnTo>
                <a:lnTo>
                  <a:pt x="50570" y="12880"/>
                </a:lnTo>
                <a:lnTo>
                  <a:pt x="50600" y="12900"/>
                </a:lnTo>
                <a:lnTo>
                  <a:pt x="50640" y="12950"/>
                </a:lnTo>
                <a:lnTo>
                  <a:pt x="50790" y="13150"/>
                </a:lnTo>
                <a:lnTo>
                  <a:pt x="50950" y="13290"/>
                </a:lnTo>
                <a:lnTo>
                  <a:pt x="51000" y="13300"/>
                </a:lnTo>
                <a:lnTo>
                  <a:pt x="51010" y="13300"/>
                </a:lnTo>
                <a:lnTo>
                  <a:pt x="51040" y="13300"/>
                </a:lnTo>
                <a:lnTo>
                  <a:pt x="51150" y="13300"/>
                </a:lnTo>
                <a:lnTo>
                  <a:pt x="51190" y="13300"/>
                </a:lnTo>
                <a:lnTo>
                  <a:pt x="51200" y="13300"/>
                </a:lnTo>
                <a:lnTo>
                  <a:pt x="51250" y="13320"/>
                </a:lnTo>
                <a:lnTo>
                  <a:pt x="51310" y="13340"/>
                </a:lnTo>
                <a:lnTo>
                  <a:pt x="51340" y="13340"/>
                </a:lnTo>
                <a:lnTo>
                  <a:pt x="51370" y="13340"/>
                </a:lnTo>
                <a:lnTo>
                  <a:pt x="51410" y="13350"/>
                </a:lnTo>
                <a:lnTo>
                  <a:pt x="51420" y="13350"/>
                </a:lnTo>
                <a:lnTo>
                  <a:pt x="51590" y="13350"/>
                </a:lnTo>
                <a:lnTo>
                  <a:pt x="51650" y="13350"/>
                </a:lnTo>
                <a:lnTo>
                  <a:pt x="51690" y="13330"/>
                </a:lnTo>
                <a:lnTo>
                  <a:pt x="51730" y="13320"/>
                </a:lnTo>
                <a:lnTo>
                  <a:pt x="51930" y="13240"/>
                </a:lnTo>
                <a:lnTo>
                  <a:pt x="51970" y="13230"/>
                </a:lnTo>
                <a:lnTo>
                  <a:pt x="52010" y="13200"/>
                </a:lnTo>
                <a:lnTo>
                  <a:pt x="52110" y="13150"/>
                </a:lnTo>
                <a:lnTo>
                  <a:pt x="52510" y="13050"/>
                </a:lnTo>
                <a:lnTo>
                  <a:pt x="52570" y="13030"/>
                </a:lnTo>
                <a:lnTo>
                  <a:pt x="52710" y="13040"/>
                </a:lnTo>
                <a:lnTo>
                  <a:pt x="52740" y="13020"/>
                </a:lnTo>
                <a:lnTo>
                  <a:pt x="52780" y="13010"/>
                </a:lnTo>
                <a:lnTo>
                  <a:pt x="52810" y="13000"/>
                </a:lnTo>
                <a:lnTo>
                  <a:pt x="52830" y="12990"/>
                </a:lnTo>
                <a:lnTo>
                  <a:pt x="52910" y="12980"/>
                </a:lnTo>
                <a:lnTo>
                  <a:pt x="53090" y="12920"/>
                </a:lnTo>
                <a:lnTo>
                  <a:pt x="53240" y="12810"/>
                </a:lnTo>
                <a:lnTo>
                  <a:pt x="53350" y="12780"/>
                </a:lnTo>
                <a:lnTo>
                  <a:pt x="53350" y="12770"/>
                </a:lnTo>
                <a:lnTo>
                  <a:pt x="53420" y="12700"/>
                </a:lnTo>
                <a:lnTo>
                  <a:pt x="53460" y="12690"/>
                </a:lnTo>
                <a:lnTo>
                  <a:pt x="53580" y="12640"/>
                </a:lnTo>
                <a:lnTo>
                  <a:pt x="53690" y="12590"/>
                </a:lnTo>
                <a:lnTo>
                  <a:pt x="53690" y="12580"/>
                </a:lnTo>
                <a:lnTo>
                  <a:pt x="53760" y="12560"/>
                </a:lnTo>
                <a:lnTo>
                  <a:pt x="53770" y="12560"/>
                </a:lnTo>
                <a:lnTo>
                  <a:pt x="53780" y="12560"/>
                </a:lnTo>
                <a:lnTo>
                  <a:pt x="53810" y="12530"/>
                </a:lnTo>
                <a:lnTo>
                  <a:pt x="53840" y="12490"/>
                </a:lnTo>
                <a:lnTo>
                  <a:pt x="53890" y="12470"/>
                </a:lnTo>
                <a:lnTo>
                  <a:pt x="53940" y="12450"/>
                </a:lnTo>
                <a:lnTo>
                  <a:pt x="53970" y="12440"/>
                </a:lnTo>
                <a:lnTo>
                  <a:pt x="53990" y="12430"/>
                </a:lnTo>
                <a:lnTo>
                  <a:pt x="54020" y="12420"/>
                </a:lnTo>
                <a:lnTo>
                  <a:pt x="54020" y="12410"/>
                </a:lnTo>
                <a:lnTo>
                  <a:pt x="54030" y="12400"/>
                </a:lnTo>
                <a:lnTo>
                  <a:pt x="54060" y="12370"/>
                </a:lnTo>
                <a:lnTo>
                  <a:pt x="54070" y="12360"/>
                </a:lnTo>
                <a:lnTo>
                  <a:pt x="54110" y="12350"/>
                </a:lnTo>
                <a:lnTo>
                  <a:pt x="54150" y="12340"/>
                </a:lnTo>
                <a:lnTo>
                  <a:pt x="54190" y="12310"/>
                </a:lnTo>
                <a:lnTo>
                  <a:pt x="54200" y="12310"/>
                </a:lnTo>
                <a:lnTo>
                  <a:pt x="54220" y="12270"/>
                </a:lnTo>
                <a:lnTo>
                  <a:pt x="54230" y="12250"/>
                </a:lnTo>
                <a:lnTo>
                  <a:pt x="54270" y="12210"/>
                </a:lnTo>
                <a:lnTo>
                  <a:pt x="54380" y="12180"/>
                </a:lnTo>
                <a:lnTo>
                  <a:pt x="54410" y="12170"/>
                </a:lnTo>
                <a:lnTo>
                  <a:pt x="54430" y="12150"/>
                </a:lnTo>
                <a:lnTo>
                  <a:pt x="54440" y="12150"/>
                </a:lnTo>
                <a:lnTo>
                  <a:pt x="54500" y="12070"/>
                </a:lnTo>
                <a:lnTo>
                  <a:pt x="54550" y="12030"/>
                </a:lnTo>
                <a:lnTo>
                  <a:pt x="54600" y="11960"/>
                </a:lnTo>
                <a:lnTo>
                  <a:pt x="54610" y="11950"/>
                </a:lnTo>
                <a:lnTo>
                  <a:pt x="54630" y="11930"/>
                </a:lnTo>
                <a:lnTo>
                  <a:pt x="54640" y="11920"/>
                </a:lnTo>
                <a:lnTo>
                  <a:pt x="54700" y="11910"/>
                </a:lnTo>
                <a:lnTo>
                  <a:pt x="54770" y="11900"/>
                </a:lnTo>
                <a:lnTo>
                  <a:pt x="54780" y="11900"/>
                </a:lnTo>
                <a:lnTo>
                  <a:pt x="54800" y="11880"/>
                </a:lnTo>
                <a:lnTo>
                  <a:pt x="54850" y="11790"/>
                </a:lnTo>
                <a:lnTo>
                  <a:pt x="54860" y="11790"/>
                </a:lnTo>
                <a:lnTo>
                  <a:pt x="54880" y="11780"/>
                </a:lnTo>
                <a:lnTo>
                  <a:pt x="55000" y="11790"/>
                </a:lnTo>
                <a:lnTo>
                  <a:pt x="55040" y="11770"/>
                </a:lnTo>
                <a:lnTo>
                  <a:pt x="55050" y="11770"/>
                </a:lnTo>
                <a:lnTo>
                  <a:pt x="55110" y="11720"/>
                </a:lnTo>
                <a:lnTo>
                  <a:pt x="55130" y="11710"/>
                </a:lnTo>
                <a:lnTo>
                  <a:pt x="55190" y="11690"/>
                </a:lnTo>
                <a:lnTo>
                  <a:pt x="55200" y="11690"/>
                </a:lnTo>
                <a:lnTo>
                  <a:pt x="55240" y="11660"/>
                </a:lnTo>
                <a:lnTo>
                  <a:pt x="55250" y="11650"/>
                </a:lnTo>
                <a:lnTo>
                  <a:pt x="55280" y="11620"/>
                </a:lnTo>
                <a:lnTo>
                  <a:pt x="55290" y="11590"/>
                </a:lnTo>
                <a:lnTo>
                  <a:pt x="55310" y="11570"/>
                </a:lnTo>
                <a:lnTo>
                  <a:pt x="55340" y="11510"/>
                </a:lnTo>
                <a:lnTo>
                  <a:pt x="55370" y="11480"/>
                </a:lnTo>
                <a:lnTo>
                  <a:pt x="55400" y="11460"/>
                </a:lnTo>
                <a:lnTo>
                  <a:pt x="55490" y="11460"/>
                </a:lnTo>
                <a:lnTo>
                  <a:pt x="55620" y="11440"/>
                </a:lnTo>
                <a:lnTo>
                  <a:pt x="55630" y="11440"/>
                </a:lnTo>
                <a:lnTo>
                  <a:pt x="55710" y="11380"/>
                </a:lnTo>
                <a:lnTo>
                  <a:pt x="55800" y="11370"/>
                </a:lnTo>
                <a:lnTo>
                  <a:pt x="55840" y="11360"/>
                </a:lnTo>
                <a:lnTo>
                  <a:pt x="55940" y="11310"/>
                </a:lnTo>
                <a:lnTo>
                  <a:pt x="55950" y="11310"/>
                </a:lnTo>
                <a:lnTo>
                  <a:pt x="55950" y="11300"/>
                </a:lnTo>
                <a:lnTo>
                  <a:pt x="56000" y="11250"/>
                </a:lnTo>
                <a:lnTo>
                  <a:pt x="56010" y="11210"/>
                </a:lnTo>
                <a:lnTo>
                  <a:pt x="56030" y="11120"/>
                </a:lnTo>
                <a:lnTo>
                  <a:pt x="56040" y="11100"/>
                </a:lnTo>
                <a:lnTo>
                  <a:pt x="56060" y="11070"/>
                </a:lnTo>
                <a:lnTo>
                  <a:pt x="56080" y="11050"/>
                </a:lnTo>
                <a:lnTo>
                  <a:pt x="56080" y="11040"/>
                </a:lnTo>
                <a:lnTo>
                  <a:pt x="56140" y="11000"/>
                </a:lnTo>
                <a:lnTo>
                  <a:pt x="56230" y="10920"/>
                </a:lnTo>
                <a:lnTo>
                  <a:pt x="56250" y="10880"/>
                </a:lnTo>
                <a:lnTo>
                  <a:pt x="56260" y="10800"/>
                </a:lnTo>
                <a:lnTo>
                  <a:pt x="56290" y="10780"/>
                </a:lnTo>
                <a:lnTo>
                  <a:pt x="56510" y="10700"/>
                </a:lnTo>
                <a:lnTo>
                  <a:pt x="56570" y="10670"/>
                </a:lnTo>
                <a:lnTo>
                  <a:pt x="56680" y="10640"/>
                </a:lnTo>
                <a:lnTo>
                  <a:pt x="56730" y="10620"/>
                </a:lnTo>
                <a:lnTo>
                  <a:pt x="56780" y="10590"/>
                </a:lnTo>
                <a:lnTo>
                  <a:pt x="56870" y="10540"/>
                </a:lnTo>
                <a:lnTo>
                  <a:pt x="56920" y="10490"/>
                </a:lnTo>
                <a:lnTo>
                  <a:pt x="56990" y="10430"/>
                </a:lnTo>
                <a:lnTo>
                  <a:pt x="57120" y="10400"/>
                </a:lnTo>
                <a:lnTo>
                  <a:pt x="57220" y="10340"/>
                </a:lnTo>
                <a:lnTo>
                  <a:pt x="57240" y="10330"/>
                </a:lnTo>
                <a:lnTo>
                  <a:pt x="57280" y="10320"/>
                </a:lnTo>
                <a:lnTo>
                  <a:pt x="57290" y="10320"/>
                </a:lnTo>
                <a:lnTo>
                  <a:pt x="57320" y="10310"/>
                </a:lnTo>
                <a:lnTo>
                  <a:pt x="57340" y="10310"/>
                </a:lnTo>
                <a:lnTo>
                  <a:pt x="57440" y="10250"/>
                </a:lnTo>
                <a:lnTo>
                  <a:pt x="57460" y="10240"/>
                </a:lnTo>
                <a:lnTo>
                  <a:pt x="57500" y="10220"/>
                </a:lnTo>
                <a:lnTo>
                  <a:pt x="57640" y="10170"/>
                </a:lnTo>
                <a:lnTo>
                  <a:pt x="57790" y="10130"/>
                </a:lnTo>
                <a:lnTo>
                  <a:pt x="57850" y="10090"/>
                </a:lnTo>
                <a:lnTo>
                  <a:pt x="57890" y="10060"/>
                </a:lnTo>
                <a:lnTo>
                  <a:pt x="57960" y="10050"/>
                </a:lnTo>
                <a:lnTo>
                  <a:pt x="58020" y="10030"/>
                </a:lnTo>
                <a:lnTo>
                  <a:pt x="58080" y="10020"/>
                </a:lnTo>
                <a:lnTo>
                  <a:pt x="58220" y="10030"/>
                </a:lnTo>
                <a:lnTo>
                  <a:pt x="58240" y="10030"/>
                </a:lnTo>
                <a:lnTo>
                  <a:pt x="58310" y="10000"/>
                </a:lnTo>
                <a:lnTo>
                  <a:pt x="58330" y="9990"/>
                </a:lnTo>
                <a:lnTo>
                  <a:pt x="58340" y="9990"/>
                </a:lnTo>
                <a:lnTo>
                  <a:pt x="58360" y="9990"/>
                </a:lnTo>
                <a:lnTo>
                  <a:pt x="58430" y="10000"/>
                </a:lnTo>
                <a:lnTo>
                  <a:pt x="58530" y="9980"/>
                </a:lnTo>
                <a:lnTo>
                  <a:pt x="58540" y="9980"/>
                </a:lnTo>
                <a:lnTo>
                  <a:pt x="58640" y="9980"/>
                </a:lnTo>
                <a:lnTo>
                  <a:pt x="58830" y="10000"/>
                </a:lnTo>
                <a:lnTo>
                  <a:pt x="58920" y="10020"/>
                </a:lnTo>
                <a:lnTo>
                  <a:pt x="58980" y="10060"/>
                </a:lnTo>
                <a:lnTo>
                  <a:pt x="59010" y="10080"/>
                </a:lnTo>
                <a:lnTo>
                  <a:pt x="59020" y="10100"/>
                </a:lnTo>
                <a:lnTo>
                  <a:pt x="59080" y="10160"/>
                </a:lnTo>
                <a:lnTo>
                  <a:pt x="59110" y="10180"/>
                </a:lnTo>
                <a:lnTo>
                  <a:pt x="59200" y="10240"/>
                </a:lnTo>
                <a:lnTo>
                  <a:pt x="59240" y="10270"/>
                </a:lnTo>
                <a:lnTo>
                  <a:pt x="59330" y="10320"/>
                </a:lnTo>
                <a:lnTo>
                  <a:pt x="59430" y="10400"/>
                </a:lnTo>
                <a:lnTo>
                  <a:pt x="59440" y="10400"/>
                </a:lnTo>
                <a:lnTo>
                  <a:pt x="59450" y="10410"/>
                </a:lnTo>
                <a:lnTo>
                  <a:pt x="59540" y="10460"/>
                </a:lnTo>
                <a:lnTo>
                  <a:pt x="59700" y="10570"/>
                </a:lnTo>
                <a:lnTo>
                  <a:pt x="59720" y="10580"/>
                </a:lnTo>
                <a:lnTo>
                  <a:pt x="59750" y="10590"/>
                </a:lnTo>
                <a:lnTo>
                  <a:pt x="59800" y="10600"/>
                </a:lnTo>
                <a:lnTo>
                  <a:pt x="59820" y="10600"/>
                </a:lnTo>
                <a:lnTo>
                  <a:pt x="59880" y="10590"/>
                </a:lnTo>
                <a:lnTo>
                  <a:pt x="59920" y="10590"/>
                </a:lnTo>
                <a:lnTo>
                  <a:pt x="59930" y="10590"/>
                </a:lnTo>
                <a:lnTo>
                  <a:pt x="60060" y="10560"/>
                </a:lnTo>
                <a:lnTo>
                  <a:pt x="60200" y="10500"/>
                </a:lnTo>
                <a:lnTo>
                  <a:pt x="60350" y="10440"/>
                </a:lnTo>
                <a:lnTo>
                  <a:pt x="60440" y="10420"/>
                </a:lnTo>
                <a:lnTo>
                  <a:pt x="60530" y="10390"/>
                </a:lnTo>
                <a:lnTo>
                  <a:pt x="60600" y="10380"/>
                </a:lnTo>
                <a:lnTo>
                  <a:pt x="60650" y="10390"/>
                </a:lnTo>
                <a:lnTo>
                  <a:pt x="60700" y="10410"/>
                </a:lnTo>
                <a:lnTo>
                  <a:pt x="60880" y="10430"/>
                </a:lnTo>
                <a:lnTo>
                  <a:pt x="61010" y="10450"/>
                </a:lnTo>
                <a:lnTo>
                  <a:pt x="61120" y="10450"/>
                </a:lnTo>
                <a:lnTo>
                  <a:pt x="61310" y="10380"/>
                </a:lnTo>
                <a:lnTo>
                  <a:pt x="61330" y="10380"/>
                </a:lnTo>
                <a:lnTo>
                  <a:pt x="61350" y="10380"/>
                </a:lnTo>
                <a:lnTo>
                  <a:pt x="61360" y="10370"/>
                </a:lnTo>
                <a:lnTo>
                  <a:pt x="61370" y="10370"/>
                </a:lnTo>
                <a:lnTo>
                  <a:pt x="61410" y="10370"/>
                </a:lnTo>
                <a:lnTo>
                  <a:pt x="61510" y="10410"/>
                </a:lnTo>
                <a:lnTo>
                  <a:pt x="61720" y="10440"/>
                </a:lnTo>
                <a:lnTo>
                  <a:pt x="61820" y="10410"/>
                </a:lnTo>
                <a:lnTo>
                  <a:pt x="61960" y="10430"/>
                </a:lnTo>
                <a:lnTo>
                  <a:pt x="62070" y="10420"/>
                </a:lnTo>
                <a:lnTo>
                  <a:pt x="62190" y="10390"/>
                </a:lnTo>
                <a:lnTo>
                  <a:pt x="62260" y="10370"/>
                </a:lnTo>
                <a:lnTo>
                  <a:pt x="62290" y="10360"/>
                </a:lnTo>
                <a:lnTo>
                  <a:pt x="62310" y="10360"/>
                </a:lnTo>
                <a:lnTo>
                  <a:pt x="62390" y="10360"/>
                </a:lnTo>
                <a:lnTo>
                  <a:pt x="62470" y="10340"/>
                </a:lnTo>
                <a:lnTo>
                  <a:pt x="62520" y="10330"/>
                </a:lnTo>
                <a:lnTo>
                  <a:pt x="62570" y="10340"/>
                </a:lnTo>
                <a:lnTo>
                  <a:pt x="62620" y="10360"/>
                </a:lnTo>
                <a:lnTo>
                  <a:pt x="62650" y="10350"/>
                </a:lnTo>
                <a:lnTo>
                  <a:pt x="62720" y="10340"/>
                </a:lnTo>
                <a:lnTo>
                  <a:pt x="62760" y="10340"/>
                </a:lnTo>
                <a:lnTo>
                  <a:pt x="62800" y="10360"/>
                </a:lnTo>
                <a:lnTo>
                  <a:pt x="62920" y="10330"/>
                </a:lnTo>
                <a:lnTo>
                  <a:pt x="63060" y="10210"/>
                </a:lnTo>
                <a:lnTo>
                  <a:pt x="63130" y="10170"/>
                </a:lnTo>
                <a:lnTo>
                  <a:pt x="63170" y="10120"/>
                </a:lnTo>
                <a:lnTo>
                  <a:pt x="63240" y="10040"/>
                </a:lnTo>
                <a:lnTo>
                  <a:pt x="63280" y="9990"/>
                </a:lnTo>
                <a:lnTo>
                  <a:pt x="63290" y="9990"/>
                </a:lnTo>
                <a:lnTo>
                  <a:pt x="63310" y="9980"/>
                </a:lnTo>
                <a:lnTo>
                  <a:pt x="63390" y="9940"/>
                </a:lnTo>
                <a:lnTo>
                  <a:pt x="63460" y="9840"/>
                </a:lnTo>
                <a:lnTo>
                  <a:pt x="63490" y="9830"/>
                </a:lnTo>
                <a:lnTo>
                  <a:pt x="63510" y="9820"/>
                </a:lnTo>
                <a:lnTo>
                  <a:pt x="63680" y="9790"/>
                </a:lnTo>
                <a:lnTo>
                  <a:pt x="63810" y="9760"/>
                </a:lnTo>
                <a:lnTo>
                  <a:pt x="63900" y="9720"/>
                </a:lnTo>
                <a:lnTo>
                  <a:pt x="63970" y="9670"/>
                </a:lnTo>
                <a:lnTo>
                  <a:pt x="64010" y="9650"/>
                </a:lnTo>
                <a:lnTo>
                  <a:pt x="64010" y="9640"/>
                </a:lnTo>
                <a:lnTo>
                  <a:pt x="64020" y="9630"/>
                </a:lnTo>
                <a:lnTo>
                  <a:pt x="64060" y="9590"/>
                </a:lnTo>
                <a:lnTo>
                  <a:pt x="64060" y="9580"/>
                </a:lnTo>
                <a:lnTo>
                  <a:pt x="64070" y="9570"/>
                </a:lnTo>
                <a:lnTo>
                  <a:pt x="64140" y="9520"/>
                </a:lnTo>
                <a:lnTo>
                  <a:pt x="64200" y="9450"/>
                </a:lnTo>
                <a:lnTo>
                  <a:pt x="64260" y="9400"/>
                </a:lnTo>
                <a:lnTo>
                  <a:pt x="64260" y="9390"/>
                </a:lnTo>
                <a:lnTo>
                  <a:pt x="64290" y="9380"/>
                </a:lnTo>
                <a:lnTo>
                  <a:pt x="64460" y="9360"/>
                </a:lnTo>
                <a:lnTo>
                  <a:pt x="64470" y="9360"/>
                </a:lnTo>
                <a:lnTo>
                  <a:pt x="64470" y="9350"/>
                </a:lnTo>
                <a:lnTo>
                  <a:pt x="64510" y="9320"/>
                </a:lnTo>
                <a:lnTo>
                  <a:pt x="64580" y="9300"/>
                </a:lnTo>
                <a:lnTo>
                  <a:pt x="64680" y="9310"/>
                </a:lnTo>
                <a:lnTo>
                  <a:pt x="64830" y="9310"/>
                </a:lnTo>
                <a:lnTo>
                  <a:pt x="64960" y="9310"/>
                </a:lnTo>
                <a:lnTo>
                  <a:pt x="65000" y="9300"/>
                </a:lnTo>
                <a:lnTo>
                  <a:pt x="65040" y="9290"/>
                </a:lnTo>
                <a:lnTo>
                  <a:pt x="65130" y="9250"/>
                </a:lnTo>
                <a:lnTo>
                  <a:pt x="65330" y="9140"/>
                </a:lnTo>
                <a:lnTo>
                  <a:pt x="65410" y="9110"/>
                </a:lnTo>
                <a:lnTo>
                  <a:pt x="65480" y="9110"/>
                </a:lnTo>
                <a:lnTo>
                  <a:pt x="65500" y="9100"/>
                </a:lnTo>
                <a:lnTo>
                  <a:pt x="65550" y="9110"/>
                </a:lnTo>
                <a:lnTo>
                  <a:pt x="65710" y="9130"/>
                </a:lnTo>
                <a:lnTo>
                  <a:pt x="65900" y="9130"/>
                </a:lnTo>
                <a:lnTo>
                  <a:pt x="65970" y="9110"/>
                </a:lnTo>
                <a:lnTo>
                  <a:pt x="65990" y="9110"/>
                </a:lnTo>
                <a:lnTo>
                  <a:pt x="66010" y="9100"/>
                </a:lnTo>
                <a:lnTo>
                  <a:pt x="66070" y="9080"/>
                </a:lnTo>
                <a:lnTo>
                  <a:pt x="66130" y="9050"/>
                </a:lnTo>
                <a:lnTo>
                  <a:pt x="66180" y="9030"/>
                </a:lnTo>
                <a:lnTo>
                  <a:pt x="66290" y="9020"/>
                </a:lnTo>
                <a:lnTo>
                  <a:pt x="66310" y="9030"/>
                </a:lnTo>
                <a:lnTo>
                  <a:pt x="66550" y="9120"/>
                </a:lnTo>
                <a:lnTo>
                  <a:pt x="66650" y="9140"/>
                </a:lnTo>
                <a:lnTo>
                  <a:pt x="66930" y="9210"/>
                </a:lnTo>
                <a:lnTo>
                  <a:pt x="67030" y="9240"/>
                </a:lnTo>
                <a:lnTo>
                  <a:pt x="67080" y="9250"/>
                </a:lnTo>
                <a:lnTo>
                  <a:pt x="67120" y="9270"/>
                </a:lnTo>
                <a:lnTo>
                  <a:pt x="67130" y="9270"/>
                </a:lnTo>
                <a:lnTo>
                  <a:pt x="67160" y="9280"/>
                </a:lnTo>
                <a:lnTo>
                  <a:pt x="67210" y="9300"/>
                </a:lnTo>
                <a:lnTo>
                  <a:pt x="67320" y="9350"/>
                </a:lnTo>
                <a:lnTo>
                  <a:pt x="67380" y="9390"/>
                </a:lnTo>
                <a:lnTo>
                  <a:pt x="67440" y="9430"/>
                </a:lnTo>
                <a:lnTo>
                  <a:pt x="67520" y="9450"/>
                </a:lnTo>
                <a:lnTo>
                  <a:pt x="67580" y="9470"/>
                </a:lnTo>
                <a:lnTo>
                  <a:pt x="67690" y="9520"/>
                </a:lnTo>
                <a:lnTo>
                  <a:pt x="67730" y="9540"/>
                </a:lnTo>
                <a:lnTo>
                  <a:pt x="67910" y="9570"/>
                </a:lnTo>
                <a:lnTo>
                  <a:pt x="67970" y="9580"/>
                </a:lnTo>
                <a:lnTo>
                  <a:pt x="67990" y="9590"/>
                </a:lnTo>
                <a:lnTo>
                  <a:pt x="68090" y="10030"/>
                </a:lnTo>
                <a:lnTo>
                  <a:pt x="68230" y="10610"/>
                </a:lnTo>
                <a:lnTo>
                  <a:pt x="68270" y="10780"/>
                </a:lnTo>
                <a:lnTo>
                  <a:pt x="68320" y="1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Woqooyi Galbee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780" y="12310"/>
                </a:moveTo>
                <a:lnTo>
                  <a:pt x="47790" y="12310"/>
                </a:lnTo>
                <a:lnTo>
                  <a:pt x="47810" y="12310"/>
                </a:lnTo>
                <a:lnTo>
                  <a:pt x="47870" y="12300"/>
                </a:lnTo>
                <a:lnTo>
                  <a:pt x="48090" y="12400"/>
                </a:lnTo>
                <a:lnTo>
                  <a:pt x="48380" y="12590"/>
                </a:lnTo>
                <a:lnTo>
                  <a:pt x="48500" y="12670"/>
                </a:lnTo>
                <a:lnTo>
                  <a:pt x="48510" y="12670"/>
                </a:lnTo>
                <a:lnTo>
                  <a:pt x="48530" y="12680"/>
                </a:lnTo>
                <a:lnTo>
                  <a:pt x="48640" y="12700"/>
                </a:lnTo>
                <a:lnTo>
                  <a:pt x="48820" y="12710"/>
                </a:lnTo>
                <a:lnTo>
                  <a:pt x="48830" y="12710"/>
                </a:lnTo>
                <a:lnTo>
                  <a:pt x="48880" y="12730"/>
                </a:lnTo>
                <a:lnTo>
                  <a:pt x="48880" y="12750"/>
                </a:lnTo>
                <a:lnTo>
                  <a:pt x="48870" y="13020"/>
                </a:lnTo>
                <a:lnTo>
                  <a:pt x="48850" y="13770"/>
                </a:lnTo>
                <a:lnTo>
                  <a:pt x="48790" y="15940"/>
                </a:lnTo>
                <a:lnTo>
                  <a:pt x="48780" y="16200"/>
                </a:lnTo>
                <a:lnTo>
                  <a:pt x="48780" y="16230"/>
                </a:lnTo>
                <a:lnTo>
                  <a:pt x="48780" y="16260"/>
                </a:lnTo>
                <a:lnTo>
                  <a:pt x="48750" y="17260"/>
                </a:lnTo>
                <a:lnTo>
                  <a:pt x="48750" y="17380"/>
                </a:lnTo>
                <a:lnTo>
                  <a:pt x="48060" y="17260"/>
                </a:lnTo>
                <a:lnTo>
                  <a:pt x="48020" y="17250"/>
                </a:lnTo>
                <a:lnTo>
                  <a:pt x="46790" y="17140"/>
                </a:lnTo>
                <a:lnTo>
                  <a:pt x="46590" y="17120"/>
                </a:lnTo>
                <a:lnTo>
                  <a:pt x="46530" y="17120"/>
                </a:lnTo>
                <a:lnTo>
                  <a:pt x="46390" y="17100"/>
                </a:lnTo>
                <a:lnTo>
                  <a:pt x="44400" y="16930"/>
                </a:lnTo>
                <a:lnTo>
                  <a:pt x="43840" y="16880"/>
                </a:lnTo>
                <a:lnTo>
                  <a:pt x="43780" y="16870"/>
                </a:lnTo>
                <a:lnTo>
                  <a:pt x="43760" y="16870"/>
                </a:lnTo>
                <a:lnTo>
                  <a:pt x="43240" y="16830"/>
                </a:lnTo>
                <a:lnTo>
                  <a:pt x="42720" y="16780"/>
                </a:lnTo>
                <a:lnTo>
                  <a:pt x="42680" y="16830"/>
                </a:lnTo>
                <a:lnTo>
                  <a:pt x="42600" y="16930"/>
                </a:lnTo>
                <a:lnTo>
                  <a:pt x="41990" y="17630"/>
                </a:lnTo>
                <a:lnTo>
                  <a:pt x="41380" y="18320"/>
                </a:lnTo>
                <a:lnTo>
                  <a:pt x="41370" y="18330"/>
                </a:lnTo>
                <a:lnTo>
                  <a:pt x="41310" y="18400"/>
                </a:lnTo>
                <a:lnTo>
                  <a:pt x="41200" y="18530"/>
                </a:lnTo>
                <a:lnTo>
                  <a:pt x="40940" y="18860"/>
                </a:lnTo>
                <a:lnTo>
                  <a:pt x="40910" y="18960"/>
                </a:lnTo>
                <a:lnTo>
                  <a:pt x="40770" y="19520"/>
                </a:lnTo>
                <a:lnTo>
                  <a:pt x="40730" y="19680"/>
                </a:lnTo>
                <a:lnTo>
                  <a:pt x="40630" y="20070"/>
                </a:lnTo>
                <a:lnTo>
                  <a:pt x="40530" y="20480"/>
                </a:lnTo>
                <a:lnTo>
                  <a:pt x="40380" y="21080"/>
                </a:lnTo>
                <a:lnTo>
                  <a:pt x="40240" y="21630"/>
                </a:lnTo>
                <a:lnTo>
                  <a:pt x="40230" y="21680"/>
                </a:lnTo>
                <a:lnTo>
                  <a:pt x="40230" y="21690"/>
                </a:lnTo>
                <a:lnTo>
                  <a:pt x="40190" y="21840"/>
                </a:lnTo>
                <a:lnTo>
                  <a:pt x="40190" y="21850"/>
                </a:lnTo>
                <a:lnTo>
                  <a:pt x="40120" y="22110"/>
                </a:lnTo>
                <a:lnTo>
                  <a:pt x="40010" y="22550"/>
                </a:lnTo>
                <a:lnTo>
                  <a:pt x="40010" y="23200"/>
                </a:lnTo>
                <a:lnTo>
                  <a:pt x="40010" y="23210"/>
                </a:lnTo>
                <a:lnTo>
                  <a:pt x="40010" y="24660"/>
                </a:lnTo>
                <a:lnTo>
                  <a:pt x="40010" y="26100"/>
                </a:lnTo>
                <a:lnTo>
                  <a:pt x="39970" y="26090"/>
                </a:lnTo>
                <a:lnTo>
                  <a:pt x="39820" y="26030"/>
                </a:lnTo>
                <a:lnTo>
                  <a:pt x="39740" y="26010"/>
                </a:lnTo>
                <a:lnTo>
                  <a:pt x="36680" y="24980"/>
                </a:lnTo>
                <a:lnTo>
                  <a:pt x="36670" y="24980"/>
                </a:lnTo>
                <a:lnTo>
                  <a:pt x="36200" y="24820"/>
                </a:lnTo>
                <a:lnTo>
                  <a:pt x="35870" y="24710"/>
                </a:lnTo>
                <a:lnTo>
                  <a:pt x="35510" y="24590"/>
                </a:lnTo>
                <a:lnTo>
                  <a:pt x="35280" y="24380"/>
                </a:lnTo>
                <a:lnTo>
                  <a:pt x="34520" y="23680"/>
                </a:lnTo>
                <a:lnTo>
                  <a:pt x="34460" y="23630"/>
                </a:lnTo>
                <a:lnTo>
                  <a:pt x="34180" y="23330"/>
                </a:lnTo>
                <a:lnTo>
                  <a:pt x="34100" y="23250"/>
                </a:lnTo>
                <a:lnTo>
                  <a:pt x="33920" y="23060"/>
                </a:lnTo>
                <a:lnTo>
                  <a:pt x="33890" y="23050"/>
                </a:lnTo>
                <a:lnTo>
                  <a:pt x="33500" y="22650"/>
                </a:lnTo>
                <a:lnTo>
                  <a:pt x="33490" y="22630"/>
                </a:lnTo>
                <a:lnTo>
                  <a:pt x="33240" y="22370"/>
                </a:lnTo>
                <a:lnTo>
                  <a:pt x="33230" y="22350"/>
                </a:lnTo>
                <a:lnTo>
                  <a:pt x="33210" y="22350"/>
                </a:lnTo>
                <a:lnTo>
                  <a:pt x="33170" y="22290"/>
                </a:lnTo>
                <a:lnTo>
                  <a:pt x="33110" y="22240"/>
                </a:lnTo>
                <a:lnTo>
                  <a:pt x="33100" y="22240"/>
                </a:lnTo>
                <a:lnTo>
                  <a:pt x="32840" y="22230"/>
                </a:lnTo>
                <a:lnTo>
                  <a:pt x="32830" y="22230"/>
                </a:lnTo>
                <a:lnTo>
                  <a:pt x="32800" y="22230"/>
                </a:lnTo>
                <a:lnTo>
                  <a:pt x="32750" y="22220"/>
                </a:lnTo>
                <a:lnTo>
                  <a:pt x="32660" y="22180"/>
                </a:lnTo>
                <a:lnTo>
                  <a:pt x="32560" y="22140"/>
                </a:lnTo>
                <a:lnTo>
                  <a:pt x="32500" y="22120"/>
                </a:lnTo>
                <a:lnTo>
                  <a:pt x="32360" y="22080"/>
                </a:lnTo>
                <a:lnTo>
                  <a:pt x="32260" y="22040"/>
                </a:lnTo>
                <a:lnTo>
                  <a:pt x="32070" y="21950"/>
                </a:lnTo>
                <a:lnTo>
                  <a:pt x="32060" y="21930"/>
                </a:lnTo>
                <a:lnTo>
                  <a:pt x="31920" y="21820"/>
                </a:lnTo>
                <a:lnTo>
                  <a:pt x="31800" y="21690"/>
                </a:lnTo>
                <a:lnTo>
                  <a:pt x="31770" y="21650"/>
                </a:lnTo>
                <a:lnTo>
                  <a:pt x="31750" y="21620"/>
                </a:lnTo>
                <a:lnTo>
                  <a:pt x="31680" y="21480"/>
                </a:lnTo>
                <a:lnTo>
                  <a:pt x="31650" y="21410"/>
                </a:lnTo>
                <a:lnTo>
                  <a:pt x="31650" y="21380"/>
                </a:lnTo>
                <a:lnTo>
                  <a:pt x="31600" y="21290"/>
                </a:lnTo>
                <a:lnTo>
                  <a:pt x="31580" y="21250"/>
                </a:lnTo>
                <a:lnTo>
                  <a:pt x="31560" y="21210"/>
                </a:lnTo>
                <a:lnTo>
                  <a:pt x="31560" y="21200"/>
                </a:lnTo>
                <a:lnTo>
                  <a:pt x="31550" y="21160"/>
                </a:lnTo>
                <a:lnTo>
                  <a:pt x="31540" y="21060"/>
                </a:lnTo>
                <a:lnTo>
                  <a:pt x="31500" y="20980"/>
                </a:lnTo>
                <a:lnTo>
                  <a:pt x="31460" y="20930"/>
                </a:lnTo>
                <a:lnTo>
                  <a:pt x="31310" y="20820"/>
                </a:lnTo>
                <a:lnTo>
                  <a:pt x="31300" y="20820"/>
                </a:lnTo>
                <a:lnTo>
                  <a:pt x="31190" y="20690"/>
                </a:lnTo>
                <a:lnTo>
                  <a:pt x="31130" y="20630"/>
                </a:lnTo>
                <a:lnTo>
                  <a:pt x="31130" y="20620"/>
                </a:lnTo>
                <a:lnTo>
                  <a:pt x="31070" y="20560"/>
                </a:lnTo>
                <a:lnTo>
                  <a:pt x="31030" y="20510"/>
                </a:lnTo>
                <a:lnTo>
                  <a:pt x="31020" y="20510"/>
                </a:lnTo>
                <a:lnTo>
                  <a:pt x="31000" y="20480"/>
                </a:lnTo>
                <a:lnTo>
                  <a:pt x="30840" y="20420"/>
                </a:lnTo>
                <a:lnTo>
                  <a:pt x="30770" y="20400"/>
                </a:lnTo>
                <a:lnTo>
                  <a:pt x="30740" y="20230"/>
                </a:lnTo>
                <a:lnTo>
                  <a:pt x="30880" y="20000"/>
                </a:lnTo>
                <a:lnTo>
                  <a:pt x="31270" y="19270"/>
                </a:lnTo>
                <a:lnTo>
                  <a:pt x="31280" y="19260"/>
                </a:lnTo>
                <a:lnTo>
                  <a:pt x="31310" y="19220"/>
                </a:lnTo>
                <a:lnTo>
                  <a:pt x="31510" y="18980"/>
                </a:lnTo>
                <a:lnTo>
                  <a:pt x="31620" y="18860"/>
                </a:lnTo>
                <a:lnTo>
                  <a:pt x="31840" y="18580"/>
                </a:lnTo>
                <a:lnTo>
                  <a:pt x="32340" y="17990"/>
                </a:lnTo>
                <a:lnTo>
                  <a:pt x="32490" y="17760"/>
                </a:lnTo>
                <a:lnTo>
                  <a:pt x="32700" y="17460"/>
                </a:lnTo>
                <a:lnTo>
                  <a:pt x="33260" y="16660"/>
                </a:lnTo>
                <a:lnTo>
                  <a:pt x="33380" y="16480"/>
                </a:lnTo>
                <a:lnTo>
                  <a:pt x="33590" y="16170"/>
                </a:lnTo>
                <a:lnTo>
                  <a:pt x="33820" y="15940"/>
                </a:lnTo>
                <a:lnTo>
                  <a:pt x="33860" y="15910"/>
                </a:lnTo>
                <a:lnTo>
                  <a:pt x="34250" y="15970"/>
                </a:lnTo>
                <a:lnTo>
                  <a:pt x="34950" y="16360"/>
                </a:lnTo>
                <a:lnTo>
                  <a:pt x="35170" y="16480"/>
                </a:lnTo>
                <a:lnTo>
                  <a:pt x="35360" y="16590"/>
                </a:lnTo>
                <a:lnTo>
                  <a:pt x="35490" y="16660"/>
                </a:lnTo>
                <a:lnTo>
                  <a:pt x="35710" y="16780"/>
                </a:lnTo>
                <a:lnTo>
                  <a:pt x="35850" y="16580"/>
                </a:lnTo>
                <a:lnTo>
                  <a:pt x="36040" y="16320"/>
                </a:lnTo>
                <a:lnTo>
                  <a:pt x="36160" y="16150"/>
                </a:lnTo>
                <a:lnTo>
                  <a:pt x="36220" y="16070"/>
                </a:lnTo>
                <a:lnTo>
                  <a:pt x="36440" y="15770"/>
                </a:lnTo>
                <a:lnTo>
                  <a:pt x="36670" y="15350"/>
                </a:lnTo>
                <a:lnTo>
                  <a:pt x="37000" y="14760"/>
                </a:lnTo>
                <a:lnTo>
                  <a:pt x="37010" y="14750"/>
                </a:lnTo>
                <a:lnTo>
                  <a:pt x="37150" y="14870"/>
                </a:lnTo>
                <a:lnTo>
                  <a:pt x="37350" y="15030"/>
                </a:lnTo>
                <a:lnTo>
                  <a:pt x="37560" y="15120"/>
                </a:lnTo>
                <a:lnTo>
                  <a:pt x="37860" y="15230"/>
                </a:lnTo>
                <a:lnTo>
                  <a:pt x="38070" y="15270"/>
                </a:lnTo>
                <a:lnTo>
                  <a:pt x="38150" y="15290"/>
                </a:lnTo>
                <a:lnTo>
                  <a:pt x="38270" y="15270"/>
                </a:lnTo>
                <a:lnTo>
                  <a:pt x="38390" y="15240"/>
                </a:lnTo>
                <a:lnTo>
                  <a:pt x="38400" y="15230"/>
                </a:lnTo>
                <a:lnTo>
                  <a:pt x="38420" y="15230"/>
                </a:lnTo>
                <a:lnTo>
                  <a:pt x="38520" y="15240"/>
                </a:lnTo>
                <a:lnTo>
                  <a:pt x="38630" y="15240"/>
                </a:lnTo>
                <a:lnTo>
                  <a:pt x="38810" y="15290"/>
                </a:lnTo>
                <a:lnTo>
                  <a:pt x="38900" y="15320"/>
                </a:lnTo>
                <a:lnTo>
                  <a:pt x="39020" y="15330"/>
                </a:lnTo>
                <a:lnTo>
                  <a:pt x="39110" y="15370"/>
                </a:lnTo>
                <a:lnTo>
                  <a:pt x="39170" y="15380"/>
                </a:lnTo>
                <a:lnTo>
                  <a:pt x="39210" y="15370"/>
                </a:lnTo>
                <a:lnTo>
                  <a:pt x="39370" y="15350"/>
                </a:lnTo>
                <a:lnTo>
                  <a:pt x="39450" y="15360"/>
                </a:lnTo>
                <a:lnTo>
                  <a:pt x="39470" y="15360"/>
                </a:lnTo>
                <a:lnTo>
                  <a:pt x="39490" y="15360"/>
                </a:lnTo>
                <a:lnTo>
                  <a:pt x="39510" y="15360"/>
                </a:lnTo>
                <a:lnTo>
                  <a:pt x="39540" y="15350"/>
                </a:lnTo>
                <a:lnTo>
                  <a:pt x="39560" y="15340"/>
                </a:lnTo>
                <a:lnTo>
                  <a:pt x="39660" y="15320"/>
                </a:lnTo>
                <a:lnTo>
                  <a:pt x="39760" y="15240"/>
                </a:lnTo>
                <a:lnTo>
                  <a:pt x="39780" y="15240"/>
                </a:lnTo>
                <a:lnTo>
                  <a:pt x="39800" y="15230"/>
                </a:lnTo>
                <a:lnTo>
                  <a:pt x="40060" y="15170"/>
                </a:lnTo>
                <a:lnTo>
                  <a:pt x="40180" y="15160"/>
                </a:lnTo>
                <a:lnTo>
                  <a:pt x="40190" y="15150"/>
                </a:lnTo>
                <a:lnTo>
                  <a:pt x="40240" y="15120"/>
                </a:lnTo>
                <a:lnTo>
                  <a:pt x="40330" y="15110"/>
                </a:lnTo>
                <a:lnTo>
                  <a:pt x="40420" y="15100"/>
                </a:lnTo>
                <a:lnTo>
                  <a:pt x="40470" y="15110"/>
                </a:lnTo>
                <a:lnTo>
                  <a:pt x="40480" y="15120"/>
                </a:lnTo>
                <a:lnTo>
                  <a:pt x="40580" y="15120"/>
                </a:lnTo>
                <a:lnTo>
                  <a:pt x="40610" y="15130"/>
                </a:lnTo>
                <a:lnTo>
                  <a:pt x="40620" y="15130"/>
                </a:lnTo>
                <a:lnTo>
                  <a:pt x="40690" y="15130"/>
                </a:lnTo>
                <a:lnTo>
                  <a:pt x="40710" y="15110"/>
                </a:lnTo>
                <a:lnTo>
                  <a:pt x="40720" y="15110"/>
                </a:lnTo>
                <a:lnTo>
                  <a:pt x="40730" y="15110"/>
                </a:lnTo>
                <a:lnTo>
                  <a:pt x="40740" y="15110"/>
                </a:lnTo>
                <a:lnTo>
                  <a:pt x="40770" y="15120"/>
                </a:lnTo>
                <a:lnTo>
                  <a:pt x="40790" y="15130"/>
                </a:lnTo>
                <a:lnTo>
                  <a:pt x="40870" y="15110"/>
                </a:lnTo>
                <a:lnTo>
                  <a:pt x="40910" y="15120"/>
                </a:lnTo>
                <a:lnTo>
                  <a:pt x="41020" y="15170"/>
                </a:lnTo>
                <a:lnTo>
                  <a:pt x="41060" y="15170"/>
                </a:lnTo>
                <a:lnTo>
                  <a:pt x="41140" y="15180"/>
                </a:lnTo>
                <a:lnTo>
                  <a:pt x="41270" y="15200"/>
                </a:lnTo>
                <a:lnTo>
                  <a:pt x="41280" y="15200"/>
                </a:lnTo>
                <a:lnTo>
                  <a:pt x="41360" y="15190"/>
                </a:lnTo>
                <a:lnTo>
                  <a:pt x="41510" y="15190"/>
                </a:lnTo>
                <a:lnTo>
                  <a:pt x="41530" y="15190"/>
                </a:lnTo>
                <a:lnTo>
                  <a:pt x="41550" y="15180"/>
                </a:lnTo>
                <a:lnTo>
                  <a:pt x="41680" y="15170"/>
                </a:lnTo>
                <a:lnTo>
                  <a:pt x="41770" y="15130"/>
                </a:lnTo>
                <a:lnTo>
                  <a:pt x="41800" y="15120"/>
                </a:lnTo>
                <a:lnTo>
                  <a:pt x="41840" y="15110"/>
                </a:lnTo>
                <a:lnTo>
                  <a:pt x="42030" y="15010"/>
                </a:lnTo>
                <a:lnTo>
                  <a:pt x="42060" y="14990"/>
                </a:lnTo>
                <a:lnTo>
                  <a:pt x="42070" y="14980"/>
                </a:lnTo>
                <a:lnTo>
                  <a:pt x="42070" y="14970"/>
                </a:lnTo>
                <a:lnTo>
                  <a:pt x="42090" y="14930"/>
                </a:lnTo>
                <a:lnTo>
                  <a:pt x="42090" y="14920"/>
                </a:lnTo>
                <a:lnTo>
                  <a:pt x="42080" y="14910"/>
                </a:lnTo>
                <a:lnTo>
                  <a:pt x="42070" y="14910"/>
                </a:lnTo>
                <a:lnTo>
                  <a:pt x="42060" y="14900"/>
                </a:lnTo>
                <a:lnTo>
                  <a:pt x="42010" y="14910"/>
                </a:lnTo>
                <a:lnTo>
                  <a:pt x="42000" y="14910"/>
                </a:lnTo>
                <a:lnTo>
                  <a:pt x="41960" y="14940"/>
                </a:lnTo>
                <a:lnTo>
                  <a:pt x="41960" y="14950"/>
                </a:lnTo>
                <a:lnTo>
                  <a:pt x="41950" y="14950"/>
                </a:lnTo>
                <a:lnTo>
                  <a:pt x="41940" y="14950"/>
                </a:lnTo>
                <a:lnTo>
                  <a:pt x="41940" y="14930"/>
                </a:lnTo>
                <a:lnTo>
                  <a:pt x="41950" y="14920"/>
                </a:lnTo>
                <a:lnTo>
                  <a:pt x="41960" y="14900"/>
                </a:lnTo>
                <a:lnTo>
                  <a:pt x="42010" y="14880"/>
                </a:lnTo>
                <a:lnTo>
                  <a:pt x="42060" y="14860"/>
                </a:lnTo>
                <a:lnTo>
                  <a:pt x="42080" y="14850"/>
                </a:lnTo>
                <a:lnTo>
                  <a:pt x="42090" y="14850"/>
                </a:lnTo>
                <a:lnTo>
                  <a:pt x="42210" y="14790"/>
                </a:lnTo>
                <a:lnTo>
                  <a:pt x="42260" y="14770"/>
                </a:lnTo>
                <a:lnTo>
                  <a:pt x="42370" y="14730"/>
                </a:lnTo>
                <a:lnTo>
                  <a:pt x="42460" y="14680"/>
                </a:lnTo>
                <a:lnTo>
                  <a:pt x="42480" y="14660"/>
                </a:lnTo>
                <a:lnTo>
                  <a:pt x="42490" y="14660"/>
                </a:lnTo>
                <a:lnTo>
                  <a:pt x="42550" y="14570"/>
                </a:lnTo>
                <a:lnTo>
                  <a:pt x="42570" y="14550"/>
                </a:lnTo>
                <a:lnTo>
                  <a:pt x="42600" y="14520"/>
                </a:lnTo>
                <a:lnTo>
                  <a:pt x="42620" y="14520"/>
                </a:lnTo>
                <a:lnTo>
                  <a:pt x="42630" y="14520"/>
                </a:lnTo>
                <a:lnTo>
                  <a:pt x="42640" y="14510"/>
                </a:lnTo>
                <a:lnTo>
                  <a:pt x="42710" y="14500"/>
                </a:lnTo>
                <a:lnTo>
                  <a:pt x="42770" y="14490"/>
                </a:lnTo>
                <a:lnTo>
                  <a:pt x="42910" y="14460"/>
                </a:lnTo>
                <a:lnTo>
                  <a:pt x="43000" y="14430"/>
                </a:lnTo>
                <a:lnTo>
                  <a:pt x="43010" y="14430"/>
                </a:lnTo>
                <a:lnTo>
                  <a:pt x="43040" y="14410"/>
                </a:lnTo>
                <a:lnTo>
                  <a:pt x="43140" y="14350"/>
                </a:lnTo>
                <a:lnTo>
                  <a:pt x="43150" y="14340"/>
                </a:lnTo>
                <a:lnTo>
                  <a:pt x="43280" y="14290"/>
                </a:lnTo>
                <a:lnTo>
                  <a:pt x="43330" y="14270"/>
                </a:lnTo>
                <a:lnTo>
                  <a:pt x="43340" y="14270"/>
                </a:lnTo>
                <a:lnTo>
                  <a:pt x="43450" y="14220"/>
                </a:lnTo>
                <a:lnTo>
                  <a:pt x="43600" y="14150"/>
                </a:lnTo>
                <a:lnTo>
                  <a:pt x="43660" y="14100"/>
                </a:lnTo>
                <a:lnTo>
                  <a:pt x="43750" y="14000"/>
                </a:lnTo>
                <a:lnTo>
                  <a:pt x="43840" y="13880"/>
                </a:lnTo>
                <a:lnTo>
                  <a:pt x="43930" y="13780"/>
                </a:lnTo>
                <a:lnTo>
                  <a:pt x="44020" y="13700"/>
                </a:lnTo>
                <a:lnTo>
                  <a:pt x="44200" y="13490"/>
                </a:lnTo>
                <a:lnTo>
                  <a:pt x="44280" y="13470"/>
                </a:lnTo>
                <a:lnTo>
                  <a:pt x="44300" y="13470"/>
                </a:lnTo>
                <a:lnTo>
                  <a:pt x="44440" y="13480"/>
                </a:lnTo>
                <a:lnTo>
                  <a:pt x="44470" y="13480"/>
                </a:lnTo>
                <a:lnTo>
                  <a:pt x="44550" y="13480"/>
                </a:lnTo>
                <a:lnTo>
                  <a:pt x="44650" y="13480"/>
                </a:lnTo>
                <a:lnTo>
                  <a:pt x="44670" y="13480"/>
                </a:lnTo>
                <a:lnTo>
                  <a:pt x="44740" y="13490"/>
                </a:lnTo>
                <a:lnTo>
                  <a:pt x="44850" y="13470"/>
                </a:lnTo>
                <a:lnTo>
                  <a:pt x="44860" y="13470"/>
                </a:lnTo>
                <a:lnTo>
                  <a:pt x="44970" y="13470"/>
                </a:lnTo>
                <a:lnTo>
                  <a:pt x="44990" y="13470"/>
                </a:lnTo>
                <a:lnTo>
                  <a:pt x="45100" y="13460"/>
                </a:lnTo>
                <a:lnTo>
                  <a:pt x="45130" y="13450"/>
                </a:lnTo>
                <a:lnTo>
                  <a:pt x="45150" y="13440"/>
                </a:lnTo>
                <a:lnTo>
                  <a:pt x="45220" y="13350"/>
                </a:lnTo>
                <a:lnTo>
                  <a:pt x="45230" y="13330"/>
                </a:lnTo>
                <a:lnTo>
                  <a:pt x="45240" y="13330"/>
                </a:lnTo>
                <a:lnTo>
                  <a:pt x="45300" y="13300"/>
                </a:lnTo>
                <a:lnTo>
                  <a:pt x="45320" y="13300"/>
                </a:lnTo>
                <a:lnTo>
                  <a:pt x="45370" y="13290"/>
                </a:lnTo>
                <a:lnTo>
                  <a:pt x="45420" y="13280"/>
                </a:lnTo>
                <a:lnTo>
                  <a:pt x="45460" y="13280"/>
                </a:lnTo>
                <a:lnTo>
                  <a:pt x="45480" y="13270"/>
                </a:lnTo>
                <a:lnTo>
                  <a:pt x="45490" y="13260"/>
                </a:lnTo>
                <a:lnTo>
                  <a:pt x="45580" y="13160"/>
                </a:lnTo>
                <a:lnTo>
                  <a:pt x="45620" y="13150"/>
                </a:lnTo>
                <a:lnTo>
                  <a:pt x="45730" y="13120"/>
                </a:lnTo>
                <a:lnTo>
                  <a:pt x="45780" y="13090"/>
                </a:lnTo>
                <a:lnTo>
                  <a:pt x="45790" y="13080"/>
                </a:lnTo>
                <a:lnTo>
                  <a:pt x="45840" y="13040"/>
                </a:lnTo>
                <a:lnTo>
                  <a:pt x="45850" y="13010"/>
                </a:lnTo>
                <a:lnTo>
                  <a:pt x="45870" y="12970"/>
                </a:lnTo>
                <a:lnTo>
                  <a:pt x="45900" y="12940"/>
                </a:lnTo>
                <a:lnTo>
                  <a:pt x="45920" y="12920"/>
                </a:lnTo>
                <a:lnTo>
                  <a:pt x="45970" y="12820"/>
                </a:lnTo>
                <a:lnTo>
                  <a:pt x="45980" y="12810"/>
                </a:lnTo>
                <a:lnTo>
                  <a:pt x="45990" y="12800"/>
                </a:lnTo>
                <a:lnTo>
                  <a:pt x="46010" y="12780"/>
                </a:lnTo>
                <a:lnTo>
                  <a:pt x="46150" y="12780"/>
                </a:lnTo>
                <a:lnTo>
                  <a:pt x="46230" y="12750"/>
                </a:lnTo>
                <a:lnTo>
                  <a:pt x="46410" y="12660"/>
                </a:lnTo>
                <a:lnTo>
                  <a:pt x="46500" y="12630"/>
                </a:lnTo>
                <a:lnTo>
                  <a:pt x="46530" y="12620"/>
                </a:lnTo>
                <a:lnTo>
                  <a:pt x="46570" y="12600"/>
                </a:lnTo>
                <a:lnTo>
                  <a:pt x="46690" y="12510"/>
                </a:lnTo>
                <a:lnTo>
                  <a:pt x="46720" y="12480"/>
                </a:lnTo>
                <a:lnTo>
                  <a:pt x="46760" y="12460"/>
                </a:lnTo>
                <a:lnTo>
                  <a:pt x="46790" y="12430"/>
                </a:lnTo>
                <a:lnTo>
                  <a:pt x="47000" y="12360"/>
                </a:lnTo>
                <a:lnTo>
                  <a:pt x="47060" y="12340"/>
                </a:lnTo>
                <a:lnTo>
                  <a:pt x="47070" y="12330"/>
                </a:lnTo>
                <a:lnTo>
                  <a:pt x="47120" y="12230"/>
                </a:lnTo>
                <a:lnTo>
                  <a:pt x="47140" y="12210"/>
                </a:lnTo>
                <a:lnTo>
                  <a:pt x="47160" y="12180"/>
                </a:lnTo>
                <a:lnTo>
                  <a:pt x="47180" y="12160"/>
                </a:lnTo>
                <a:lnTo>
                  <a:pt x="47220" y="12140"/>
                </a:lnTo>
                <a:lnTo>
                  <a:pt x="47290" y="12130"/>
                </a:lnTo>
                <a:lnTo>
                  <a:pt x="47340" y="12120"/>
                </a:lnTo>
                <a:lnTo>
                  <a:pt x="47360" y="12120"/>
                </a:lnTo>
                <a:lnTo>
                  <a:pt x="47370" y="12110"/>
                </a:lnTo>
                <a:lnTo>
                  <a:pt x="47400" y="12090"/>
                </a:lnTo>
                <a:lnTo>
                  <a:pt x="47420" y="12090"/>
                </a:lnTo>
                <a:lnTo>
                  <a:pt x="47480" y="12150"/>
                </a:lnTo>
                <a:lnTo>
                  <a:pt x="47610" y="12230"/>
                </a:lnTo>
                <a:lnTo>
                  <a:pt x="47620" y="12240"/>
                </a:lnTo>
                <a:lnTo>
                  <a:pt x="47710" y="12280"/>
                </a:lnTo>
                <a:lnTo>
                  <a:pt x="47730" y="12310"/>
                </a:lnTo>
                <a:lnTo>
                  <a:pt x="47740" y="12380"/>
                </a:lnTo>
                <a:lnTo>
                  <a:pt x="47750" y="12390"/>
                </a:lnTo>
                <a:lnTo>
                  <a:pt x="47750" y="12400"/>
                </a:lnTo>
                <a:lnTo>
                  <a:pt x="47760" y="12410"/>
                </a:lnTo>
                <a:lnTo>
                  <a:pt x="47770" y="12410"/>
                </a:lnTo>
                <a:lnTo>
                  <a:pt x="47780" y="12430"/>
                </a:lnTo>
                <a:lnTo>
                  <a:pt x="47820" y="12430"/>
                </a:lnTo>
                <a:lnTo>
                  <a:pt x="47840" y="12430"/>
                </a:lnTo>
                <a:lnTo>
                  <a:pt x="47900" y="12470"/>
                </a:lnTo>
                <a:lnTo>
                  <a:pt x="47910" y="12460"/>
                </a:lnTo>
                <a:lnTo>
                  <a:pt x="47920" y="12450"/>
                </a:lnTo>
                <a:lnTo>
                  <a:pt x="47900" y="12420"/>
                </a:lnTo>
                <a:lnTo>
                  <a:pt x="47830" y="12370"/>
                </a:lnTo>
                <a:lnTo>
                  <a:pt x="47800" y="12360"/>
                </a:lnTo>
                <a:lnTo>
                  <a:pt x="47780" y="12330"/>
                </a:lnTo>
                <a:lnTo>
                  <a:pt x="47780" y="12320"/>
                </a:lnTo>
                <a:lnTo>
                  <a:pt x="47780" y="1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