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Western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18930" y="16670"/>
                </a:moveTo>
                <a:lnTo>
                  <a:pt x="19070" y="16740"/>
                </a:lnTo>
                <a:lnTo>
                  <a:pt x="19170" y="16890"/>
                </a:lnTo>
                <a:lnTo>
                  <a:pt x="19160" y="17030"/>
                </a:lnTo>
                <a:lnTo>
                  <a:pt x="18980" y="17100"/>
                </a:lnTo>
                <a:lnTo>
                  <a:pt x="18920" y="17080"/>
                </a:lnTo>
                <a:lnTo>
                  <a:pt x="18670" y="16950"/>
                </a:lnTo>
                <a:lnTo>
                  <a:pt x="18350" y="16860"/>
                </a:lnTo>
                <a:lnTo>
                  <a:pt x="17980" y="16710"/>
                </a:lnTo>
                <a:lnTo>
                  <a:pt x="17820" y="16590"/>
                </a:lnTo>
                <a:lnTo>
                  <a:pt x="17840" y="16480"/>
                </a:lnTo>
                <a:lnTo>
                  <a:pt x="18090" y="16520"/>
                </a:lnTo>
                <a:lnTo>
                  <a:pt x="18200" y="16520"/>
                </a:lnTo>
                <a:lnTo>
                  <a:pt x="18300" y="16480"/>
                </a:lnTo>
                <a:lnTo>
                  <a:pt x="18350" y="16530"/>
                </a:lnTo>
                <a:lnTo>
                  <a:pt x="18400" y="16440"/>
                </a:lnTo>
                <a:lnTo>
                  <a:pt x="18440" y="16400"/>
                </a:lnTo>
                <a:lnTo>
                  <a:pt x="18480" y="16380"/>
                </a:lnTo>
                <a:lnTo>
                  <a:pt x="18540" y="16390"/>
                </a:lnTo>
                <a:lnTo>
                  <a:pt x="18580" y="16430"/>
                </a:lnTo>
                <a:lnTo>
                  <a:pt x="18610" y="16460"/>
                </a:lnTo>
                <a:lnTo>
                  <a:pt x="18650" y="16480"/>
                </a:lnTo>
                <a:lnTo>
                  <a:pt x="18760" y="16510"/>
                </a:lnTo>
                <a:lnTo>
                  <a:pt x="18830" y="16580"/>
                </a:lnTo>
                <a:lnTo>
                  <a:pt x="18880" y="16640"/>
                </a:lnTo>
                <a:lnTo>
                  <a:pt x="18930" y="16670"/>
                </a:lnTo>
                <a:close/>
                <a:moveTo>
                  <a:pt x="23120" y="16950"/>
                </a:moveTo>
                <a:lnTo>
                  <a:pt x="23310" y="17030"/>
                </a:lnTo>
                <a:lnTo>
                  <a:pt x="23300" y="17090"/>
                </a:lnTo>
                <a:lnTo>
                  <a:pt x="23280" y="17140"/>
                </a:lnTo>
                <a:lnTo>
                  <a:pt x="23240" y="17180"/>
                </a:lnTo>
                <a:lnTo>
                  <a:pt x="23090" y="17220"/>
                </a:lnTo>
                <a:lnTo>
                  <a:pt x="22940" y="17340"/>
                </a:lnTo>
                <a:lnTo>
                  <a:pt x="22830" y="17380"/>
                </a:lnTo>
                <a:lnTo>
                  <a:pt x="22700" y="17180"/>
                </a:lnTo>
                <a:lnTo>
                  <a:pt x="22670" y="17140"/>
                </a:lnTo>
                <a:lnTo>
                  <a:pt x="22610" y="17100"/>
                </a:lnTo>
                <a:lnTo>
                  <a:pt x="22610" y="17020"/>
                </a:lnTo>
                <a:lnTo>
                  <a:pt x="22650" y="16840"/>
                </a:lnTo>
                <a:lnTo>
                  <a:pt x="22680" y="16770"/>
                </a:lnTo>
                <a:lnTo>
                  <a:pt x="22880" y="16620"/>
                </a:lnTo>
                <a:lnTo>
                  <a:pt x="22920" y="16560"/>
                </a:lnTo>
                <a:lnTo>
                  <a:pt x="22950" y="16480"/>
                </a:lnTo>
                <a:lnTo>
                  <a:pt x="22970" y="16390"/>
                </a:lnTo>
                <a:lnTo>
                  <a:pt x="22980" y="16290"/>
                </a:lnTo>
                <a:lnTo>
                  <a:pt x="23020" y="16290"/>
                </a:lnTo>
                <a:lnTo>
                  <a:pt x="23020" y="16440"/>
                </a:lnTo>
                <a:lnTo>
                  <a:pt x="23080" y="16540"/>
                </a:lnTo>
                <a:lnTo>
                  <a:pt x="23130" y="16700"/>
                </a:lnTo>
                <a:lnTo>
                  <a:pt x="23140" y="16860"/>
                </a:lnTo>
                <a:lnTo>
                  <a:pt x="23120" y="16950"/>
                </a:lnTo>
                <a:close/>
                <a:moveTo>
                  <a:pt x="21940" y="15250"/>
                </a:moveTo>
                <a:lnTo>
                  <a:pt x="22090" y="15220"/>
                </a:lnTo>
                <a:lnTo>
                  <a:pt x="22260" y="15220"/>
                </a:lnTo>
                <a:lnTo>
                  <a:pt x="22400" y="15260"/>
                </a:lnTo>
                <a:lnTo>
                  <a:pt x="22460" y="15370"/>
                </a:lnTo>
                <a:lnTo>
                  <a:pt x="22480" y="15520"/>
                </a:lnTo>
                <a:lnTo>
                  <a:pt x="22470" y="15570"/>
                </a:lnTo>
                <a:lnTo>
                  <a:pt x="22410" y="15630"/>
                </a:lnTo>
                <a:lnTo>
                  <a:pt x="22350" y="15650"/>
                </a:lnTo>
                <a:lnTo>
                  <a:pt x="22270" y="15640"/>
                </a:lnTo>
                <a:lnTo>
                  <a:pt x="22210" y="15640"/>
                </a:lnTo>
                <a:lnTo>
                  <a:pt x="22180" y="15700"/>
                </a:lnTo>
                <a:lnTo>
                  <a:pt x="22150" y="15720"/>
                </a:lnTo>
                <a:lnTo>
                  <a:pt x="22020" y="15780"/>
                </a:lnTo>
                <a:lnTo>
                  <a:pt x="22000" y="15820"/>
                </a:lnTo>
                <a:lnTo>
                  <a:pt x="22040" y="15860"/>
                </a:lnTo>
                <a:lnTo>
                  <a:pt x="22170" y="15880"/>
                </a:lnTo>
                <a:lnTo>
                  <a:pt x="22230" y="15910"/>
                </a:lnTo>
                <a:lnTo>
                  <a:pt x="22270" y="15890"/>
                </a:lnTo>
                <a:lnTo>
                  <a:pt x="22300" y="15880"/>
                </a:lnTo>
                <a:lnTo>
                  <a:pt x="22370" y="15870"/>
                </a:lnTo>
                <a:lnTo>
                  <a:pt x="22280" y="15980"/>
                </a:lnTo>
                <a:lnTo>
                  <a:pt x="22240" y="16020"/>
                </a:lnTo>
                <a:lnTo>
                  <a:pt x="22180" y="16060"/>
                </a:lnTo>
                <a:lnTo>
                  <a:pt x="22340" y="16210"/>
                </a:lnTo>
                <a:lnTo>
                  <a:pt x="22280" y="16370"/>
                </a:lnTo>
                <a:lnTo>
                  <a:pt x="22000" y="16620"/>
                </a:lnTo>
                <a:lnTo>
                  <a:pt x="21910" y="16750"/>
                </a:lnTo>
                <a:lnTo>
                  <a:pt x="21880" y="16790"/>
                </a:lnTo>
                <a:lnTo>
                  <a:pt x="21820" y="16830"/>
                </a:lnTo>
                <a:lnTo>
                  <a:pt x="21700" y="16860"/>
                </a:lnTo>
                <a:lnTo>
                  <a:pt x="21650" y="16890"/>
                </a:lnTo>
                <a:lnTo>
                  <a:pt x="21550" y="16900"/>
                </a:lnTo>
                <a:lnTo>
                  <a:pt x="21400" y="16870"/>
                </a:lnTo>
                <a:lnTo>
                  <a:pt x="21260" y="16820"/>
                </a:lnTo>
                <a:lnTo>
                  <a:pt x="21200" y="16790"/>
                </a:lnTo>
                <a:lnTo>
                  <a:pt x="21180" y="16740"/>
                </a:lnTo>
                <a:lnTo>
                  <a:pt x="21140" y="16710"/>
                </a:lnTo>
                <a:lnTo>
                  <a:pt x="21060" y="16670"/>
                </a:lnTo>
                <a:lnTo>
                  <a:pt x="21030" y="16640"/>
                </a:lnTo>
                <a:lnTo>
                  <a:pt x="20990" y="16570"/>
                </a:lnTo>
                <a:lnTo>
                  <a:pt x="20960" y="16530"/>
                </a:lnTo>
                <a:lnTo>
                  <a:pt x="20770" y="16350"/>
                </a:lnTo>
                <a:lnTo>
                  <a:pt x="20730" y="16310"/>
                </a:lnTo>
                <a:lnTo>
                  <a:pt x="20730" y="15960"/>
                </a:lnTo>
                <a:lnTo>
                  <a:pt x="20780" y="15720"/>
                </a:lnTo>
                <a:lnTo>
                  <a:pt x="20810" y="15680"/>
                </a:lnTo>
                <a:lnTo>
                  <a:pt x="20850" y="15640"/>
                </a:lnTo>
                <a:lnTo>
                  <a:pt x="20880" y="15580"/>
                </a:lnTo>
                <a:lnTo>
                  <a:pt x="20870" y="15490"/>
                </a:lnTo>
                <a:lnTo>
                  <a:pt x="21060" y="15600"/>
                </a:lnTo>
                <a:lnTo>
                  <a:pt x="21130" y="15600"/>
                </a:lnTo>
                <a:lnTo>
                  <a:pt x="21160" y="15490"/>
                </a:lnTo>
                <a:lnTo>
                  <a:pt x="21200" y="15490"/>
                </a:lnTo>
                <a:lnTo>
                  <a:pt x="21230" y="15510"/>
                </a:lnTo>
                <a:lnTo>
                  <a:pt x="21250" y="15580"/>
                </a:lnTo>
                <a:lnTo>
                  <a:pt x="21300" y="15490"/>
                </a:lnTo>
                <a:lnTo>
                  <a:pt x="21290" y="15430"/>
                </a:lnTo>
                <a:lnTo>
                  <a:pt x="21250" y="15360"/>
                </a:lnTo>
                <a:lnTo>
                  <a:pt x="21250" y="15250"/>
                </a:lnTo>
                <a:lnTo>
                  <a:pt x="21290" y="15200"/>
                </a:lnTo>
                <a:lnTo>
                  <a:pt x="21530" y="15110"/>
                </a:lnTo>
                <a:lnTo>
                  <a:pt x="21580" y="15100"/>
                </a:lnTo>
                <a:lnTo>
                  <a:pt x="21600" y="15090"/>
                </a:lnTo>
                <a:lnTo>
                  <a:pt x="21620" y="15060"/>
                </a:lnTo>
                <a:lnTo>
                  <a:pt x="21670" y="15110"/>
                </a:lnTo>
                <a:lnTo>
                  <a:pt x="21670" y="15160"/>
                </a:lnTo>
                <a:lnTo>
                  <a:pt x="21620" y="15200"/>
                </a:lnTo>
                <a:lnTo>
                  <a:pt x="21590" y="15250"/>
                </a:lnTo>
                <a:lnTo>
                  <a:pt x="21600" y="15310"/>
                </a:lnTo>
                <a:lnTo>
                  <a:pt x="21650" y="15370"/>
                </a:lnTo>
                <a:lnTo>
                  <a:pt x="21740" y="15410"/>
                </a:lnTo>
                <a:lnTo>
                  <a:pt x="21810" y="15370"/>
                </a:lnTo>
                <a:lnTo>
                  <a:pt x="21880" y="15300"/>
                </a:lnTo>
                <a:lnTo>
                  <a:pt x="21940" y="15250"/>
                </a:lnTo>
                <a:close/>
                <a:moveTo>
                  <a:pt x="17180" y="15580"/>
                </a:moveTo>
                <a:lnTo>
                  <a:pt x="17150" y="15580"/>
                </a:lnTo>
                <a:lnTo>
                  <a:pt x="17120" y="15560"/>
                </a:lnTo>
                <a:lnTo>
                  <a:pt x="17080" y="15550"/>
                </a:lnTo>
                <a:lnTo>
                  <a:pt x="17040" y="15580"/>
                </a:lnTo>
                <a:lnTo>
                  <a:pt x="17030" y="15620"/>
                </a:lnTo>
                <a:lnTo>
                  <a:pt x="17040" y="15770"/>
                </a:lnTo>
                <a:lnTo>
                  <a:pt x="16990" y="15970"/>
                </a:lnTo>
                <a:lnTo>
                  <a:pt x="16980" y="16080"/>
                </a:lnTo>
                <a:lnTo>
                  <a:pt x="17010" y="16180"/>
                </a:lnTo>
                <a:lnTo>
                  <a:pt x="17260" y="16440"/>
                </a:lnTo>
                <a:lnTo>
                  <a:pt x="17400" y="16540"/>
                </a:lnTo>
                <a:lnTo>
                  <a:pt x="17550" y="16580"/>
                </a:lnTo>
                <a:lnTo>
                  <a:pt x="17550" y="16620"/>
                </a:lnTo>
                <a:lnTo>
                  <a:pt x="17450" y="16650"/>
                </a:lnTo>
                <a:lnTo>
                  <a:pt x="17320" y="16640"/>
                </a:lnTo>
                <a:lnTo>
                  <a:pt x="17200" y="16610"/>
                </a:lnTo>
                <a:lnTo>
                  <a:pt x="17110" y="16560"/>
                </a:lnTo>
                <a:lnTo>
                  <a:pt x="17030" y="16480"/>
                </a:lnTo>
                <a:lnTo>
                  <a:pt x="16980" y="16450"/>
                </a:lnTo>
                <a:lnTo>
                  <a:pt x="16920" y="16440"/>
                </a:lnTo>
                <a:lnTo>
                  <a:pt x="16860" y="16410"/>
                </a:lnTo>
                <a:lnTo>
                  <a:pt x="16850" y="16340"/>
                </a:lnTo>
                <a:lnTo>
                  <a:pt x="16860" y="16260"/>
                </a:lnTo>
                <a:lnTo>
                  <a:pt x="16850" y="16200"/>
                </a:lnTo>
                <a:lnTo>
                  <a:pt x="16810" y="16120"/>
                </a:lnTo>
                <a:lnTo>
                  <a:pt x="16630" y="15870"/>
                </a:lnTo>
                <a:lnTo>
                  <a:pt x="16550" y="15820"/>
                </a:lnTo>
                <a:lnTo>
                  <a:pt x="16440" y="15780"/>
                </a:lnTo>
                <a:lnTo>
                  <a:pt x="16290" y="15700"/>
                </a:lnTo>
                <a:lnTo>
                  <a:pt x="16160" y="15600"/>
                </a:lnTo>
                <a:lnTo>
                  <a:pt x="16100" y="15510"/>
                </a:lnTo>
                <a:lnTo>
                  <a:pt x="16120" y="15410"/>
                </a:lnTo>
                <a:lnTo>
                  <a:pt x="16160" y="15330"/>
                </a:lnTo>
                <a:lnTo>
                  <a:pt x="16220" y="15260"/>
                </a:lnTo>
                <a:lnTo>
                  <a:pt x="16290" y="15200"/>
                </a:lnTo>
                <a:lnTo>
                  <a:pt x="16470" y="15110"/>
                </a:lnTo>
                <a:lnTo>
                  <a:pt x="16570" y="15030"/>
                </a:lnTo>
                <a:lnTo>
                  <a:pt x="16700" y="14770"/>
                </a:lnTo>
                <a:lnTo>
                  <a:pt x="16900" y="14580"/>
                </a:lnTo>
                <a:lnTo>
                  <a:pt x="17100" y="14450"/>
                </a:lnTo>
                <a:lnTo>
                  <a:pt x="17230" y="14450"/>
                </a:lnTo>
                <a:lnTo>
                  <a:pt x="17350" y="14540"/>
                </a:lnTo>
                <a:lnTo>
                  <a:pt x="17460" y="14670"/>
                </a:lnTo>
                <a:lnTo>
                  <a:pt x="17530" y="14840"/>
                </a:lnTo>
                <a:lnTo>
                  <a:pt x="17550" y="15040"/>
                </a:lnTo>
                <a:lnTo>
                  <a:pt x="17530" y="15080"/>
                </a:lnTo>
                <a:lnTo>
                  <a:pt x="17430" y="15200"/>
                </a:lnTo>
                <a:lnTo>
                  <a:pt x="17360" y="15430"/>
                </a:lnTo>
                <a:lnTo>
                  <a:pt x="17340" y="15460"/>
                </a:lnTo>
                <a:lnTo>
                  <a:pt x="17320" y="15490"/>
                </a:lnTo>
                <a:lnTo>
                  <a:pt x="17310" y="15530"/>
                </a:lnTo>
                <a:lnTo>
                  <a:pt x="17300" y="15560"/>
                </a:lnTo>
                <a:lnTo>
                  <a:pt x="17250" y="15590"/>
                </a:lnTo>
                <a:lnTo>
                  <a:pt x="17220" y="15590"/>
                </a:lnTo>
                <a:lnTo>
                  <a:pt x="17200" y="15580"/>
                </a:lnTo>
                <a:lnTo>
                  <a:pt x="17180" y="15580"/>
                </a:lnTo>
                <a:close/>
                <a:moveTo>
                  <a:pt x="15580" y="13500"/>
                </a:moveTo>
                <a:lnTo>
                  <a:pt x="15620" y="13730"/>
                </a:lnTo>
                <a:lnTo>
                  <a:pt x="15670" y="13830"/>
                </a:lnTo>
                <a:lnTo>
                  <a:pt x="15770" y="13880"/>
                </a:lnTo>
                <a:lnTo>
                  <a:pt x="15770" y="13930"/>
                </a:lnTo>
                <a:lnTo>
                  <a:pt x="15570" y="13820"/>
                </a:lnTo>
                <a:lnTo>
                  <a:pt x="15470" y="13560"/>
                </a:lnTo>
                <a:lnTo>
                  <a:pt x="15350" y="13320"/>
                </a:lnTo>
                <a:lnTo>
                  <a:pt x="15070" y="13270"/>
                </a:lnTo>
                <a:lnTo>
                  <a:pt x="15100" y="13250"/>
                </a:lnTo>
                <a:lnTo>
                  <a:pt x="15140" y="13200"/>
                </a:lnTo>
                <a:lnTo>
                  <a:pt x="15170" y="13170"/>
                </a:lnTo>
                <a:lnTo>
                  <a:pt x="15050" y="13120"/>
                </a:lnTo>
                <a:lnTo>
                  <a:pt x="14930" y="13030"/>
                </a:lnTo>
                <a:lnTo>
                  <a:pt x="14880" y="12930"/>
                </a:lnTo>
                <a:lnTo>
                  <a:pt x="14980" y="12890"/>
                </a:lnTo>
                <a:lnTo>
                  <a:pt x="15070" y="12960"/>
                </a:lnTo>
                <a:lnTo>
                  <a:pt x="15250" y="12970"/>
                </a:lnTo>
                <a:lnTo>
                  <a:pt x="15420" y="13010"/>
                </a:lnTo>
                <a:lnTo>
                  <a:pt x="15500" y="13150"/>
                </a:lnTo>
                <a:lnTo>
                  <a:pt x="15510" y="13240"/>
                </a:lnTo>
                <a:lnTo>
                  <a:pt x="15580" y="13500"/>
                </a:lnTo>
                <a:close/>
                <a:moveTo>
                  <a:pt x="16150" y="13600"/>
                </a:moveTo>
                <a:lnTo>
                  <a:pt x="16100" y="13600"/>
                </a:lnTo>
                <a:lnTo>
                  <a:pt x="16090" y="13500"/>
                </a:lnTo>
                <a:lnTo>
                  <a:pt x="16040" y="13480"/>
                </a:lnTo>
                <a:lnTo>
                  <a:pt x="15970" y="13490"/>
                </a:lnTo>
                <a:lnTo>
                  <a:pt x="15910" y="13460"/>
                </a:lnTo>
                <a:lnTo>
                  <a:pt x="15880" y="13410"/>
                </a:lnTo>
                <a:lnTo>
                  <a:pt x="15820" y="13220"/>
                </a:lnTo>
                <a:lnTo>
                  <a:pt x="15760" y="13090"/>
                </a:lnTo>
                <a:lnTo>
                  <a:pt x="15680" y="12990"/>
                </a:lnTo>
                <a:lnTo>
                  <a:pt x="15580" y="12910"/>
                </a:lnTo>
                <a:lnTo>
                  <a:pt x="15440" y="12840"/>
                </a:lnTo>
                <a:lnTo>
                  <a:pt x="15500" y="12800"/>
                </a:lnTo>
                <a:lnTo>
                  <a:pt x="15430" y="12790"/>
                </a:lnTo>
                <a:lnTo>
                  <a:pt x="15390" y="12770"/>
                </a:lnTo>
                <a:lnTo>
                  <a:pt x="15390" y="12740"/>
                </a:lnTo>
                <a:lnTo>
                  <a:pt x="15400" y="12700"/>
                </a:lnTo>
                <a:lnTo>
                  <a:pt x="15570" y="12760"/>
                </a:lnTo>
                <a:lnTo>
                  <a:pt x="15720" y="12750"/>
                </a:lnTo>
                <a:lnTo>
                  <a:pt x="15870" y="12760"/>
                </a:lnTo>
                <a:lnTo>
                  <a:pt x="16010" y="12890"/>
                </a:lnTo>
                <a:lnTo>
                  <a:pt x="16070" y="13030"/>
                </a:lnTo>
                <a:lnTo>
                  <a:pt x="16120" y="13210"/>
                </a:lnTo>
                <a:lnTo>
                  <a:pt x="16150" y="13410"/>
                </a:lnTo>
                <a:lnTo>
                  <a:pt x="16150" y="13600"/>
                </a:lnTo>
                <a:close/>
                <a:moveTo>
                  <a:pt x="13440" y="11990"/>
                </a:moveTo>
                <a:lnTo>
                  <a:pt x="13460" y="12100"/>
                </a:lnTo>
                <a:lnTo>
                  <a:pt x="13530" y="12090"/>
                </a:lnTo>
                <a:lnTo>
                  <a:pt x="13650" y="12380"/>
                </a:lnTo>
                <a:lnTo>
                  <a:pt x="13470" y="12380"/>
                </a:lnTo>
                <a:lnTo>
                  <a:pt x="13270" y="12200"/>
                </a:lnTo>
                <a:lnTo>
                  <a:pt x="13300" y="11990"/>
                </a:lnTo>
                <a:lnTo>
                  <a:pt x="13440" y="11990"/>
                </a:lnTo>
                <a:close/>
                <a:moveTo>
                  <a:pt x="20170" y="15490"/>
                </a:moveTo>
                <a:lnTo>
                  <a:pt x="20270" y="15540"/>
                </a:lnTo>
                <a:lnTo>
                  <a:pt x="20330" y="15630"/>
                </a:lnTo>
                <a:lnTo>
                  <a:pt x="20350" y="15740"/>
                </a:lnTo>
                <a:lnTo>
                  <a:pt x="20310" y="15870"/>
                </a:lnTo>
                <a:lnTo>
                  <a:pt x="20270" y="15870"/>
                </a:lnTo>
                <a:lnTo>
                  <a:pt x="20250" y="15750"/>
                </a:lnTo>
                <a:lnTo>
                  <a:pt x="20200" y="15680"/>
                </a:lnTo>
                <a:lnTo>
                  <a:pt x="20150" y="15640"/>
                </a:lnTo>
                <a:lnTo>
                  <a:pt x="20120" y="15610"/>
                </a:lnTo>
                <a:lnTo>
                  <a:pt x="20100" y="15510"/>
                </a:lnTo>
                <a:lnTo>
                  <a:pt x="20040" y="15410"/>
                </a:lnTo>
                <a:lnTo>
                  <a:pt x="19890" y="15250"/>
                </a:lnTo>
                <a:lnTo>
                  <a:pt x="19710" y="15150"/>
                </a:lnTo>
                <a:lnTo>
                  <a:pt x="19340" y="15120"/>
                </a:lnTo>
                <a:lnTo>
                  <a:pt x="19160" y="15040"/>
                </a:lnTo>
                <a:lnTo>
                  <a:pt x="18860" y="14830"/>
                </a:lnTo>
                <a:lnTo>
                  <a:pt x="18700" y="14640"/>
                </a:lnTo>
                <a:lnTo>
                  <a:pt x="18670" y="14610"/>
                </a:lnTo>
                <a:lnTo>
                  <a:pt x="18660" y="14510"/>
                </a:lnTo>
                <a:lnTo>
                  <a:pt x="18610" y="14360"/>
                </a:lnTo>
                <a:lnTo>
                  <a:pt x="18580" y="14260"/>
                </a:lnTo>
                <a:lnTo>
                  <a:pt x="18580" y="13840"/>
                </a:lnTo>
                <a:lnTo>
                  <a:pt x="18630" y="13920"/>
                </a:lnTo>
                <a:lnTo>
                  <a:pt x="18660" y="14000"/>
                </a:lnTo>
                <a:lnTo>
                  <a:pt x="18670" y="14190"/>
                </a:lnTo>
                <a:lnTo>
                  <a:pt x="18710" y="14270"/>
                </a:lnTo>
                <a:lnTo>
                  <a:pt x="18870" y="14320"/>
                </a:lnTo>
                <a:lnTo>
                  <a:pt x="18910" y="14380"/>
                </a:lnTo>
                <a:lnTo>
                  <a:pt x="18930" y="14450"/>
                </a:lnTo>
                <a:lnTo>
                  <a:pt x="18980" y="14440"/>
                </a:lnTo>
                <a:lnTo>
                  <a:pt x="19020" y="14370"/>
                </a:lnTo>
                <a:lnTo>
                  <a:pt x="19050" y="14280"/>
                </a:lnTo>
                <a:lnTo>
                  <a:pt x="19010" y="14210"/>
                </a:lnTo>
                <a:lnTo>
                  <a:pt x="18850" y="14060"/>
                </a:lnTo>
                <a:lnTo>
                  <a:pt x="18780" y="13840"/>
                </a:lnTo>
                <a:lnTo>
                  <a:pt x="18710" y="13670"/>
                </a:lnTo>
                <a:lnTo>
                  <a:pt x="18600" y="13510"/>
                </a:lnTo>
                <a:lnTo>
                  <a:pt x="18480" y="13410"/>
                </a:lnTo>
                <a:lnTo>
                  <a:pt x="18400" y="13390"/>
                </a:lnTo>
                <a:lnTo>
                  <a:pt x="18340" y="13410"/>
                </a:lnTo>
                <a:lnTo>
                  <a:pt x="18270" y="13440"/>
                </a:lnTo>
                <a:lnTo>
                  <a:pt x="18160" y="13460"/>
                </a:lnTo>
                <a:lnTo>
                  <a:pt x="18120" y="13430"/>
                </a:lnTo>
                <a:lnTo>
                  <a:pt x="18070" y="13380"/>
                </a:lnTo>
                <a:lnTo>
                  <a:pt x="18020" y="13370"/>
                </a:lnTo>
                <a:lnTo>
                  <a:pt x="17980" y="13460"/>
                </a:lnTo>
                <a:lnTo>
                  <a:pt x="17900" y="13410"/>
                </a:lnTo>
                <a:lnTo>
                  <a:pt x="17850" y="13410"/>
                </a:lnTo>
                <a:lnTo>
                  <a:pt x="17740" y="13460"/>
                </a:lnTo>
                <a:lnTo>
                  <a:pt x="17730" y="13470"/>
                </a:lnTo>
                <a:lnTo>
                  <a:pt x="17680" y="13490"/>
                </a:lnTo>
                <a:lnTo>
                  <a:pt x="17650" y="13500"/>
                </a:lnTo>
                <a:lnTo>
                  <a:pt x="17420" y="13510"/>
                </a:lnTo>
                <a:lnTo>
                  <a:pt x="17160" y="13480"/>
                </a:lnTo>
                <a:lnTo>
                  <a:pt x="17080" y="13500"/>
                </a:lnTo>
                <a:lnTo>
                  <a:pt x="17020" y="13600"/>
                </a:lnTo>
                <a:lnTo>
                  <a:pt x="16980" y="13730"/>
                </a:lnTo>
                <a:lnTo>
                  <a:pt x="16910" y="13850"/>
                </a:lnTo>
                <a:lnTo>
                  <a:pt x="16760" y="13930"/>
                </a:lnTo>
                <a:lnTo>
                  <a:pt x="16640" y="13900"/>
                </a:lnTo>
                <a:lnTo>
                  <a:pt x="16410" y="13770"/>
                </a:lnTo>
                <a:lnTo>
                  <a:pt x="16330" y="13790"/>
                </a:lnTo>
                <a:lnTo>
                  <a:pt x="16290" y="13790"/>
                </a:lnTo>
                <a:lnTo>
                  <a:pt x="16250" y="13150"/>
                </a:lnTo>
                <a:lnTo>
                  <a:pt x="16270" y="13110"/>
                </a:lnTo>
                <a:lnTo>
                  <a:pt x="16360" y="12970"/>
                </a:lnTo>
                <a:lnTo>
                  <a:pt x="16410" y="12940"/>
                </a:lnTo>
                <a:lnTo>
                  <a:pt x="16500" y="12940"/>
                </a:lnTo>
                <a:lnTo>
                  <a:pt x="16580" y="12930"/>
                </a:lnTo>
                <a:lnTo>
                  <a:pt x="16650" y="12900"/>
                </a:lnTo>
                <a:lnTo>
                  <a:pt x="16710" y="12840"/>
                </a:lnTo>
                <a:lnTo>
                  <a:pt x="16740" y="12930"/>
                </a:lnTo>
                <a:lnTo>
                  <a:pt x="16790" y="12960"/>
                </a:lnTo>
                <a:lnTo>
                  <a:pt x="16850" y="12940"/>
                </a:lnTo>
                <a:lnTo>
                  <a:pt x="16890" y="12890"/>
                </a:lnTo>
                <a:lnTo>
                  <a:pt x="16910" y="12820"/>
                </a:lnTo>
                <a:lnTo>
                  <a:pt x="16910" y="12670"/>
                </a:lnTo>
                <a:lnTo>
                  <a:pt x="16940" y="12600"/>
                </a:lnTo>
                <a:lnTo>
                  <a:pt x="16920" y="12520"/>
                </a:lnTo>
                <a:lnTo>
                  <a:pt x="16960" y="12430"/>
                </a:lnTo>
                <a:lnTo>
                  <a:pt x="17110" y="12250"/>
                </a:lnTo>
                <a:lnTo>
                  <a:pt x="17180" y="12140"/>
                </a:lnTo>
                <a:lnTo>
                  <a:pt x="17280" y="11910"/>
                </a:lnTo>
                <a:lnTo>
                  <a:pt x="17340" y="11820"/>
                </a:lnTo>
                <a:lnTo>
                  <a:pt x="17630" y="11540"/>
                </a:lnTo>
                <a:lnTo>
                  <a:pt x="17740" y="11470"/>
                </a:lnTo>
                <a:lnTo>
                  <a:pt x="17850" y="11420"/>
                </a:lnTo>
                <a:lnTo>
                  <a:pt x="18060" y="11370"/>
                </a:lnTo>
                <a:lnTo>
                  <a:pt x="18160" y="11330"/>
                </a:lnTo>
                <a:lnTo>
                  <a:pt x="18160" y="11360"/>
                </a:lnTo>
                <a:lnTo>
                  <a:pt x="18170" y="11370"/>
                </a:lnTo>
                <a:lnTo>
                  <a:pt x="18180" y="11370"/>
                </a:lnTo>
                <a:lnTo>
                  <a:pt x="18210" y="11380"/>
                </a:lnTo>
                <a:lnTo>
                  <a:pt x="18680" y="11640"/>
                </a:lnTo>
                <a:lnTo>
                  <a:pt x="18860" y="11660"/>
                </a:lnTo>
                <a:lnTo>
                  <a:pt x="18820" y="11780"/>
                </a:lnTo>
                <a:lnTo>
                  <a:pt x="18840" y="11870"/>
                </a:lnTo>
                <a:lnTo>
                  <a:pt x="18880" y="11950"/>
                </a:lnTo>
                <a:lnTo>
                  <a:pt x="18910" y="12060"/>
                </a:lnTo>
                <a:lnTo>
                  <a:pt x="18900" y="12320"/>
                </a:lnTo>
                <a:lnTo>
                  <a:pt x="18910" y="12450"/>
                </a:lnTo>
                <a:lnTo>
                  <a:pt x="18960" y="12560"/>
                </a:lnTo>
                <a:lnTo>
                  <a:pt x="18890" y="12680"/>
                </a:lnTo>
                <a:lnTo>
                  <a:pt x="18920" y="12770"/>
                </a:lnTo>
                <a:lnTo>
                  <a:pt x="19070" y="12910"/>
                </a:lnTo>
                <a:lnTo>
                  <a:pt x="19130" y="13020"/>
                </a:lnTo>
                <a:lnTo>
                  <a:pt x="19110" y="13110"/>
                </a:lnTo>
                <a:lnTo>
                  <a:pt x="19080" y="13190"/>
                </a:lnTo>
                <a:lnTo>
                  <a:pt x="19100" y="13270"/>
                </a:lnTo>
                <a:lnTo>
                  <a:pt x="19140" y="13220"/>
                </a:lnTo>
                <a:lnTo>
                  <a:pt x="19180" y="13230"/>
                </a:lnTo>
                <a:lnTo>
                  <a:pt x="19230" y="13260"/>
                </a:lnTo>
                <a:lnTo>
                  <a:pt x="19280" y="13270"/>
                </a:lnTo>
                <a:lnTo>
                  <a:pt x="19330" y="13250"/>
                </a:lnTo>
                <a:lnTo>
                  <a:pt x="19410" y="13200"/>
                </a:lnTo>
                <a:lnTo>
                  <a:pt x="19470" y="13170"/>
                </a:lnTo>
                <a:lnTo>
                  <a:pt x="19600" y="13150"/>
                </a:lnTo>
                <a:lnTo>
                  <a:pt x="19710" y="13150"/>
                </a:lnTo>
                <a:lnTo>
                  <a:pt x="19820" y="13180"/>
                </a:lnTo>
                <a:lnTo>
                  <a:pt x="20020" y="13320"/>
                </a:lnTo>
                <a:lnTo>
                  <a:pt x="20040" y="13350"/>
                </a:lnTo>
                <a:lnTo>
                  <a:pt x="20080" y="13410"/>
                </a:lnTo>
                <a:lnTo>
                  <a:pt x="20090" y="13450"/>
                </a:lnTo>
                <a:lnTo>
                  <a:pt x="20120" y="13600"/>
                </a:lnTo>
                <a:lnTo>
                  <a:pt x="20210" y="13710"/>
                </a:lnTo>
                <a:lnTo>
                  <a:pt x="20380" y="13830"/>
                </a:lnTo>
                <a:lnTo>
                  <a:pt x="20450" y="13930"/>
                </a:lnTo>
                <a:lnTo>
                  <a:pt x="20440" y="14100"/>
                </a:lnTo>
                <a:lnTo>
                  <a:pt x="20450" y="14170"/>
                </a:lnTo>
                <a:lnTo>
                  <a:pt x="20490" y="14230"/>
                </a:lnTo>
                <a:lnTo>
                  <a:pt x="20600" y="14310"/>
                </a:lnTo>
                <a:lnTo>
                  <a:pt x="20640" y="14350"/>
                </a:lnTo>
                <a:lnTo>
                  <a:pt x="20700" y="14470"/>
                </a:lnTo>
                <a:lnTo>
                  <a:pt x="20740" y="14710"/>
                </a:lnTo>
                <a:lnTo>
                  <a:pt x="20780" y="14830"/>
                </a:lnTo>
                <a:lnTo>
                  <a:pt x="20810" y="14850"/>
                </a:lnTo>
                <a:lnTo>
                  <a:pt x="20850" y="14860"/>
                </a:lnTo>
                <a:lnTo>
                  <a:pt x="20900" y="14870"/>
                </a:lnTo>
                <a:lnTo>
                  <a:pt x="20920" y="14920"/>
                </a:lnTo>
                <a:lnTo>
                  <a:pt x="20920" y="14990"/>
                </a:lnTo>
                <a:lnTo>
                  <a:pt x="20900" y="15050"/>
                </a:lnTo>
                <a:lnTo>
                  <a:pt x="20760" y="15280"/>
                </a:lnTo>
                <a:lnTo>
                  <a:pt x="20740" y="15320"/>
                </a:lnTo>
                <a:lnTo>
                  <a:pt x="20730" y="15390"/>
                </a:lnTo>
                <a:lnTo>
                  <a:pt x="20730" y="15460"/>
                </a:lnTo>
                <a:lnTo>
                  <a:pt x="20740" y="15520"/>
                </a:lnTo>
                <a:lnTo>
                  <a:pt x="20750" y="15570"/>
                </a:lnTo>
                <a:lnTo>
                  <a:pt x="20780" y="15630"/>
                </a:lnTo>
                <a:lnTo>
                  <a:pt x="20360" y="15460"/>
                </a:lnTo>
                <a:lnTo>
                  <a:pt x="20170" y="15440"/>
                </a:lnTo>
                <a:lnTo>
                  <a:pt x="20170" y="15490"/>
                </a:lnTo>
                <a:close/>
                <a:moveTo>
                  <a:pt x="12080" y="12110"/>
                </a:moveTo>
                <a:lnTo>
                  <a:pt x="12110" y="12290"/>
                </a:lnTo>
                <a:lnTo>
                  <a:pt x="12110" y="12380"/>
                </a:lnTo>
                <a:lnTo>
                  <a:pt x="12080" y="12470"/>
                </a:lnTo>
                <a:lnTo>
                  <a:pt x="12130" y="12610"/>
                </a:lnTo>
                <a:lnTo>
                  <a:pt x="12110" y="12780"/>
                </a:lnTo>
                <a:lnTo>
                  <a:pt x="12030" y="12920"/>
                </a:lnTo>
                <a:lnTo>
                  <a:pt x="11910" y="12980"/>
                </a:lnTo>
                <a:lnTo>
                  <a:pt x="11850" y="12900"/>
                </a:lnTo>
                <a:lnTo>
                  <a:pt x="11680" y="12390"/>
                </a:lnTo>
                <a:lnTo>
                  <a:pt x="11580" y="12240"/>
                </a:lnTo>
                <a:lnTo>
                  <a:pt x="11560" y="12080"/>
                </a:lnTo>
                <a:lnTo>
                  <a:pt x="11610" y="11750"/>
                </a:lnTo>
                <a:lnTo>
                  <a:pt x="11540" y="11400"/>
                </a:lnTo>
                <a:lnTo>
                  <a:pt x="11540" y="11250"/>
                </a:lnTo>
                <a:lnTo>
                  <a:pt x="11660" y="11190"/>
                </a:lnTo>
                <a:lnTo>
                  <a:pt x="11760" y="11280"/>
                </a:lnTo>
                <a:lnTo>
                  <a:pt x="11840" y="11380"/>
                </a:lnTo>
                <a:lnTo>
                  <a:pt x="11870" y="11450"/>
                </a:lnTo>
                <a:lnTo>
                  <a:pt x="11920" y="11610"/>
                </a:lnTo>
                <a:lnTo>
                  <a:pt x="12010" y="11770"/>
                </a:lnTo>
                <a:lnTo>
                  <a:pt x="12040" y="11890"/>
                </a:lnTo>
                <a:lnTo>
                  <a:pt x="12070" y="12010"/>
                </a:lnTo>
                <a:lnTo>
                  <a:pt x="12080" y="12110"/>
                </a:lnTo>
                <a:close/>
                <a:moveTo>
                  <a:pt x="15440" y="12470"/>
                </a:moveTo>
                <a:lnTo>
                  <a:pt x="15100" y="12500"/>
                </a:lnTo>
                <a:lnTo>
                  <a:pt x="14750" y="12200"/>
                </a:lnTo>
                <a:lnTo>
                  <a:pt x="14470" y="11790"/>
                </a:lnTo>
                <a:lnTo>
                  <a:pt x="14370" y="11470"/>
                </a:lnTo>
                <a:lnTo>
                  <a:pt x="14380" y="11380"/>
                </a:lnTo>
                <a:lnTo>
                  <a:pt x="14400" y="11300"/>
                </a:lnTo>
                <a:lnTo>
                  <a:pt x="14470" y="11140"/>
                </a:lnTo>
                <a:lnTo>
                  <a:pt x="14630" y="10890"/>
                </a:lnTo>
                <a:lnTo>
                  <a:pt x="14650" y="10830"/>
                </a:lnTo>
                <a:lnTo>
                  <a:pt x="14740" y="10750"/>
                </a:lnTo>
                <a:lnTo>
                  <a:pt x="14950" y="10660"/>
                </a:lnTo>
                <a:lnTo>
                  <a:pt x="15190" y="10600"/>
                </a:lnTo>
                <a:lnTo>
                  <a:pt x="15350" y="10580"/>
                </a:lnTo>
                <a:lnTo>
                  <a:pt x="15670" y="10740"/>
                </a:lnTo>
                <a:lnTo>
                  <a:pt x="15890" y="10980"/>
                </a:lnTo>
                <a:lnTo>
                  <a:pt x="16040" y="11280"/>
                </a:lnTo>
                <a:lnTo>
                  <a:pt x="16100" y="11610"/>
                </a:lnTo>
                <a:lnTo>
                  <a:pt x="16110" y="11940"/>
                </a:lnTo>
                <a:lnTo>
                  <a:pt x="16090" y="12060"/>
                </a:lnTo>
                <a:lnTo>
                  <a:pt x="15990" y="12340"/>
                </a:lnTo>
                <a:lnTo>
                  <a:pt x="15870" y="12540"/>
                </a:lnTo>
                <a:lnTo>
                  <a:pt x="15730" y="12630"/>
                </a:lnTo>
                <a:lnTo>
                  <a:pt x="15580" y="12470"/>
                </a:lnTo>
                <a:lnTo>
                  <a:pt x="15530" y="12490"/>
                </a:lnTo>
                <a:lnTo>
                  <a:pt x="15500" y="12490"/>
                </a:lnTo>
                <a:lnTo>
                  <a:pt x="15440" y="12470"/>
                </a:lnTo>
                <a:close/>
                <a:moveTo>
                  <a:pt x="13410" y="9680"/>
                </a:moveTo>
                <a:lnTo>
                  <a:pt x="13470" y="9780"/>
                </a:lnTo>
                <a:lnTo>
                  <a:pt x="13360" y="10000"/>
                </a:lnTo>
                <a:lnTo>
                  <a:pt x="13110" y="10340"/>
                </a:lnTo>
                <a:lnTo>
                  <a:pt x="12980" y="10450"/>
                </a:lnTo>
                <a:lnTo>
                  <a:pt x="12820" y="10620"/>
                </a:lnTo>
                <a:lnTo>
                  <a:pt x="12710" y="10810"/>
                </a:lnTo>
                <a:lnTo>
                  <a:pt x="12760" y="10980"/>
                </a:lnTo>
                <a:lnTo>
                  <a:pt x="12820" y="11060"/>
                </a:lnTo>
                <a:lnTo>
                  <a:pt x="12820" y="11140"/>
                </a:lnTo>
                <a:lnTo>
                  <a:pt x="12770" y="11190"/>
                </a:lnTo>
                <a:lnTo>
                  <a:pt x="12690" y="11230"/>
                </a:lnTo>
                <a:lnTo>
                  <a:pt x="12670" y="11210"/>
                </a:lnTo>
                <a:lnTo>
                  <a:pt x="12610" y="11160"/>
                </a:lnTo>
                <a:lnTo>
                  <a:pt x="12530" y="11140"/>
                </a:lnTo>
                <a:lnTo>
                  <a:pt x="12450" y="11190"/>
                </a:lnTo>
                <a:lnTo>
                  <a:pt x="12410" y="11190"/>
                </a:lnTo>
                <a:lnTo>
                  <a:pt x="12390" y="11050"/>
                </a:lnTo>
                <a:lnTo>
                  <a:pt x="12420" y="10910"/>
                </a:lnTo>
                <a:lnTo>
                  <a:pt x="12400" y="10810"/>
                </a:lnTo>
                <a:lnTo>
                  <a:pt x="12080" y="10720"/>
                </a:lnTo>
                <a:lnTo>
                  <a:pt x="12060" y="10600"/>
                </a:lnTo>
                <a:lnTo>
                  <a:pt x="12130" y="10320"/>
                </a:lnTo>
                <a:lnTo>
                  <a:pt x="12100" y="10260"/>
                </a:lnTo>
                <a:lnTo>
                  <a:pt x="12040" y="10220"/>
                </a:lnTo>
                <a:lnTo>
                  <a:pt x="11970" y="10180"/>
                </a:lnTo>
                <a:lnTo>
                  <a:pt x="11940" y="10150"/>
                </a:lnTo>
                <a:lnTo>
                  <a:pt x="11850" y="9960"/>
                </a:lnTo>
                <a:lnTo>
                  <a:pt x="11800" y="9910"/>
                </a:lnTo>
                <a:lnTo>
                  <a:pt x="11690" y="9870"/>
                </a:lnTo>
                <a:lnTo>
                  <a:pt x="11680" y="9870"/>
                </a:lnTo>
                <a:lnTo>
                  <a:pt x="11630" y="9860"/>
                </a:lnTo>
                <a:lnTo>
                  <a:pt x="11620" y="9840"/>
                </a:lnTo>
                <a:lnTo>
                  <a:pt x="11630" y="9810"/>
                </a:lnTo>
                <a:lnTo>
                  <a:pt x="11550" y="9650"/>
                </a:lnTo>
                <a:lnTo>
                  <a:pt x="11510" y="9630"/>
                </a:lnTo>
                <a:lnTo>
                  <a:pt x="11420" y="9680"/>
                </a:lnTo>
                <a:lnTo>
                  <a:pt x="11300" y="9370"/>
                </a:lnTo>
                <a:lnTo>
                  <a:pt x="11350" y="9060"/>
                </a:lnTo>
                <a:lnTo>
                  <a:pt x="11530" y="8800"/>
                </a:lnTo>
                <a:lnTo>
                  <a:pt x="11800" y="8640"/>
                </a:lnTo>
                <a:lnTo>
                  <a:pt x="11890" y="8660"/>
                </a:lnTo>
                <a:lnTo>
                  <a:pt x="11950" y="8690"/>
                </a:lnTo>
                <a:lnTo>
                  <a:pt x="12010" y="8700"/>
                </a:lnTo>
                <a:lnTo>
                  <a:pt x="12080" y="8640"/>
                </a:lnTo>
                <a:lnTo>
                  <a:pt x="12100" y="8700"/>
                </a:lnTo>
                <a:lnTo>
                  <a:pt x="12130" y="8750"/>
                </a:lnTo>
                <a:lnTo>
                  <a:pt x="12220" y="8830"/>
                </a:lnTo>
                <a:lnTo>
                  <a:pt x="12230" y="8860"/>
                </a:lnTo>
                <a:lnTo>
                  <a:pt x="12230" y="8890"/>
                </a:lnTo>
                <a:lnTo>
                  <a:pt x="12230" y="8910"/>
                </a:lnTo>
                <a:lnTo>
                  <a:pt x="12340" y="8930"/>
                </a:lnTo>
                <a:lnTo>
                  <a:pt x="12360" y="8950"/>
                </a:lnTo>
                <a:lnTo>
                  <a:pt x="12360" y="8980"/>
                </a:lnTo>
                <a:lnTo>
                  <a:pt x="12360" y="9040"/>
                </a:lnTo>
                <a:lnTo>
                  <a:pt x="12390" y="9070"/>
                </a:lnTo>
                <a:lnTo>
                  <a:pt x="12460" y="9090"/>
                </a:lnTo>
                <a:lnTo>
                  <a:pt x="12520" y="9140"/>
                </a:lnTo>
                <a:lnTo>
                  <a:pt x="12580" y="9300"/>
                </a:lnTo>
                <a:lnTo>
                  <a:pt x="12650" y="9350"/>
                </a:lnTo>
                <a:lnTo>
                  <a:pt x="12780" y="9390"/>
                </a:lnTo>
                <a:lnTo>
                  <a:pt x="12730" y="9440"/>
                </a:lnTo>
                <a:lnTo>
                  <a:pt x="12830" y="9540"/>
                </a:lnTo>
                <a:lnTo>
                  <a:pt x="12980" y="9480"/>
                </a:lnTo>
                <a:lnTo>
                  <a:pt x="13130" y="9540"/>
                </a:lnTo>
                <a:lnTo>
                  <a:pt x="13280" y="9630"/>
                </a:lnTo>
                <a:lnTo>
                  <a:pt x="13410" y="9680"/>
                </a:lnTo>
                <a:close/>
                <a:moveTo>
                  <a:pt x="4970" y="6940"/>
                </a:moveTo>
                <a:lnTo>
                  <a:pt x="5080" y="7000"/>
                </a:lnTo>
                <a:lnTo>
                  <a:pt x="5160" y="7070"/>
                </a:lnTo>
                <a:lnTo>
                  <a:pt x="5220" y="7150"/>
                </a:lnTo>
                <a:lnTo>
                  <a:pt x="5300" y="7220"/>
                </a:lnTo>
                <a:lnTo>
                  <a:pt x="5160" y="7360"/>
                </a:lnTo>
                <a:lnTo>
                  <a:pt x="5010" y="7390"/>
                </a:lnTo>
                <a:lnTo>
                  <a:pt x="4660" y="7360"/>
                </a:lnTo>
                <a:lnTo>
                  <a:pt x="4550" y="7310"/>
                </a:lnTo>
                <a:lnTo>
                  <a:pt x="4590" y="7180"/>
                </a:lnTo>
                <a:lnTo>
                  <a:pt x="4780" y="6940"/>
                </a:lnTo>
                <a:lnTo>
                  <a:pt x="4830" y="6960"/>
                </a:lnTo>
                <a:lnTo>
                  <a:pt x="4870" y="6960"/>
                </a:lnTo>
                <a:lnTo>
                  <a:pt x="4970" y="6940"/>
                </a:lnTo>
                <a:close/>
                <a:moveTo>
                  <a:pt x="6650" y="4860"/>
                </a:moveTo>
                <a:lnTo>
                  <a:pt x="6860" y="4910"/>
                </a:lnTo>
                <a:lnTo>
                  <a:pt x="6910" y="4940"/>
                </a:lnTo>
                <a:lnTo>
                  <a:pt x="7000" y="5050"/>
                </a:lnTo>
                <a:lnTo>
                  <a:pt x="7000" y="5150"/>
                </a:lnTo>
                <a:lnTo>
                  <a:pt x="6960" y="5240"/>
                </a:lnTo>
                <a:lnTo>
                  <a:pt x="6940" y="5360"/>
                </a:lnTo>
                <a:lnTo>
                  <a:pt x="6890" y="5400"/>
                </a:lnTo>
                <a:lnTo>
                  <a:pt x="6770" y="5440"/>
                </a:lnTo>
                <a:lnTo>
                  <a:pt x="6650" y="5450"/>
                </a:lnTo>
                <a:lnTo>
                  <a:pt x="6560" y="5430"/>
                </a:lnTo>
                <a:lnTo>
                  <a:pt x="6450" y="5530"/>
                </a:lnTo>
                <a:lnTo>
                  <a:pt x="6330" y="5530"/>
                </a:lnTo>
                <a:lnTo>
                  <a:pt x="6220" y="5510"/>
                </a:lnTo>
                <a:lnTo>
                  <a:pt x="6090" y="5580"/>
                </a:lnTo>
                <a:lnTo>
                  <a:pt x="6030" y="5540"/>
                </a:lnTo>
                <a:lnTo>
                  <a:pt x="5950" y="5470"/>
                </a:lnTo>
                <a:lnTo>
                  <a:pt x="5900" y="5430"/>
                </a:lnTo>
                <a:lnTo>
                  <a:pt x="5710" y="5370"/>
                </a:lnTo>
                <a:lnTo>
                  <a:pt x="5670" y="5340"/>
                </a:lnTo>
                <a:lnTo>
                  <a:pt x="5680" y="5240"/>
                </a:lnTo>
                <a:lnTo>
                  <a:pt x="5860" y="4860"/>
                </a:lnTo>
                <a:lnTo>
                  <a:pt x="5920" y="4900"/>
                </a:lnTo>
                <a:lnTo>
                  <a:pt x="5940" y="4790"/>
                </a:lnTo>
                <a:lnTo>
                  <a:pt x="5980" y="4670"/>
                </a:lnTo>
                <a:lnTo>
                  <a:pt x="6090" y="4630"/>
                </a:lnTo>
                <a:lnTo>
                  <a:pt x="6070" y="4570"/>
                </a:lnTo>
                <a:lnTo>
                  <a:pt x="6070" y="4530"/>
                </a:lnTo>
                <a:lnTo>
                  <a:pt x="6090" y="4490"/>
                </a:lnTo>
                <a:lnTo>
                  <a:pt x="6180" y="4520"/>
                </a:lnTo>
                <a:lnTo>
                  <a:pt x="6420" y="4730"/>
                </a:lnTo>
                <a:lnTo>
                  <a:pt x="6650" y="4860"/>
                </a:lnTo>
                <a:close/>
                <a:moveTo>
                  <a:pt x="8710" y="4160"/>
                </a:moveTo>
                <a:lnTo>
                  <a:pt x="8770" y="4190"/>
                </a:lnTo>
                <a:lnTo>
                  <a:pt x="8900" y="4220"/>
                </a:lnTo>
                <a:lnTo>
                  <a:pt x="8950" y="4250"/>
                </a:lnTo>
                <a:lnTo>
                  <a:pt x="8880" y="4290"/>
                </a:lnTo>
                <a:lnTo>
                  <a:pt x="8810" y="4300"/>
                </a:lnTo>
                <a:lnTo>
                  <a:pt x="8730" y="4280"/>
                </a:lnTo>
                <a:lnTo>
                  <a:pt x="8670" y="4250"/>
                </a:lnTo>
                <a:lnTo>
                  <a:pt x="8650" y="4360"/>
                </a:lnTo>
                <a:lnTo>
                  <a:pt x="8620" y="4460"/>
                </a:lnTo>
                <a:lnTo>
                  <a:pt x="8560" y="4550"/>
                </a:lnTo>
                <a:lnTo>
                  <a:pt x="8480" y="4630"/>
                </a:lnTo>
                <a:lnTo>
                  <a:pt x="8470" y="4570"/>
                </a:lnTo>
                <a:lnTo>
                  <a:pt x="8460" y="4550"/>
                </a:lnTo>
                <a:lnTo>
                  <a:pt x="8440" y="4520"/>
                </a:lnTo>
                <a:lnTo>
                  <a:pt x="8430" y="4490"/>
                </a:lnTo>
                <a:lnTo>
                  <a:pt x="8380" y="4540"/>
                </a:lnTo>
                <a:lnTo>
                  <a:pt x="8330" y="4580"/>
                </a:lnTo>
                <a:lnTo>
                  <a:pt x="8270" y="4590"/>
                </a:lnTo>
                <a:lnTo>
                  <a:pt x="8200" y="4590"/>
                </a:lnTo>
                <a:lnTo>
                  <a:pt x="8300" y="4510"/>
                </a:lnTo>
                <a:lnTo>
                  <a:pt x="8410" y="4420"/>
                </a:lnTo>
                <a:lnTo>
                  <a:pt x="8430" y="4360"/>
                </a:lnTo>
                <a:lnTo>
                  <a:pt x="8400" y="4310"/>
                </a:lnTo>
                <a:lnTo>
                  <a:pt x="8350" y="4270"/>
                </a:lnTo>
                <a:lnTo>
                  <a:pt x="8340" y="4210"/>
                </a:lnTo>
                <a:lnTo>
                  <a:pt x="8360" y="4110"/>
                </a:lnTo>
                <a:lnTo>
                  <a:pt x="8390" y="4080"/>
                </a:lnTo>
                <a:lnTo>
                  <a:pt x="8450" y="4060"/>
                </a:lnTo>
                <a:lnTo>
                  <a:pt x="8500" y="4040"/>
                </a:lnTo>
                <a:lnTo>
                  <a:pt x="8460" y="4000"/>
                </a:lnTo>
                <a:lnTo>
                  <a:pt x="8400" y="3970"/>
                </a:lnTo>
                <a:lnTo>
                  <a:pt x="8380" y="3970"/>
                </a:lnTo>
                <a:lnTo>
                  <a:pt x="8290" y="3840"/>
                </a:lnTo>
                <a:lnTo>
                  <a:pt x="8220" y="3700"/>
                </a:lnTo>
                <a:lnTo>
                  <a:pt x="8240" y="3560"/>
                </a:lnTo>
                <a:lnTo>
                  <a:pt x="8430" y="3450"/>
                </a:lnTo>
                <a:lnTo>
                  <a:pt x="8570" y="3450"/>
                </a:lnTo>
                <a:lnTo>
                  <a:pt x="8570" y="3500"/>
                </a:lnTo>
                <a:lnTo>
                  <a:pt x="8480" y="3520"/>
                </a:lnTo>
                <a:lnTo>
                  <a:pt x="8410" y="3570"/>
                </a:lnTo>
                <a:lnTo>
                  <a:pt x="8360" y="3650"/>
                </a:lnTo>
                <a:lnTo>
                  <a:pt x="8340" y="3760"/>
                </a:lnTo>
                <a:lnTo>
                  <a:pt x="8400" y="3810"/>
                </a:lnTo>
                <a:lnTo>
                  <a:pt x="8520" y="3840"/>
                </a:lnTo>
                <a:lnTo>
                  <a:pt x="8600" y="3880"/>
                </a:lnTo>
                <a:lnTo>
                  <a:pt x="8570" y="3970"/>
                </a:lnTo>
                <a:lnTo>
                  <a:pt x="8670" y="4120"/>
                </a:lnTo>
                <a:lnTo>
                  <a:pt x="8710" y="4160"/>
                </a:lnTo>
                <a:close/>
                <a:moveTo>
                  <a:pt x="11630" y="10170"/>
                </a:moveTo>
                <a:lnTo>
                  <a:pt x="11650" y="10190"/>
                </a:lnTo>
                <a:lnTo>
                  <a:pt x="11720" y="10240"/>
                </a:lnTo>
                <a:lnTo>
                  <a:pt x="11700" y="10350"/>
                </a:lnTo>
                <a:lnTo>
                  <a:pt x="11550" y="10420"/>
                </a:lnTo>
                <a:lnTo>
                  <a:pt x="11430" y="10350"/>
                </a:lnTo>
                <a:lnTo>
                  <a:pt x="11440" y="10290"/>
                </a:lnTo>
                <a:lnTo>
                  <a:pt x="11490" y="10220"/>
                </a:lnTo>
                <a:lnTo>
                  <a:pt x="11570" y="10170"/>
                </a:lnTo>
                <a:lnTo>
                  <a:pt x="11630" y="10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