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Temotu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Solomon Islands • State Map | Fully Editable Vector Shape</a:t>
            </a:r>
          </a:p>
        </p:txBody>
      </p:sp>
      <p:sp>
        <p:nvSpPr>
          <p:cNvPr id="101" name="Temotu"/>
          <p:cNvSpPr/>
          <p:nvPr/>
        </p:nvSpPr>
        <p:spPr>
          <a:xfrm>
            <a:off x="2072487" y="2052645"/>
            <a:ext cx="8046720" cy="3484229"/>
          </a:xfrm>
          <a:custGeom>
            <a:avLst/>
            <a:gdLst/>
            <a:ahLst/>
            <a:cxnLst/>
            <a:rect l="0" t="0" r="100000" b="43300"/>
            <a:pathLst>
              <a:path w="100000" h="43300">
                <a:moveTo>
                  <a:pt x="84170" y="24640"/>
                </a:moveTo>
                <a:lnTo>
                  <a:pt x="84120" y="24520"/>
                </a:lnTo>
                <a:lnTo>
                  <a:pt x="84150" y="24450"/>
                </a:lnTo>
                <a:lnTo>
                  <a:pt x="84230" y="24460"/>
                </a:lnTo>
                <a:lnTo>
                  <a:pt x="84300" y="24550"/>
                </a:lnTo>
                <a:lnTo>
                  <a:pt x="84330" y="24640"/>
                </a:lnTo>
                <a:lnTo>
                  <a:pt x="84310" y="24690"/>
                </a:lnTo>
                <a:lnTo>
                  <a:pt x="84260" y="24700"/>
                </a:lnTo>
                <a:lnTo>
                  <a:pt x="84170" y="24640"/>
                </a:lnTo>
                <a:close/>
                <a:moveTo>
                  <a:pt x="83620" y="24070"/>
                </a:moveTo>
                <a:lnTo>
                  <a:pt x="83700" y="24060"/>
                </a:lnTo>
                <a:lnTo>
                  <a:pt x="83730" y="24070"/>
                </a:lnTo>
                <a:lnTo>
                  <a:pt x="83700" y="24090"/>
                </a:lnTo>
                <a:lnTo>
                  <a:pt x="83620" y="24070"/>
                </a:lnTo>
                <a:close/>
                <a:moveTo>
                  <a:pt x="82470" y="36830"/>
                </a:moveTo>
                <a:lnTo>
                  <a:pt x="82480" y="36930"/>
                </a:lnTo>
                <a:lnTo>
                  <a:pt x="82470" y="37070"/>
                </a:lnTo>
                <a:lnTo>
                  <a:pt x="82840" y="37040"/>
                </a:lnTo>
                <a:lnTo>
                  <a:pt x="82880" y="37310"/>
                </a:lnTo>
                <a:lnTo>
                  <a:pt x="82370" y="37350"/>
                </a:lnTo>
                <a:lnTo>
                  <a:pt x="82230" y="37370"/>
                </a:lnTo>
                <a:lnTo>
                  <a:pt x="82110" y="37360"/>
                </a:lnTo>
                <a:lnTo>
                  <a:pt x="81920" y="37340"/>
                </a:lnTo>
                <a:lnTo>
                  <a:pt x="81820" y="37200"/>
                </a:lnTo>
                <a:lnTo>
                  <a:pt x="81740" y="37120"/>
                </a:lnTo>
                <a:lnTo>
                  <a:pt x="81640" y="37090"/>
                </a:lnTo>
                <a:lnTo>
                  <a:pt x="81610" y="37030"/>
                </a:lnTo>
                <a:lnTo>
                  <a:pt x="81490" y="36890"/>
                </a:lnTo>
                <a:lnTo>
                  <a:pt x="81400" y="36780"/>
                </a:lnTo>
                <a:lnTo>
                  <a:pt x="81400" y="36670"/>
                </a:lnTo>
                <a:lnTo>
                  <a:pt x="81460" y="36600"/>
                </a:lnTo>
                <a:lnTo>
                  <a:pt x="81520" y="36560"/>
                </a:lnTo>
                <a:lnTo>
                  <a:pt x="81660" y="36490"/>
                </a:lnTo>
                <a:lnTo>
                  <a:pt x="81790" y="36490"/>
                </a:lnTo>
                <a:lnTo>
                  <a:pt x="81950" y="36500"/>
                </a:lnTo>
                <a:lnTo>
                  <a:pt x="82100" y="36470"/>
                </a:lnTo>
                <a:lnTo>
                  <a:pt x="82260" y="36500"/>
                </a:lnTo>
                <a:lnTo>
                  <a:pt x="82550" y="36610"/>
                </a:lnTo>
                <a:lnTo>
                  <a:pt x="82470" y="36830"/>
                </a:lnTo>
                <a:close/>
                <a:moveTo>
                  <a:pt x="79970" y="34340"/>
                </a:moveTo>
                <a:lnTo>
                  <a:pt x="79810" y="34510"/>
                </a:lnTo>
                <a:lnTo>
                  <a:pt x="79760" y="34520"/>
                </a:lnTo>
                <a:lnTo>
                  <a:pt x="79690" y="34540"/>
                </a:lnTo>
                <a:lnTo>
                  <a:pt x="79640" y="34520"/>
                </a:lnTo>
                <a:lnTo>
                  <a:pt x="79580" y="34490"/>
                </a:lnTo>
                <a:lnTo>
                  <a:pt x="79580" y="34440"/>
                </a:lnTo>
                <a:lnTo>
                  <a:pt x="79580" y="34380"/>
                </a:lnTo>
                <a:lnTo>
                  <a:pt x="79620" y="34330"/>
                </a:lnTo>
                <a:lnTo>
                  <a:pt x="79650" y="34280"/>
                </a:lnTo>
                <a:lnTo>
                  <a:pt x="79640" y="34190"/>
                </a:lnTo>
                <a:lnTo>
                  <a:pt x="79540" y="34240"/>
                </a:lnTo>
                <a:lnTo>
                  <a:pt x="79470" y="34310"/>
                </a:lnTo>
                <a:lnTo>
                  <a:pt x="79430" y="34250"/>
                </a:lnTo>
                <a:lnTo>
                  <a:pt x="79440" y="34090"/>
                </a:lnTo>
                <a:lnTo>
                  <a:pt x="79540" y="33970"/>
                </a:lnTo>
                <a:lnTo>
                  <a:pt x="79660" y="33860"/>
                </a:lnTo>
                <a:lnTo>
                  <a:pt x="79750" y="33830"/>
                </a:lnTo>
                <a:lnTo>
                  <a:pt x="79850" y="33860"/>
                </a:lnTo>
                <a:lnTo>
                  <a:pt x="79960" y="33950"/>
                </a:lnTo>
                <a:lnTo>
                  <a:pt x="80010" y="34050"/>
                </a:lnTo>
                <a:lnTo>
                  <a:pt x="80020" y="34180"/>
                </a:lnTo>
                <a:lnTo>
                  <a:pt x="79970" y="34340"/>
                </a:lnTo>
                <a:close/>
                <a:moveTo>
                  <a:pt x="77170" y="30240"/>
                </a:moveTo>
                <a:lnTo>
                  <a:pt x="77100" y="30320"/>
                </a:lnTo>
                <a:lnTo>
                  <a:pt x="77070" y="30460"/>
                </a:lnTo>
                <a:lnTo>
                  <a:pt x="76820" y="30560"/>
                </a:lnTo>
                <a:lnTo>
                  <a:pt x="76740" y="30630"/>
                </a:lnTo>
                <a:lnTo>
                  <a:pt x="76610" y="30690"/>
                </a:lnTo>
                <a:lnTo>
                  <a:pt x="76540" y="30750"/>
                </a:lnTo>
                <a:lnTo>
                  <a:pt x="76400" y="30740"/>
                </a:lnTo>
                <a:lnTo>
                  <a:pt x="76360" y="30750"/>
                </a:lnTo>
                <a:lnTo>
                  <a:pt x="76180" y="30680"/>
                </a:lnTo>
                <a:lnTo>
                  <a:pt x="76100" y="30750"/>
                </a:lnTo>
                <a:lnTo>
                  <a:pt x="76030" y="30800"/>
                </a:lnTo>
                <a:lnTo>
                  <a:pt x="75960" y="30770"/>
                </a:lnTo>
                <a:lnTo>
                  <a:pt x="75720" y="30810"/>
                </a:lnTo>
                <a:lnTo>
                  <a:pt x="75430" y="31150"/>
                </a:lnTo>
                <a:lnTo>
                  <a:pt x="75220" y="31460"/>
                </a:lnTo>
                <a:lnTo>
                  <a:pt x="75140" y="31370"/>
                </a:lnTo>
                <a:lnTo>
                  <a:pt x="75160" y="31180"/>
                </a:lnTo>
                <a:lnTo>
                  <a:pt x="75080" y="31080"/>
                </a:lnTo>
                <a:lnTo>
                  <a:pt x="74990" y="31070"/>
                </a:lnTo>
                <a:lnTo>
                  <a:pt x="74800" y="31240"/>
                </a:lnTo>
                <a:lnTo>
                  <a:pt x="74600" y="31230"/>
                </a:lnTo>
                <a:lnTo>
                  <a:pt x="74500" y="31070"/>
                </a:lnTo>
                <a:lnTo>
                  <a:pt x="74480" y="30790"/>
                </a:lnTo>
                <a:lnTo>
                  <a:pt x="74480" y="30650"/>
                </a:lnTo>
                <a:lnTo>
                  <a:pt x="74610" y="30550"/>
                </a:lnTo>
                <a:lnTo>
                  <a:pt x="74670" y="30460"/>
                </a:lnTo>
                <a:lnTo>
                  <a:pt x="74750" y="30350"/>
                </a:lnTo>
                <a:lnTo>
                  <a:pt x="74810" y="30350"/>
                </a:lnTo>
                <a:lnTo>
                  <a:pt x="74780" y="30590"/>
                </a:lnTo>
                <a:lnTo>
                  <a:pt x="74880" y="30700"/>
                </a:lnTo>
                <a:lnTo>
                  <a:pt x="74950" y="30720"/>
                </a:lnTo>
                <a:lnTo>
                  <a:pt x="74980" y="30630"/>
                </a:lnTo>
                <a:lnTo>
                  <a:pt x="74990" y="30520"/>
                </a:lnTo>
                <a:lnTo>
                  <a:pt x="75010" y="30340"/>
                </a:lnTo>
                <a:lnTo>
                  <a:pt x="75130" y="30180"/>
                </a:lnTo>
                <a:lnTo>
                  <a:pt x="75330" y="29990"/>
                </a:lnTo>
                <a:lnTo>
                  <a:pt x="75640" y="29960"/>
                </a:lnTo>
                <a:lnTo>
                  <a:pt x="76130" y="30020"/>
                </a:lnTo>
                <a:lnTo>
                  <a:pt x="76350" y="29920"/>
                </a:lnTo>
                <a:lnTo>
                  <a:pt x="76580" y="29970"/>
                </a:lnTo>
                <a:lnTo>
                  <a:pt x="76700" y="30030"/>
                </a:lnTo>
                <a:lnTo>
                  <a:pt x="76720" y="30060"/>
                </a:lnTo>
                <a:lnTo>
                  <a:pt x="76740" y="30090"/>
                </a:lnTo>
                <a:lnTo>
                  <a:pt x="76950" y="30060"/>
                </a:lnTo>
                <a:lnTo>
                  <a:pt x="77140" y="30070"/>
                </a:lnTo>
                <a:lnTo>
                  <a:pt x="77170" y="30240"/>
                </a:lnTo>
                <a:close/>
                <a:moveTo>
                  <a:pt x="95360" y="41200"/>
                </a:moveTo>
                <a:lnTo>
                  <a:pt x="95430" y="41200"/>
                </a:lnTo>
                <a:lnTo>
                  <a:pt x="95450" y="41300"/>
                </a:lnTo>
                <a:lnTo>
                  <a:pt x="95410" y="41330"/>
                </a:lnTo>
                <a:lnTo>
                  <a:pt x="95290" y="41370"/>
                </a:lnTo>
                <a:lnTo>
                  <a:pt x="95260" y="41310"/>
                </a:lnTo>
                <a:lnTo>
                  <a:pt x="95320" y="41250"/>
                </a:lnTo>
                <a:lnTo>
                  <a:pt x="95360" y="41200"/>
                </a:lnTo>
                <a:close/>
                <a:moveTo>
                  <a:pt x="74430" y="28350"/>
                </a:moveTo>
                <a:lnTo>
                  <a:pt x="74360" y="28370"/>
                </a:lnTo>
                <a:lnTo>
                  <a:pt x="74310" y="28360"/>
                </a:lnTo>
                <a:lnTo>
                  <a:pt x="74270" y="28290"/>
                </a:lnTo>
                <a:lnTo>
                  <a:pt x="74280" y="28210"/>
                </a:lnTo>
                <a:lnTo>
                  <a:pt x="74300" y="28170"/>
                </a:lnTo>
                <a:lnTo>
                  <a:pt x="74340" y="28130"/>
                </a:lnTo>
                <a:lnTo>
                  <a:pt x="74430" y="28160"/>
                </a:lnTo>
                <a:lnTo>
                  <a:pt x="74490" y="28250"/>
                </a:lnTo>
                <a:lnTo>
                  <a:pt x="74480" y="28320"/>
                </a:lnTo>
                <a:lnTo>
                  <a:pt x="74430" y="28350"/>
                </a:lnTo>
                <a:close/>
                <a:moveTo>
                  <a:pt x="82890" y="36650"/>
                </a:moveTo>
                <a:lnTo>
                  <a:pt x="82890" y="36710"/>
                </a:lnTo>
                <a:lnTo>
                  <a:pt x="82850" y="36820"/>
                </a:lnTo>
                <a:lnTo>
                  <a:pt x="82740" y="36900"/>
                </a:lnTo>
                <a:lnTo>
                  <a:pt x="82620" y="36920"/>
                </a:lnTo>
                <a:lnTo>
                  <a:pt x="82570" y="36840"/>
                </a:lnTo>
                <a:lnTo>
                  <a:pt x="82610" y="36720"/>
                </a:lnTo>
                <a:lnTo>
                  <a:pt x="82700" y="36640"/>
                </a:lnTo>
                <a:lnTo>
                  <a:pt x="82830" y="36620"/>
                </a:lnTo>
                <a:lnTo>
                  <a:pt x="82890" y="36650"/>
                </a:lnTo>
                <a:close/>
                <a:moveTo>
                  <a:pt x="77890" y="27270"/>
                </a:moveTo>
                <a:lnTo>
                  <a:pt x="77990" y="27260"/>
                </a:lnTo>
                <a:lnTo>
                  <a:pt x="78080" y="27320"/>
                </a:lnTo>
                <a:lnTo>
                  <a:pt x="78010" y="27450"/>
                </a:lnTo>
                <a:lnTo>
                  <a:pt x="77880" y="27570"/>
                </a:lnTo>
                <a:lnTo>
                  <a:pt x="77780" y="27590"/>
                </a:lnTo>
                <a:lnTo>
                  <a:pt x="77780" y="27490"/>
                </a:lnTo>
                <a:lnTo>
                  <a:pt x="77790" y="27390"/>
                </a:lnTo>
                <a:lnTo>
                  <a:pt x="77740" y="27390"/>
                </a:lnTo>
                <a:lnTo>
                  <a:pt x="77730" y="27340"/>
                </a:lnTo>
                <a:lnTo>
                  <a:pt x="77770" y="27200"/>
                </a:lnTo>
                <a:lnTo>
                  <a:pt x="77800" y="27050"/>
                </a:lnTo>
                <a:lnTo>
                  <a:pt x="77790" y="26920"/>
                </a:lnTo>
                <a:lnTo>
                  <a:pt x="77820" y="26960"/>
                </a:lnTo>
                <a:lnTo>
                  <a:pt x="77820" y="27290"/>
                </a:lnTo>
                <a:lnTo>
                  <a:pt x="77860" y="27280"/>
                </a:lnTo>
                <a:lnTo>
                  <a:pt x="77890" y="27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