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Rennell and Bellona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Solomon Islands • State Map | Fully Editable Vector Shape</a:t>
            </a:r>
          </a:p>
        </p:txBody>
      </p:sp>
      <p:sp>
        <p:nvSpPr>
          <p:cNvPr id="101" name="Rennell and Bellona"/>
          <p:cNvSpPr/>
          <p:nvPr/>
        </p:nvSpPr>
        <p:spPr>
          <a:xfrm>
            <a:off x="2072487" y="2052645"/>
            <a:ext cx="8046720" cy="3484229"/>
          </a:xfrm>
          <a:custGeom>
            <a:avLst/>
            <a:gdLst/>
            <a:ahLst/>
            <a:cxnLst/>
            <a:rect l="0" t="0" r="100000" b="43300"/>
            <a:pathLst>
              <a:path w="100000" h="43300">
                <a:moveTo>
                  <a:pt x="38650" y="37500"/>
                </a:moveTo>
                <a:lnTo>
                  <a:pt x="39060" y="37750"/>
                </a:lnTo>
                <a:lnTo>
                  <a:pt x="39180" y="37910"/>
                </a:lnTo>
                <a:lnTo>
                  <a:pt x="39020" y="38020"/>
                </a:lnTo>
                <a:lnTo>
                  <a:pt x="38940" y="38020"/>
                </a:lnTo>
                <a:lnTo>
                  <a:pt x="38880" y="38000"/>
                </a:lnTo>
                <a:lnTo>
                  <a:pt x="38820" y="37990"/>
                </a:lnTo>
                <a:lnTo>
                  <a:pt x="38740" y="38020"/>
                </a:lnTo>
                <a:lnTo>
                  <a:pt x="38710" y="38070"/>
                </a:lnTo>
                <a:lnTo>
                  <a:pt x="38650" y="38210"/>
                </a:lnTo>
                <a:lnTo>
                  <a:pt x="38600" y="38260"/>
                </a:lnTo>
                <a:lnTo>
                  <a:pt x="38510" y="38260"/>
                </a:lnTo>
                <a:lnTo>
                  <a:pt x="38420" y="38160"/>
                </a:lnTo>
                <a:lnTo>
                  <a:pt x="38350" y="38050"/>
                </a:lnTo>
                <a:lnTo>
                  <a:pt x="38280" y="37970"/>
                </a:lnTo>
                <a:lnTo>
                  <a:pt x="38170" y="38020"/>
                </a:lnTo>
                <a:lnTo>
                  <a:pt x="38130" y="38020"/>
                </a:lnTo>
                <a:lnTo>
                  <a:pt x="38090" y="38000"/>
                </a:lnTo>
                <a:lnTo>
                  <a:pt x="37840" y="37830"/>
                </a:lnTo>
                <a:lnTo>
                  <a:pt x="37800" y="37780"/>
                </a:lnTo>
                <a:lnTo>
                  <a:pt x="37730" y="37490"/>
                </a:lnTo>
                <a:lnTo>
                  <a:pt x="37670" y="37360"/>
                </a:lnTo>
                <a:lnTo>
                  <a:pt x="37530" y="37250"/>
                </a:lnTo>
                <a:lnTo>
                  <a:pt x="37460" y="37230"/>
                </a:lnTo>
                <a:lnTo>
                  <a:pt x="37310" y="37220"/>
                </a:lnTo>
                <a:lnTo>
                  <a:pt x="37240" y="37210"/>
                </a:lnTo>
                <a:lnTo>
                  <a:pt x="37160" y="37150"/>
                </a:lnTo>
                <a:lnTo>
                  <a:pt x="37140" y="37110"/>
                </a:lnTo>
                <a:lnTo>
                  <a:pt x="37150" y="37070"/>
                </a:lnTo>
                <a:lnTo>
                  <a:pt x="37150" y="37020"/>
                </a:lnTo>
                <a:lnTo>
                  <a:pt x="37150" y="36950"/>
                </a:lnTo>
                <a:lnTo>
                  <a:pt x="37150" y="36890"/>
                </a:lnTo>
                <a:lnTo>
                  <a:pt x="37130" y="36840"/>
                </a:lnTo>
                <a:lnTo>
                  <a:pt x="37060" y="36780"/>
                </a:lnTo>
                <a:lnTo>
                  <a:pt x="37000" y="36750"/>
                </a:lnTo>
                <a:lnTo>
                  <a:pt x="36930" y="36730"/>
                </a:lnTo>
                <a:lnTo>
                  <a:pt x="36850" y="36720"/>
                </a:lnTo>
                <a:lnTo>
                  <a:pt x="36780" y="36730"/>
                </a:lnTo>
                <a:lnTo>
                  <a:pt x="36750" y="36760"/>
                </a:lnTo>
                <a:lnTo>
                  <a:pt x="36680" y="36880"/>
                </a:lnTo>
                <a:lnTo>
                  <a:pt x="36640" y="36920"/>
                </a:lnTo>
                <a:lnTo>
                  <a:pt x="36580" y="36930"/>
                </a:lnTo>
                <a:lnTo>
                  <a:pt x="36500" y="36930"/>
                </a:lnTo>
                <a:lnTo>
                  <a:pt x="36360" y="36920"/>
                </a:lnTo>
                <a:lnTo>
                  <a:pt x="36240" y="36880"/>
                </a:lnTo>
                <a:lnTo>
                  <a:pt x="35980" y="36730"/>
                </a:lnTo>
                <a:lnTo>
                  <a:pt x="35840" y="36680"/>
                </a:lnTo>
                <a:lnTo>
                  <a:pt x="35880" y="36610"/>
                </a:lnTo>
                <a:lnTo>
                  <a:pt x="35900" y="36580"/>
                </a:lnTo>
                <a:lnTo>
                  <a:pt x="35770" y="36490"/>
                </a:lnTo>
                <a:lnTo>
                  <a:pt x="35660" y="36500"/>
                </a:lnTo>
                <a:lnTo>
                  <a:pt x="35570" y="36550"/>
                </a:lnTo>
                <a:lnTo>
                  <a:pt x="35490" y="36580"/>
                </a:lnTo>
                <a:lnTo>
                  <a:pt x="35370" y="36550"/>
                </a:lnTo>
                <a:lnTo>
                  <a:pt x="35280" y="36470"/>
                </a:lnTo>
                <a:lnTo>
                  <a:pt x="35090" y="36230"/>
                </a:lnTo>
                <a:lnTo>
                  <a:pt x="35060" y="36130"/>
                </a:lnTo>
                <a:lnTo>
                  <a:pt x="35020" y="36080"/>
                </a:lnTo>
                <a:lnTo>
                  <a:pt x="34970" y="36030"/>
                </a:lnTo>
                <a:lnTo>
                  <a:pt x="34960" y="35990"/>
                </a:lnTo>
                <a:lnTo>
                  <a:pt x="35000" y="35870"/>
                </a:lnTo>
                <a:lnTo>
                  <a:pt x="35050" y="35790"/>
                </a:lnTo>
                <a:lnTo>
                  <a:pt x="35180" y="35660"/>
                </a:lnTo>
                <a:lnTo>
                  <a:pt x="35230" y="35580"/>
                </a:lnTo>
                <a:lnTo>
                  <a:pt x="35250" y="35610"/>
                </a:lnTo>
                <a:lnTo>
                  <a:pt x="35280" y="35620"/>
                </a:lnTo>
                <a:lnTo>
                  <a:pt x="35300" y="35620"/>
                </a:lnTo>
                <a:lnTo>
                  <a:pt x="35330" y="35630"/>
                </a:lnTo>
                <a:lnTo>
                  <a:pt x="35430" y="35740"/>
                </a:lnTo>
                <a:lnTo>
                  <a:pt x="35490" y="35780"/>
                </a:lnTo>
                <a:lnTo>
                  <a:pt x="35570" y="35820"/>
                </a:lnTo>
                <a:lnTo>
                  <a:pt x="35640" y="35820"/>
                </a:lnTo>
                <a:lnTo>
                  <a:pt x="35800" y="35810"/>
                </a:lnTo>
                <a:lnTo>
                  <a:pt x="35870" y="35850"/>
                </a:lnTo>
                <a:lnTo>
                  <a:pt x="36010" y="35970"/>
                </a:lnTo>
                <a:lnTo>
                  <a:pt x="36150" y="36060"/>
                </a:lnTo>
                <a:lnTo>
                  <a:pt x="36530" y="36240"/>
                </a:lnTo>
                <a:lnTo>
                  <a:pt x="36730" y="36400"/>
                </a:lnTo>
                <a:lnTo>
                  <a:pt x="36970" y="36520"/>
                </a:lnTo>
                <a:lnTo>
                  <a:pt x="37170" y="36670"/>
                </a:lnTo>
                <a:lnTo>
                  <a:pt x="37310" y="36730"/>
                </a:lnTo>
                <a:lnTo>
                  <a:pt x="37620" y="36830"/>
                </a:lnTo>
                <a:lnTo>
                  <a:pt x="37900" y="36950"/>
                </a:lnTo>
                <a:lnTo>
                  <a:pt x="38650" y="37500"/>
                </a:lnTo>
                <a:close/>
                <a:moveTo>
                  <a:pt x="33880" y="34390"/>
                </a:moveTo>
                <a:lnTo>
                  <a:pt x="34000" y="34410"/>
                </a:lnTo>
                <a:lnTo>
                  <a:pt x="34110" y="34440"/>
                </a:lnTo>
                <a:lnTo>
                  <a:pt x="34190" y="34510"/>
                </a:lnTo>
                <a:lnTo>
                  <a:pt x="34210" y="34630"/>
                </a:lnTo>
                <a:lnTo>
                  <a:pt x="34050" y="34570"/>
                </a:lnTo>
                <a:lnTo>
                  <a:pt x="33920" y="34530"/>
                </a:lnTo>
                <a:lnTo>
                  <a:pt x="33800" y="34480"/>
                </a:lnTo>
                <a:lnTo>
                  <a:pt x="33690" y="34340"/>
                </a:lnTo>
                <a:lnTo>
                  <a:pt x="33740" y="34340"/>
                </a:lnTo>
                <a:lnTo>
                  <a:pt x="33790" y="34350"/>
                </a:lnTo>
                <a:lnTo>
                  <a:pt x="33830" y="34360"/>
                </a:lnTo>
                <a:lnTo>
                  <a:pt x="33880" y="343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