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Malaita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Solomon Islands • State Map | Fully Editable Vector Shape</a:t>
            </a:r>
          </a:p>
        </p:txBody>
      </p:sp>
      <p:sp>
        <p:nvSpPr>
          <p:cNvPr id="101" name="Malaita"/>
          <p:cNvSpPr/>
          <p:nvPr/>
        </p:nvSpPr>
        <p:spPr>
          <a:xfrm>
            <a:off x="2072487" y="2052645"/>
            <a:ext cx="8046720" cy="3484229"/>
          </a:xfrm>
          <a:custGeom>
            <a:avLst/>
            <a:gdLst/>
            <a:ahLst/>
            <a:cxnLst/>
            <a:rect l="0" t="0" r="100000" b="43300"/>
            <a:pathLst>
              <a:path w="100000" h="43300">
                <a:moveTo>
                  <a:pt x="48710" y="24400"/>
                </a:moveTo>
                <a:lnTo>
                  <a:pt x="48610" y="24320"/>
                </a:lnTo>
                <a:lnTo>
                  <a:pt x="48520" y="24160"/>
                </a:lnTo>
                <a:lnTo>
                  <a:pt x="48450" y="23970"/>
                </a:lnTo>
                <a:lnTo>
                  <a:pt x="48370" y="23490"/>
                </a:lnTo>
                <a:lnTo>
                  <a:pt x="48380" y="23400"/>
                </a:lnTo>
                <a:lnTo>
                  <a:pt x="48450" y="23300"/>
                </a:lnTo>
                <a:lnTo>
                  <a:pt x="48530" y="23280"/>
                </a:lnTo>
                <a:lnTo>
                  <a:pt x="48620" y="23290"/>
                </a:lnTo>
                <a:lnTo>
                  <a:pt x="48710" y="23260"/>
                </a:lnTo>
                <a:lnTo>
                  <a:pt x="48710" y="23310"/>
                </a:lnTo>
                <a:lnTo>
                  <a:pt x="48700" y="23350"/>
                </a:lnTo>
                <a:lnTo>
                  <a:pt x="48660" y="23400"/>
                </a:lnTo>
                <a:lnTo>
                  <a:pt x="48650" y="23450"/>
                </a:lnTo>
                <a:lnTo>
                  <a:pt x="48640" y="23470"/>
                </a:lnTo>
                <a:lnTo>
                  <a:pt x="48610" y="23490"/>
                </a:lnTo>
                <a:lnTo>
                  <a:pt x="48650" y="23590"/>
                </a:lnTo>
                <a:lnTo>
                  <a:pt x="48740" y="24160"/>
                </a:lnTo>
                <a:lnTo>
                  <a:pt x="48740" y="24280"/>
                </a:lnTo>
                <a:lnTo>
                  <a:pt x="48710" y="24400"/>
                </a:lnTo>
                <a:close/>
                <a:moveTo>
                  <a:pt x="44730" y="21360"/>
                </a:moveTo>
                <a:lnTo>
                  <a:pt x="44700" y="21380"/>
                </a:lnTo>
                <a:lnTo>
                  <a:pt x="44620" y="21400"/>
                </a:lnTo>
                <a:lnTo>
                  <a:pt x="44590" y="21410"/>
                </a:lnTo>
                <a:lnTo>
                  <a:pt x="44590" y="21260"/>
                </a:lnTo>
                <a:lnTo>
                  <a:pt x="44550" y="21130"/>
                </a:lnTo>
                <a:lnTo>
                  <a:pt x="44400" y="20890"/>
                </a:lnTo>
                <a:lnTo>
                  <a:pt x="44450" y="20850"/>
                </a:lnTo>
                <a:lnTo>
                  <a:pt x="44490" y="20850"/>
                </a:lnTo>
                <a:lnTo>
                  <a:pt x="44540" y="20940"/>
                </a:lnTo>
                <a:lnTo>
                  <a:pt x="44630" y="21030"/>
                </a:lnTo>
                <a:lnTo>
                  <a:pt x="44870" y="21180"/>
                </a:lnTo>
                <a:lnTo>
                  <a:pt x="44920" y="21240"/>
                </a:lnTo>
                <a:lnTo>
                  <a:pt x="44940" y="21350"/>
                </a:lnTo>
                <a:lnTo>
                  <a:pt x="45150" y="21650"/>
                </a:lnTo>
                <a:lnTo>
                  <a:pt x="45320" y="22000"/>
                </a:lnTo>
                <a:lnTo>
                  <a:pt x="45410" y="22100"/>
                </a:lnTo>
                <a:lnTo>
                  <a:pt x="45440" y="22150"/>
                </a:lnTo>
                <a:lnTo>
                  <a:pt x="45490" y="22310"/>
                </a:lnTo>
                <a:lnTo>
                  <a:pt x="45550" y="22380"/>
                </a:lnTo>
                <a:lnTo>
                  <a:pt x="45610" y="22450"/>
                </a:lnTo>
                <a:lnTo>
                  <a:pt x="45670" y="22530"/>
                </a:lnTo>
                <a:lnTo>
                  <a:pt x="45760" y="22690"/>
                </a:lnTo>
                <a:lnTo>
                  <a:pt x="45800" y="22820"/>
                </a:lnTo>
                <a:lnTo>
                  <a:pt x="45820" y="22940"/>
                </a:lnTo>
                <a:lnTo>
                  <a:pt x="45810" y="23190"/>
                </a:lnTo>
                <a:lnTo>
                  <a:pt x="45830" y="23300"/>
                </a:lnTo>
                <a:lnTo>
                  <a:pt x="45930" y="23530"/>
                </a:lnTo>
                <a:lnTo>
                  <a:pt x="45950" y="23690"/>
                </a:lnTo>
                <a:lnTo>
                  <a:pt x="45910" y="23840"/>
                </a:lnTo>
                <a:lnTo>
                  <a:pt x="45850" y="23970"/>
                </a:lnTo>
                <a:lnTo>
                  <a:pt x="45780" y="23990"/>
                </a:lnTo>
                <a:lnTo>
                  <a:pt x="45760" y="23850"/>
                </a:lnTo>
                <a:lnTo>
                  <a:pt x="45480" y="23540"/>
                </a:lnTo>
                <a:lnTo>
                  <a:pt x="45410" y="23370"/>
                </a:lnTo>
                <a:lnTo>
                  <a:pt x="45370" y="23300"/>
                </a:lnTo>
                <a:lnTo>
                  <a:pt x="45290" y="23260"/>
                </a:lnTo>
                <a:lnTo>
                  <a:pt x="45220" y="23280"/>
                </a:lnTo>
                <a:lnTo>
                  <a:pt x="45170" y="23470"/>
                </a:lnTo>
                <a:lnTo>
                  <a:pt x="45100" y="23590"/>
                </a:lnTo>
                <a:lnTo>
                  <a:pt x="44990" y="23470"/>
                </a:lnTo>
                <a:lnTo>
                  <a:pt x="44870" y="23310"/>
                </a:lnTo>
                <a:lnTo>
                  <a:pt x="44770" y="23140"/>
                </a:lnTo>
                <a:lnTo>
                  <a:pt x="44730" y="23000"/>
                </a:lnTo>
                <a:lnTo>
                  <a:pt x="44730" y="22570"/>
                </a:lnTo>
                <a:lnTo>
                  <a:pt x="44730" y="22170"/>
                </a:lnTo>
                <a:lnTo>
                  <a:pt x="44710" y="22020"/>
                </a:lnTo>
                <a:lnTo>
                  <a:pt x="44720" y="21930"/>
                </a:lnTo>
                <a:lnTo>
                  <a:pt x="44830" y="21730"/>
                </a:lnTo>
                <a:lnTo>
                  <a:pt x="44810" y="21620"/>
                </a:lnTo>
                <a:lnTo>
                  <a:pt x="44750" y="21510"/>
                </a:lnTo>
                <a:lnTo>
                  <a:pt x="44730" y="21360"/>
                </a:lnTo>
                <a:close/>
                <a:moveTo>
                  <a:pt x="53900" y="14280"/>
                </a:moveTo>
                <a:lnTo>
                  <a:pt x="53850" y="14210"/>
                </a:lnTo>
                <a:lnTo>
                  <a:pt x="53880" y="14180"/>
                </a:lnTo>
                <a:lnTo>
                  <a:pt x="53950" y="14190"/>
                </a:lnTo>
                <a:lnTo>
                  <a:pt x="54030" y="14220"/>
                </a:lnTo>
                <a:lnTo>
                  <a:pt x="54010" y="14240"/>
                </a:lnTo>
                <a:lnTo>
                  <a:pt x="53980" y="14260"/>
                </a:lnTo>
                <a:lnTo>
                  <a:pt x="53940" y="14270"/>
                </a:lnTo>
                <a:lnTo>
                  <a:pt x="53900" y="14280"/>
                </a:lnTo>
                <a:close/>
                <a:moveTo>
                  <a:pt x="44500" y="22780"/>
                </a:moveTo>
                <a:lnTo>
                  <a:pt x="44140" y="22530"/>
                </a:lnTo>
                <a:lnTo>
                  <a:pt x="44080" y="22520"/>
                </a:lnTo>
                <a:lnTo>
                  <a:pt x="44060" y="22410"/>
                </a:lnTo>
                <a:lnTo>
                  <a:pt x="44010" y="22300"/>
                </a:lnTo>
                <a:lnTo>
                  <a:pt x="43740" y="21950"/>
                </a:lnTo>
                <a:lnTo>
                  <a:pt x="43700" y="21880"/>
                </a:lnTo>
                <a:lnTo>
                  <a:pt x="43690" y="21810"/>
                </a:lnTo>
                <a:lnTo>
                  <a:pt x="43680" y="21680"/>
                </a:lnTo>
                <a:lnTo>
                  <a:pt x="43650" y="21600"/>
                </a:lnTo>
                <a:lnTo>
                  <a:pt x="43580" y="21480"/>
                </a:lnTo>
                <a:lnTo>
                  <a:pt x="43260" y="21150"/>
                </a:lnTo>
                <a:lnTo>
                  <a:pt x="42790" y="20910"/>
                </a:lnTo>
                <a:lnTo>
                  <a:pt x="42630" y="20720"/>
                </a:lnTo>
                <a:lnTo>
                  <a:pt x="42310" y="20670"/>
                </a:lnTo>
                <a:lnTo>
                  <a:pt x="42340" y="20550"/>
                </a:lnTo>
                <a:lnTo>
                  <a:pt x="42150" y="20340"/>
                </a:lnTo>
                <a:lnTo>
                  <a:pt x="42060" y="20270"/>
                </a:lnTo>
                <a:lnTo>
                  <a:pt x="42010" y="20260"/>
                </a:lnTo>
                <a:lnTo>
                  <a:pt x="41900" y="20270"/>
                </a:lnTo>
                <a:lnTo>
                  <a:pt x="41850" y="20250"/>
                </a:lnTo>
                <a:lnTo>
                  <a:pt x="41830" y="20200"/>
                </a:lnTo>
                <a:lnTo>
                  <a:pt x="41840" y="20080"/>
                </a:lnTo>
                <a:lnTo>
                  <a:pt x="41830" y="20030"/>
                </a:lnTo>
                <a:lnTo>
                  <a:pt x="41670" y="19890"/>
                </a:lnTo>
                <a:lnTo>
                  <a:pt x="41280" y="19720"/>
                </a:lnTo>
                <a:lnTo>
                  <a:pt x="41130" y="19560"/>
                </a:lnTo>
                <a:lnTo>
                  <a:pt x="40640" y="18640"/>
                </a:lnTo>
                <a:lnTo>
                  <a:pt x="40520" y="18300"/>
                </a:lnTo>
                <a:lnTo>
                  <a:pt x="40430" y="18140"/>
                </a:lnTo>
                <a:lnTo>
                  <a:pt x="40460" y="18090"/>
                </a:lnTo>
                <a:lnTo>
                  <a:pt x="40470" y="18050"/>
                </a:lnTo>
                <a:lnTo>
                  <a:pt x="40460" y="18010"/>
                </a:lnTo>
                <a:lnTo>
                  <a:pt x="40430" y="17950"/>
                </a:lnTo>
                <a:lnTo>
                  <a:pt x="40420" y="17850"/>
                </a:lnTo>
                <a:lnTo>
                  <a:pt x="40320" y="17510"/>
                </a:lnTo>
                <a:lnTo>
                  <a:pt x="40220" y="17360"/>
                </a:lnTo>
                <a:lnTo>
                  <a:pt x="39940" y="16790"/>
                </a:lnTo>
                <a:lnTo>
                  <a:pt x="39910" y="16690"/>
                </a:lnTo>
                <a:lnTo>
                  <a:pt x="39910" y="16320"/>
                </a:lnTo>
                <a:lnTo>
                  <a:pt x="39900" y="16260"/>
                </a:lnTo>
                <a:lnTo>
                  <a:pt x="39680" y="15770"/>
                </a:lnTo>
                <a:lnTo>
                  <a:pt x="39800" y="15690"/>
                </a:lnTo>
                <a:lnTo>
                  <a:pt x="40000" y="15520"/>
                </a:lnTo>
                <a:lnTo>
                  <a:pt x="40120" y="15490"/>
                </a:lnTo>
                <a:lnTo>
                  <a:pt x="40120" y="15420"/>
                </a:lnTo>
                <a:lnTo>
                  <a:pt x="39960" y="15060"/>
                </a:lnTo>
                <a:lnTo>
                  <a:pt x="39690" y="14700"/>
                </a:lnTo>
                <a:lnTo>
                  <a:pt x="39650" y="14640"/>
                </a:lnTo>
                <a:lnTo>
                  <a:pt x="39570" y="14590"/>
                </a:lnTo>
                <a:lnTo>
                  <a:pt x="39330" y="14360"/>
                </a:lnTo>
                <a:lnTo>
                  <a:pt x="39260" y="14260"/>
                </a:lnTo>
                <a:lnTo>
                  <a:pt x="39170" y="13950"/>
                </a:lnTo>
                <a:lnTo>
                  <a:pt x="39310" y="13850"/>
                </a:lnTo>
                <a:lnTo>
                  <a:pt x="39570" y="13880"/>
                </a:lnTo>
                <a:lnTo>
                  <a:pt x="39820" y="13970"/>
                </a:lnTo>
                <a:lnTo>
                  <a:pt x="39950" y="14100"/>
                </a:lnTo>
                <a:lnTo>
                  <a:pt x="40010" y="14120"/>
                </a:lnTo>
                <a:lnTo>
                  <a:pt x="40080" y="14100"/>
                </a:lnTo>
                <a:lnTo>
                  <a:pt x="40150" y="14070"/>
                </a:lnTo>
                <a:lnTo>
                  <a:pt x="40190" y="14010"/>
                </a:lnTo>
                <a:lnTo>
                  <a:pt x="40170" y="13950"/>
                </a:lnTo>
                <a:lnTo>
                  <a:pt x="39960" y="13810"/>
                </a:lnTo>
                <a:lnTo>
                  <a:pt x="39980" y="13760"/>
                </a:lnTo>
                <a:lnTo>
                  <a:pt x="40030" y="13720"/>
                </a:lnTo>
                <a:lnTo>
                  <a:pt x="40090" y="13690"/>
                </a:lnTo>
                <a:lnTo>
                  <a:pt x="40150" y="13690"/>
                </a:lnTo>
                <a:lnTo>
                  <a:pt x="40150" y="13740"/>
                </a:lnTo>
                <a:lnTo>
                  <a:pt x="40300" y="13740"/>
                </a:lnTo>
                <a:lnTo>
                  <a:pt x="40390" y="13790"/>
                </a:lnTo>
                <a:lnTo>
                  <a:pt x="40520" y="13970"/>
                </a:lnTo>
                <a:lnTo>
                  <a:pt x="40600" y="14040"/>
                </a:lnTo>
                <a:lnTo>
                  <a:pt x="40670" y="14080"/>
                </a:lnTo>
                <a:lnTo>
                  <a:pt x="40740" y="14140"/>
                </a:lnTo>
                <a:lnTo>
                  <a:pt x="40800" y="14260"/>
                </a:lnTo>
                <a:lnTo>
                  <a:pt x="40830" y="14340"/>
                </a:lnTo>
                <a:lnTo>
                  <a:pt x="40840" y="14400"/>
                </a:lnTo>
                <a:lnTo>
                  <a:pt x="40850" y="14470"/>
                </a:lnTo>
                <a:lnTo>
                  <a:pt x="40870" y="14510"/>
                </a:lnTo>
                <a:lnTo>
                  <a:pt x="40960" y="14570"/>
                </a:lnTo>
                <a:lnTo>
                  <a:pt x="40990" y="14590"/>
                </a:lnTo>
                <a:lnTo>
                  <a:pt x="41220" y="14940"/>
                </a:lnTo>
                <a:lnTo>
                  <a:pt x="41580" y="15330"/>
                </a:lnTo>
                <a:lnTo>
                  <a:pt x="41850" y="15560"/>
                </a:lnTo>
                <a:lnTo>
                  <a:pt x="42010" y="15770"/>
                </a:lnTo>
                <a:lnTo>
                  <a:pt x="42080" y="15900"/>
                </a:lnTo>
                <a:lnTo>
                  <a:pt x="42110" y="16030"/>
                </a:lnTo>
                <a:lnTo>
                  <a:pt x="42050" y="16180"/>
                </a:lnTo>
                <a:lnTo>
                  <a:pt x="41920" y="16260"/>
                </a:lnTo>
                <a:lnTo>
                  <a:pt x="41770" y="16310"/>
                </a:lnTo>
                <a:lnTo>
                  <a:pt x="41640" y="16380"/>
                </a:lnTo>
                <a:lnTo>
                  <a:pt x="41690" y="16470"/>
                </a:lnTo>
                <a:lnTo>
                  <a:pt x="41720" y="16560"/>
                </a:lnTo>
                <a:lnTo>
                  <a:pt x="41710" y="16650"/>
                </a:lnTo>
                <a:lnTo>
                  <a:pt x="41600" y="16840"/>
                </a:lnTo>
                <a:lnTo>
                  <a:pt x="41600" y="16930"/>
                </a:lnTo>
                <a:lnTo>
                  <a:pt x="41630" y="17020"/>
                </a:lnTo>
                <a:lnTo>
                  <a:pt x="41640" y="17120"/>
                </a:lnTo>
                <a:lnTo>
                  <a:pt x="41670" y="17220"/>
                </a:lnTo>
                <a:lnTo>
                  <a:pt x="41800" y="17340"/>
                </a:lnTo>
                <a:lnTo>
                  <a:pt x="41830" y="17410"/>
                </a:lnTo>
                <a:lnTo>
                  <a:pt x="41870" y="17470"/>
                </a:lnTo>
                <a:lnTo>
                  <a:pt x="41970" y="17460"/>
                </a:lnTo>
                <a:lnTo>
                  <a:pt x="42130" y="17380"/>
                </a:lnTo>
                <a:lnTo>
                  <a:pt x="42190" y="17410"/>
                </a:lnTo>
                <a:lnTo>
                  <a:pt x="42380" y="17550"/>
                </a:lnTo>
                <a:lnTo>
                  <a:pt x="42440" y="17620"/>
                </a:lnTo>
                <a:lnTo>
                  <a:pt x="42440" y="17660"/>
                </a:lnTo>
                <a:lnTo>
                  <a:pt x="42410" y="17700"/>
                </a:lnTo>
                <a:lnTo>
                  <a:pt x="42400" y="17750"/>
                </a:lnTo>
                <a:lnTo>
                  <a:pt x="42440" y="17810"/>
                </a:lnTo>
                <a:lnTo>
                  <a:pt x="42490" y="17840"/>
                </a:lnTo>
                <a:lnTo>
                  <a:pt x="42540" y="17840"/>
                </a:lnTo>
                <a:lnTo>
                  <a:pt x="42570" y="17820"/>
                </a:lnTo>
                <a:lnTo>
                  <a:pt x="42580" y="17810"/>
                </a:lnTo>
                <a:lnTo>
                  <a:pt x="42740" y="17880"/>
                </a:lnTo>
                <a:lnTo>
                  <a:pt x="42910" y="18010"/>
                </a:lnTo>
                <a:lnTo>
                  <a:pt x="43070" y="18160"/>
                </a:lnTo>
                <a:lnTo>
                  <a:pt x="43190" y="18330"/>
                </a:lnTo>
                <a:lnTo>
                  <a:pt x="43100" y="18300"/>
                </a:lnTo>
                <a:lnTo>
                  <a:pt x="43030" y="18350"/>
                </a:lnTo>
                <a:lnTo>
                  <a:pt x="43010" y="18430"/>
                </a:lnTo>
                <a:lnTo>
                  <a:pt x="43070" y="18470"/>
                </a:lnTo>
                <a:lnTo>
                  <a:pt x="43150" y="18500"/>
                </a:lnTo>
                <a:lnTo>
                  <a:pt x="43230" y="18590"/>
                </a:lnTo>
                <a:lnTo>
                  <a:pt x="43270" y="18700"/>
                </a:lnTo>
                <a:lnTo>
                  <a:pt x="43230" y="18800"/>
                </a:lnTo>
                <a:lnTo>
                  <a:pt x="43290" y="18840"/>
                </a:lnTo>
                <a:lnTo>
                  <a:pt x="43320" y="18880"/>
                </a:lnTo>
                <a:lnTo>
                  <a:pt x="43330" y="18940"/>
                </a:lnTo>
                <a:lnTo>
                  <a:pt x="43330" y="19010"/>
                </a:lnTo>
                <a:lnTo>
                  <a:pt x="43340" y="19080"/>
                </a:lnTo>
                <a:lnTo>
                  <a:pt x="43370" y="19100"/>
                </a:lnTo>
                <a:lnTo>
                  <a:pt x="43420" y="19100"/>
                </a:lnTo>
                <a:lnTo>
                  <a:pt x="43470" y="19130"/>
                </a:lnTo>
                <a:lnTo>
                  <a:pt x="43510" y="19160"/>
                </a:lnTo>
                <a:lnTo>
                  <a:pt x="43560" y="19180"/>
                </a:lnTo>
                <a:lnTo>
                  <a:pt x="43600" y="19220"/>
                </a:lnTo>
                <a:lnTo>
                  <a:pt x="43610" y="19300"/>
                </a:lnTo>
                <a:lnTo>
                  <a:pt x="43590" y="19330"/>
                </a:lnTo>
                <a:lnTo>
                  <a:pt x="43420" y="19460"/>
                </a:lnTo>
                <a:lnTo>
                  <a:pt x="43540" y="19520"/>
                </a:lnTo>
                <a:lnTo>
                  <a:pt x="43580" y="19560"/>
                </a:lnTo>
                <a:lnTo>
                  <a:pt x="43610" y="19610"/>
                </a:lnTo>
                <a:lnTo>
                  <a:pt x="43700" y="19570"/>
                </a:lnTo>
                <a:lnTo>
                  <a:pt x="43780" y="19590"/>
                </a:lnTo>
                <a:lnTo>
                  <a:pt x="43820" y="19650"/>
                </a:lnTo>
                <a:lnTo>
                  <a:pt x="43800" y="19750"/>
                </a:lnTo>
                <a:lnTo>
                  <a:pt x="43850" y="19750"/>
                </a:lnTo>
                <a:lnTo>
                  <a:pt x="43980" y="19790"/>
                </a:lnTo>
                <a:lnTo>
                  <a:pt x="43980" y="19840"/>
                </a:lnTo>
                <a:lnTo>
                  <a:pt x="43790" y="19890"/>
                </a:lnTo>
                <a:lnTo>
                  <a:pt x="43730" y="19890"/>
                </a:lnTo>
                <a:lnTo>
                  <a:pt x="43700" y="19930"/>
                </a:lnTo>
                <a:lnTo>
                  <a:pt x="43710" y="20010"/>
                </a:lnTo>
                <a:lnTo>
                  <a:pt x="43740" y="20090"/>
                </a:lnTo>
                <a:lnTo>
                  <a:pt x="43770" y="20130"/>
                </a:lnTo>
                <a:lnTo>
                  <a:pt x="43820" y="20180"/>
                </a:lnTo>
                <a:lnTo>
                  <a:pt x="43860" y="20430"/>
                </a:lnTo>
                <a:lnTo>
                  <a:pt x="43940" y="20510"/>
                </a:lnTo>
                <a:lnTo>
                  <a:pt x="43850" y="20560"/>
                </a:lnTo>
                <a:lnTo>
                  <a:pt x="43800" y="20510"/>
                </a:lnTo>
                <a:lnTo>
                  <a:pt x="43770" y="20450"/>
                </a:lnTo>
                <a:lnTo>
                  <a:pt x="43700" y="20410"/>
                </a:lnTo>
                <a:lnTo>
                  <a:pt x="43640" y="20450"/>
                </a:lnTo>
                <a:lnTo>
                  <a:pt x="43660" y="20530"/>
                </a:lnTo>
                <a:lnTo>
                  <a:pt x="43710" y="20610"/>
                </a:lnTo>
                <a:lnTo>
                  <a:pt x="43980" y="20890"/>
                </a:lnTo>
                <a:lnTo>
                  <a:pt x="44060" y="21000"/>
                </a:lnTo>
                <a:lnTo>
                  <a:pt x="44270" y="21540"/>
                </a:lnTo>
                <a:lnTo>
                  <a:pt x="44340" y="21600"/>
                </a:lnTo>
                <a:lnTo>
                  <a:pt x="44410" y="21660"/>
                </a:lnTo>
                <a:lnTo>
                  <a:pt x="44500" y="21790"/>
                </a:lnTo>
                <a:lnTo>
                  <a:pt x="44640" y="22030"/>
                </a:lnTo>
                <a:lnTo>
                  <a:pt x="44720" y="22570"/>
                </a:lnTo>
                <a:lnTo>
                  <a:pt x="44710" y="22720"/>
                </a:lnTo>
                <a:lnTo>
                  <a:pt x="44670" y="22810"/>
                </a:lnTo>
                <a:lnTo>
                  <a:pt x="44600" y="22830"/>
                </a:lnTo>
                <a:lnTo>
                  <a:pt x="44500" y="22780"/>
                </a:lnTo>
                <a:close/>
                <a:moveTo>
                  <a:pt x="39550" y="10850"/>
                </a:moveTo>
                <a:lnTo>
                  <a:pt x="39630" y="11100"/>
                </a:lnTo>
                <a:lnTo>
                  <a:pt x="39580" y="11110"/>
                </a:lnTo>
                <a:lnTo>
                  <a:pt x="39520" y="11100"/>
                </a:lnTo>
                <a:lnTo>
                  <a:pt x="39390" y="10920"/>
                </a:lnTo>
                <a:lnTo>
                  <a:pt x="39360" y="10840"/>
                </a:lnTo>
                <a:lnTo>
                  <a:pt x="39390" y="10760"/>
                </a:lnTo>
                <a:lnTo>
                  <a:pt x="39460" y="10740"/>
                </a:lnTo>
                <a:lnTo>
                  <a:pt x="39510" y="10780"/>
                </a:lnTo>
                <a:lnTo>
                  <a:pt x="39550" y="10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