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Makira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Makira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47090" y="27320"/>
                </a:moveTo>
                <a:lnTo>
                  <a:pt x="47130" y="27250"/>
                </a:lnTo>
                <a:lnTo>
                  <a:pt x="47100" y="27230"/>
                </a:lnTo>
                <a:lnTo>
                  <a:pt x="47050" y="27210"/>
                </a:lnTo>
                <a:lnTo>
                  <a:pt x="47020" y="27200"/>
                </a:lnTo>
                <a:lnTo>
                  <a:pt x="46930" y="27030"/>
                </a:lnTo>
                <a:lnTo>
                  <a:pt x="46930" y="26940"/>
                </a:lnTo>
                <a:lnTo>
                  <a:pt x="47020" y="26860"/>
                </a:lnTo>
                <a:lnTo>
                  <a:pt x="47170" y="26980"/>
                </a:lnTo>
                <a:lnTo>
                  <a:pt x="47280" y="27180"/>
                </a:lnTo>
                <a:lnTo>
                  <a:pt x="47290" y="27360"/>
                </a:lnTo>
                <a:lnTo>
                  <a:pt x="47140" y="27440"/>
                </a:lnTo>
                <a:lnTo>
                  <a:pt x="47090" y="27430"/>
                </a:lnTo>
                <a:lnTo>
                  <a:pt x="47070" y="27400"/>
                </a:lnTo>
                <a:lnTo>
                  <a:pt x="47060" y="27370"/>
                </a:lnTo>
                <a:lnTo>
                  <a:pt x="47090" y="27320"/>
                </a:lnTo>
                <a:close/>
                <a:moveTo>
                  <a:pt x="51420" y="31150"/>
                </a:moveTo>
                <a:lnTo>
                  <a:pt x="51490" y="31110"/>
                </a:lnTo>
                <a:lnTo>
                  <a:pt x="51540" y="31170"/>
                </a:lnTo>
                <a:lnTo>
                  <a:pt x="51530" y="31250"/>
                </a:lnTo>
                <a:lnTo>
                  <a:pt x="51440" y="31290"/>
                </a:lnTo>
                <a:lnTo>
                  <a:pt x="51350" y="31280"/>
                </a:lnTo>
                <a:lnTo>
                  <a:pt x="51270" y="31250"/>
                </a:lnTo>
                <a:lnTo>
                  <a:pt x="51190" y="31250"/>
                </a:lnTo>
                <a:lnTo>
                  <a:pt x="51090" y="31290"/>
                </a:lnTo>
                <a:lnTo>
                  <a:pt x="51040" y="31260"/>
                </a:lnTo>
                <a:lnTo>
                  <a:pt x="50970" y="31250"/>
                </a:lnTo>
                <a:lnTo>
                  <a:pt x="50860" y="31240"/>
                </a:lnTo>
                <a:lnTo>
                  <a:pt x="50760" y="31230"/>
                </a:lnTo>
                <a:lnTo>
                  <a:pt x="50270" y="31040"/>
                </a:lnTo>
                <a:lnTo>
                  <a:pt x="50120" y="31060"/>
                </a:lnTo>
                <a:lnTo>
                  <a:pt x="49970" y="31200"/>
                </a:lnTo>
                <a:lnTo>
                  <a:pt x="49890" y="31160"/>
                </a:lnTo>
                <a:lnTo>
                  <a:pt x="49800" y="31140"/>
                </a:lnTo>
                <a:lnTo>
                  <a:pt x="49620" y="31150"/>
                </a:lnTo>
                <a:lnTo>
                  <a:pt x="49550" y="31130"/>
                </a:lnTo>
                <a:lnTo>
                  <a:pt x="49500" y="31090"/>
                </a:lnTo>
                <a:lnTo>
                  <a:pt x="49460" y="31050"/>
                </a:lnTo>
                <a:lnTo>
                  <a:pt x="49410" y="31010"/>
                </a:lnTo>
                <a:lnTo>
                  <a:pt x="49110" y="30890"/>
                </a:lnTo>
                <a:lnTo>
                  <a:pt x="49000" y="30800"/>
                </a:lnTo>
                <a:lnTo>
                  <a:pt x="48940" y="30770"/>
                </a:lnTo>
                <a:lnTo>
                  <a:pt x="48850" y="30780"/>
                </a:lnTo>
                <a:lnTo>
                  <a:pt x="48650" y="30850"/>
                </a:lnTo>
                <a:lnTo>
                  <a:pt x="48590" y="30840"/>
                </a:lnTo>
                <a:lnTo>
                  <a:pt x="48520" y="30800"/>
                </a:lnTo>
                <a:lnTo>
                  <a:pt x="48240" y="30720"/>
                </a:lnTo>
                <a:lnTo>
                  <a:pt x="48250" y="30730"/>
                </a:lnTo>
                <a:lnTo>
                  <a:pt x="48210" y="30750"/>
                </a:lnTo>
                <a:lnTo>
                  <a:pt x="48120" y="30770"/>
                </a:lnTo>
                <a:lnTo>
                  <a:pt x="48080" y="30750"/>
                </a:lnTo>
                <a:lnTo>
                  <a:pt x="48010" y="30690"/>
                </a:lnTo>
                <a:lnTo>
                  <a:pt x="47980" y="30670"/>
                </a:lnTo>
                <a:lnTo>
                  <a:pt x="47920" y="30650"/>
                </a:lnTo>
                <a:lnTo>
                  <a:pt x="47870" y="30600"/>
                </a:lnTo>
                <a:lnTo>
                  <a:pt x="47820" y="30480"/>
                </a:lnTo>
                <a:lnTo>
                  <a:pt x="47780" y="30580"/>
                </a:lnTo>
                <a:lnTo>
                  <a:pt x="47770" y="30630"/>
                </a:lnTo>
                <a:lnTo>
                  <a:pt x="47620" y="30520"/>
                </a:lnTo>
                <a:lnTo>
                  <a:pt x="47540" y="30500"/>
                </a:lnTo>
                <a:lnTo>
                  <a:pt x="47440" y="30530"/>
                </a:lnTo>
                <a:lnTo>
                  <a:pt x="47420" y="30490"/>
                </a:lnTo>
                <a:lnTo>
                  <a:pt x="47370" y="30430"/>
                </a:lnTo>
                <a:lnTo>
                  <a:pt x="47350" y="30390"/>
                </a:lnTo>
                <a:lnTo>
                  <a:pt x="47290" y="30420"/>
                </a:lnTo>
                <a:lnTo>
                  <a:pt x="47230" y="30370"/>
                </a:lnTo>
                <a:lnTo>
                  <a:pt x="47200" y="30300"/>
                </a:lnTo>
                <a:lnTo>
                  <a:pt x="47210" y="30250"/>
                </a:lnTo>
                <a:lnTo>
                  <a:pt x="47150" y="30170"/>
                </a:lnTo>
                <a:lnTo>
                  <a:pt x="47060" y="30160"/>
                </a:lnTo>
                <a:lnTo>
                  <a:pt x="46970" y="30170"/>
                </a:lnTo>
                <a:lnTo>
                  <a:pt x="46880" y="30150"/>
                </a:lnTo>
                <a:lnTo>
                  <a:pt x="46830" y="30080"/>
                </a:lnTo>
                <a:lnTo>
                  <a:pt x="46810" y="30000"/>
                </a:lnTo>
                <a:lnTo>
                  <a:pt x="46780" y="29940"/>
                </a:lnTo>
                <a:lnTo>
                  <a:pt x="46670" y="29910"/>
                </a:lnTo>
                <a:lnTo>
                  <a:pt x="46640" y="29870"/>
                </a:lnTo>
                <a:lnTo>
                  <a:pt x="46550" y="29780"/>
                </a:lnTo>
                <a:lnTo>
                  <a:pt x="46450" y="29720"/>
                </a:lnTo>
                <a:lnTo>
                  <a:pt x="46410" y="29750"/>
                </a:lnTo>
                <a:lnTo>
                  <a:pt x="46380" y="29810"/>
                </a:lnTo>
                <a:lnTo>
                  <a:pt x="46310" y="29760"/>
                </a:lnTo>
                <a:lnTo>
                  <a:pt x="46180" y="29630"/>
                </a:lnTo>
                <a:lnTo>
                  <a:pt x="46180" y="29570"/>
                </a:lnTo>
                <a:lnTo>
                  <a:pt x="46150" y="29530"/>
                </a:lnTo>
                <a:lnTo>
                  <a:pt x="46100" y="29500"/>
                </a:lnTo>
                <a:lnTo>
                  <a:pt x="46040" y="29480"/>
                </a:lnTo>
                <a:lnTo>
                  <a:pt x="46050" y="29430"/>
                </a:lnTo>
                <a:lnTo>
                  <a:pt x="46040" y="29380"/>
                </a:lnTo>
                <a:lnTo>
                  <a:pt x="46000" y="29340"/>
                </a:lnTo>
                <a:lnTo>
                  <a:pt x="45950" y="29290"/>
                </a:lnTo>
                <a:lnTo>
                  <a:pt x="45890" y="29360"/>
                </a:lnTo>
                <a:lnTo>
                  <a:pt x="45810" y="29380"/>
                </a:lnTo>
                <a:lnTo>
                  <a:pt x="45710" y="29370"/>
                </a:lnTo>
                <a:lnTo>
                  <a:pt x="45620" y="29340"/>
                </a:lnTo>
                <a:lnTo>
                  <a:pt x="45760" y="28910"/>
                </a:lnTo>
                <a:lnTo>
                  <a:pt x="45680" y="28860"/>
                </a:lnTo>
                <a:lnTo>
                  <a:pt x="45670" y="28800"/>
                </a:lnTo>
                <a:lnTo>
                  <a:pt x="45680" y="28720"/>
                </a:lnTo>
                <a:lnTo>
                  <a:pt x="45640" y="28650"/>
                </a:lnTo>
                <a:lnTo>
                  <a:pt x="45600" y="28640"/>
                </a:lnTo>
                <a:lnTo>
                  <a:pt x="45460" y="28670"/>
                </a:lnTo>
                <a:lnTo>
                  <a:pt x="45380" y="28670"/>
                </a:lnTo>
                <a:lnTo>
                  <a:pt x="45450" y="28590"/>
                </a:lnTo>
                <a:lnTo>
                  <a:pt x="45500" y="28480"/>
                </a:lnTo>
                <a:lnTo>
                  <a:pt x="45490" y="28380"/>
                </a:lnTo>
                <a:lnTo>
                  <a:pt x="45380" y="28340"/>
                </a:lnTo>
                <a:lnTo>
                  <a:pt x="45450" y="28170"/>
                </a:lnTo>
                <a:lnTo>
                  <a:pt x="45500" y="28090"/>
                </a:lnTo>
                <a:lnTo>
                  <a:pt x="45550" y="28050"/>
                </a:lnTo>
                <a:lnTo>
                  <a:pt x="45580" y="28040"/>
                </a:lnTo>
                <a:lnTo>
                  <a:pt x="45570" y="28010"/>
                </a:lnTo>
                <a:lnTo>
                  <a:pt x="45520" y="27960"/>
                </a:lnTo>
                <a:lnTo>
                  <a:pt x="45490" y="27950"/>
                </a:lnTo>
                <a:lnTo>
                  <a:pt x="45380" y="27960"/>
                </a:lnTo>
                <a:lnTo>
                  <a:pt x="45340" y="27960"/>
                </a:lnTo>
                <a:lnTo>
                  <a:pt x="45290" y="27920"/>
                </a:lnTo>
                <a:lnTo>
                  <a:pt x="45260" y="27870"/>
                </a:lnTo>
                <a:lnTo>
                  <a:pt x="45220" y="27830"/>
                </a:lnTo>
                <a:lnTo>
                  <a:pt x="45120" y="27820"/>
                </a:lnTo>
                <a:lnTo>
                  <a:pt x="44940" y="27820"/>
                </a:lnTo>
                <a:lnTo>
                  <a:pt x="44860" y="27800"/>
                </a:lnTo>
                <a:lnTo>
                  <a:pt x="44830" y="27750"/>
                </a:lnTo>
                <a:lnTo>
                  <a:pt x="44780" y="27720"/>
                </a:lnTo>
                <a:lnTo>
                  <a:pt x="44690" y="27710"/>
                </a:lnTo>
                <a:lnTo>
                  <a:pt x="44540" y="27720"/>
                </a:lnTo>
                <a:lnTo>
                  <a:pt x="44500" y="27740"/>
                </a:lnTo>
                <a:lnTo>
                  <a:pt x="44470" y="27780"/>
                </a:lnTo>
                <a:lnTo>
                  <a:pt x="44440" y="27800"/>
                </a:lnTo>
                <a:lnTo>
                  <a:pt x="44380" y="27820"/>
                </a:lnTo>
                <a:lnTo>
                  <a:pt x="44330" y="27810"/>
                </a:lnTo>
                <a:lnTo>
                  <a:pt x="44290" y="27780"/>
                </a:lnTo>
                <a:lnTo>
                  <a:pt x="44110" y="27750"/>
                </a:lnTo>
                <a:lnTo>
                  <a:pt x="44040" y="27730"/>
                </a:lnTo>
                <a:lnTo>
                  <a:pt x="43980" y="27670"/>
                </a:lnTo>
                <a:lnTo>
                  <a:pt x="43950" y="27570"/>
                </a:lnTo>
                <a:lnTo>
                  <a:pt x="44010" y="27420"/>
                </a:lnTo>
                <a:lnTo>
                  <a:pt x="43980" y="27340"/>
                </a:lnTo>
                <a:lnTo>
                  <a:pt x="44010" y="27310"/>
                </a:lnTo>
                <a:lnTo>
                  <a:pt x="44030" y="27290"/>
                </a:lnTo>
                <a:lnTo>
                  <a:pt x="44040" y="27270"/>
                </a:lnTo>
                <a:lnTo>
                  <a:pt x="44080" y="27250"/>
                </a:lnTo>
                <a:lnTo>
                  <a:pt x="44030" y="27140"/>
                </a:lnTo>
                <a:lnTo>
                  <a:pt x="44030" y="26990"/>
                </a:lnTo>
                <a:lnTo>
                  <a:pt x="44080" y="26860"/>
                </a:lnTo>
                <a:lnTo>
                  <a:pt x="44210" y="26820"/>
                </a:lnTo>
                <a:lnTo>
                  <a:pt x="44250" y="26840"/>
                </a:lnTo>
                <a:lnTo>
                  <a:pt x="44290" y="26850"/>
                </a:lnTo>
                <a:lnTo>
                  <a:pt x="44330" y="26880"/>
                </a:lnTo>
                <a:lnTo>
                  <a:pt x="44360" y="26910"/>
                </a:lnTo>
                <a:lnTo>
                  <a:pt x="44740" y="26840"/>
                </a:lnTo>
                <a:lnTo>
                  <a:pt x="45460" y="27170"/>
                </a:lnTo>
                <a:lnTo>
                  <a:pt x="46200" y="27630"/>
                </a:lnTo>
                <a:lnTo>
                  <a:pt x="46600" y="27960"/>
                </a:lnTo>
                <a:lnTo>
                  <a:pt x="46730" y="27910"/>
                </a:lnTo>
                <a:lnTo>
                  <a:pt x="46810" y="27960"/>
                </a:lnTo>
                <a:lnTo>
                  <a:pt x="46950" y="28180"/>
                </a:lnTo>
                <a:lnTo>
                  <a:pt x="47050" y="28240"/>
                </a:lnTo>
                <a:lnTo>
                  <a:pt x="47160" y="28250"/>
                </a:lnTo>
                <a:lnTo>
                  <a:pt x="47260" y="28240"/>
                </a:lnTo>
                <a:lnTo>
                  <a:pt x="47350" y="28250"/>
                </a:lnTo>
                <a:lnTo>
                  <a:pt x="47430" y="28280"/>
                </a:lnTo>
                <a:lnTo>
                  <a:pt x="47640" y="28410"/>
                </a:lnTo>
                <a:lnTo>
                  <a:pt x="47670" y="28460"/>
                </a:lnTo>
                <a:lnTo>
                  <a:pt x="47740" y="28530"/>
                </a:lnTo>
                <a:lnTo>
                  <a:pt x="47890" y="28540"/>
                </a:lnTo>
                <a:lnTo>
                  <a:pt x="48050" y="28500"/>
                </a:lnTo>
                <a:lnTo>
                  <a:pt x="48150" y="28440"/>
                </a:lnTo>
                <a:lnTo>
                  <a:pt x="48400" y="28520"/>
                </a:lnTo>
                <a:lnTo>
                  <a:pt x="48520" y="28530"/>
                </a:lnTo>
                <a:lnTo>
                  <a:pt x="48610" y="28480"/>
                </a:lnTo>
                <a:lnTo>
                  <a:pt x="48670" y="28540"/>
                </a:lnTo>
                <a:lnTo>
                  <a:pt x="48770" y="28670"/>
                </a:lnTo>
                <a:lnTo>
                  <a:pt x="48840" y="28720"/>
                </a:lnTo>
                <a:lnTo>
                  <a:pt x="48920" y="28750"/>
                </a:lnTo>
                <a:lnTo>
                  <a:pt x="49150" y="28720"/>
                </a:lnTo>
                <a:lnTo>
                  <a:pt x="49260" y="28750"/>
                </a:lnTo>
                <a:lnTo>
                  <a:pt x="49300" y="28730"/>
                </a:lnTo>
                <a:lnTo>
                  <a:pt x="49330" y="28580"/>
                </a:lnTo>
                <a:lnTo>
                  <a:pt x="49370" y="28550"/>
                </a:lnTo>
                <a:lnTo>
                  <a:pt x="49440" y="28530"/>
                </a:lnTo>
                <a:lnTo>
                  <a:pt x="49500" y="28530"/>
                </a:lnTo>
                <a:lnTo>
                  <a:pt x="49640" y="28600"/>
                </a:lnTo>
                <a:lnTo>
                  <a:pt x="49820" y="28850"/>
                </a:lnTo>
                <a:lnTo>
                  <a:pt x="49900" y="28910"/>
                </a:lnTo>
                <a:lnTo>
                  <a:pt x="49970" y="28960"/>
                </a:lnTo>
                <a:lnTo>
                  <a:pt x="50030" y="29060"/>
                </a:lnTo>
                <a:lnTo>
                  <a:pt x="50170" y="29440"/>
                </a:lnTo>
                <a:lnTo>
                  <a:pt x="50200" y="29480"/>
                </a:lnTo>
                <a:lnTo>
                  <a:pt x="50250" y="29530"/>
                </a:lnTo>
                <a:lnTo>
                  <a:pt x="50300" y="29540"/>
                </a:lnTo>
                <a:lnTo>
                  <a:pt x="50330" y="29570"/>
                </a:lnTo>
                <a:lnTo>
                  <a:pt x="50370" y="29800"/>
                </a:lnTo>
                <a:lnTo>
                  <a:pt x="50420" y="29900"/>
                </a:lnTo>
                <a:lnTo>
                  <a:pt x="50510" y="29980"/>
                </a:lnTo>
                <a:lnTo>
                  <a:pt x="50750" y="30140"/>
                </a:lnTo>
                <a:lnTo>
                  <a:pt x="50820" y="30230"/>
                </a:lnTo>
                <a:lnTo>
                  <a:pt x="50850" y="30340"/>
                </a:lnTo>
                <a:lnTo>
                  <a:pt x="50850" y="30740"/>
                </a:lnTo>
                <a:lnTo>
                  <a:pt x="50830" y="30770"/>
                </a:lnTo>
                <a:lnTo>
                  <a:pt x="50790" y="30780"/>
                </a:lnTo>
                <a:lnTo>
                  <a:pt x="50740" y="30820"/>
                </a:lnTo>
                <a:lnTo>
                  <a:pt x="50700" y="30870"/>
                </a:lnTo>
                <a:lnTo>
                  <a:pt x="50670" y="30910"/>
                </a:lnTo>
                <a:lnTo>
                  <a:pt x="50720" y="31080"/>
                </a:lnTo>
                <a:lnTo>
                  <a:pt x="50930" y="31120"/>
                </a:lnTo>
                <a:lnTo>
                  <a:pt x="51200" y="31110"/>
                </a:lnTo>
                <a:lnTo>
                  <a:pt x="51420" y="31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