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Isabel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Isabel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33080" y="15110"/>
                </a:moveTo>
                <a:lnTo>
                  <a:pt x="33160" y="15180"/>
                </a:lnTo>
                <a:lnTo>
                  <a:pt x="33160" y="15230"/>
                </a:lnTo>
                <a:lnTo>
                  <a:pt x="33080" y="15300"/>
                </a:lnTo>
                <a:lnTo>
                  <a:pt x="33020" y="15330"/>
                </a:lnTo>
                <a:lnTo>
                  <a:pt x="32960" y="15340"/>
                </a:lnTo>
                <a:lnTo>
                  <a:pt x="32890" y="15330"/>
                </a:lnTo>
                <a:lnTo>
                  <a:pt x="32800" y="15300"/>
                </a:lnTo>
                <a:lnTo>
                  <a:pt x="32730" y="15260"/>
                </a:lnTo>
                <a:lnTo>
                  <a:pt x="32670" y="15210"/>
                </a:lnTo>
                <a:lnTo>
                  <a:pt x="32570" y="15110"/>
                </a:lnTo>
                <a:lnTo>
                  <a:pt x="32490" y="14980"/>
                </a:lnTo>
                <a:lnTo>
                  <a:pt x="32430" y="14950"/>
                </a:lnTo>
                <a:lnTo>
                  <a:pt x="32340" y="15020"/>
                </a:lnTo>
                <a:lnTo>
                  <a:pt x="32240" y="14910"/>
                </a:lnTo>
                <a:lnTo>
                  <a:pt x="32140" y="14850"/>
                </a:lnTo>
                <a:lnTo>
                  <a:pt x="32060" y="14770"/>
                </a:lnTo>
                <a:lnTo>
                  <a:pt x="32050" y="14590"/>
                </a:lnTo>
                <a:lnTo>
                  <a:pt x="32100" y="14410"/>
                </a:lnTo>
                <a:lnTo>
                  <a:pt x="32190" y="14290"/>
                </a:lnTo>
                <a:lnTo>
                  <a:pt x="32330" y="14230"/>
                </a:lnTo>
                <a:lnTo>
                  <a:pt x="32520" y="14210"/>
                </a:lnTo>
                <a:lnTo>
                  <a:pt x="32720" y="14260"/>
                </a:lnTo>
                <a:lnTo>
                  <a:pt x="32780" y="14370"/>
                </a:lnTo>
                <a:lnTo>
                  <a:pt x="32760" y="14690"/>
                </a:lnTo>
                <a:lnTo>
                  <a:pt x="32800" y="14840"/>
                </a:lnTo>
                <a:lnTo>
                  <a:pt x="32880" y="14930"/>
                </a:lnTo>
                <a:lnTo>
                  <a:pt x="33080" y="15110"/>
                </a:lnTo>
                <a:close/>
                <a:moveTo>
                  <a:pt x="24870" y="8920"/>
                </a:moveTo>
                <a:lnTo>
                  <a:pt x="24970" y="8960"/>
                </a:lnTo>
                <a:lnTo>
                  <a:pt x="25080" y="9060"/>
                </a:lnTo>
                <a:lnTo>
                  <a:pt x="25150" y="9170"/>
                </a:lnTo>
                <a:lnTo>
                  <a:pt x="25130" y="9250"/>
                </a:lnTo>
                <a:lnTo>
                  <a:pt x="25020" y="9260"/>
                </a:lnTo>
                <a:lnTo>
                  <a:pt x="24920" y="9200"/>
                </a:lnTo>
                <a:lnTo>
                  <a:pt x="24840" y="9110"/>
                </a:lnTo>
                <a:lnTo>
                  <a:pt x="24800" y="9010"/>
                </a:lnTo>
                <a:lnTo>
                  <a:pt x="24730" y="9110"/>
                </a:lnTo>
                <a:lnTo>
                  <a:pt x="24600" y="9080"/>
                </a:lnTo>
                <a:lnTo>
                  <a:pt x="24330" y="8920"/>
                </a:lnTo>
                <a:lnTo>
                  <a:pt x="24350" y="8990"/>
                </a:lnTo>
                <a:lnTo>
                  <a:pt x="24430" y="9150"/>
                </a:lnTo>
                <a:lnTo>
                  <a:pt x="24360" y="9150"/>
                </a:lnTo>
                <a:lnTo>
                  <a:pt x="24190" y="9110"/>
                </a:lnTo>
                <a:lnTo>
                  <a:pt x="24030" y="9110"/>
                </a:lnTo>
                <a:lnTo>
                  <a:pt x="24040" y="9070"/>
                </a:lnTo>
                <a:lnTo>
                  <a:pt x="24010" y="8970"/>
                </a:lnTo>
                <a:lnTo>
                  <a:pt x="23930" y="8870"/>
                </a:lnTo>
                <a:lnTo>
                  <a:pt x="23790" y="8830"/>
                </a:lnTo>
                <a:lnTo>
                  <a:pt x="23770" y="8800"/>
                </a:lnTo>
                <a:lnTo>
                  <a:pt x="23730" y="8760"/>
                </a:lnTo>
                <a:lnTo>
                  <a:pt x="23720" y="8710"/>
                </a:lnTo>
                <a:lnTo>
                  <a:pt x="23750" y="8690"/>
                </a:lnTo>
                <a:lnTo>
                  <a:pt x="23810" y="8690"/>
                </a:lnTo>
                <a:lnTo>
                  <a:pt x="23920" y="8720"/>
                </a:lnTo>
                <a:lnTo>
                  <a:pt x="23960" y="8730"/>
                </a:lnTo>
                <a:lnTo>
                  <a:pt x="23970" y="8740"/>
                </a:lnTo>
                <a:lnTo>
                  <a:pt x="24030" y="8750"/>
                </a:lnTo>
                <a:lnTo>
                  <a:pt x="24070" y="8740"/>
                </a:lnTo>
                <a:lnTo>
                  <a:pt x="24030" y="8660"/>
                </a:lnTo>
                <a:lnTo>
                  <a:pt x="24030" y="8620"/>
                </a:lnTo>
                <a:lnTo>
                  <a:pt x="24080" y="8590"/>
                </a:lnTo>
                <a:lnTo>
                  <a:pt x="24140" y="8590"/>
                </a:lnTo>
                <a:lnTo>
                  <a:pt x="24190" y="8640"/>
                </a:lnTo>
                <a:lnTo>
                  <a:pt x="24270" y="8680"/>
                </a:lnTo>
                <a:lnTo>
                  <a:pt x="24440" y="8710"/>
                </a:lnTo>
                <a:lnTo>
                  <a:pt x="24520" y="8820"/>
                </a:lnTo>
                <a:lnTo>
                  <a:pt x="24630" y="8870"/>
                </a:lnTo>
                <a:lnTo>
                  <a:pt x="24770" y="8910"/>
                </a:lnTo>
                <a:lnTo>
                  <a:pt x="24870" y="8920"/>
                </a:lnTo>
                <a:close/>
                <a:moveTo>
                  <a:pt x="34250" y="15130"/>
                </a:moveTo>
                <a:lnTo>
                  <a:pt x="34450" y="15290"/>
                </a:lnTo>
                <a:lnTo>
                  <a:pt x="34530" y="15400"/>
                </a:lnTo>
                <a:lnTo>
                  <a:pt x="34440" y="15490"/>
                </a:lnTo>
                <a:lnTo>
                  <a:pt x="34380" y="15470"/>
                </a:lnTo>
                <a:lnTo>
                  <a:pt x="34160" y="15340"/>
                </a:lnTo>
                <a:lnTo>
                  <a:pt x="34130" y="15340"/>
                </a:lnTo>
                <a:lnTo>
                  <a:pt x="34050" y="15350"/>
                </a:lnTo>
                <a:lnTo>
                  <a:pt x="34010" y="15340"/>
                </a:lnTo>
                <a:lnTo>
                  <a:pt x="33980" y="15310"/>
                </a:lnTo>
                <a:lnTo>
                  <a:pt x="33960" y="15260"/>
                </a:lnTo>
                <a:lnTo>
                  <a:pt x="33940" y="15220"/>
                </a:lnTo>
                <a:lnTo>
                  <a:pt x="33830" y="15170"/>
                </a:lnTo>
                <a:lnTo>
                  <a:pt x="33740" y="15050"/>
                </a:lnTo>
                <a:lnTo>
                  <a:pt x="33600" y="15000"/>
                </a:lnTo>
                <a:lnTo>
                  <a:pt x="33560" y="14950"/>
                </a:lnTo>
                <a:lnTo>
                  <a:pt x="33460" y="14830"/>
                </a:lnTo>
                <a:lnTo>
                  <a:pt x="33250" y="14660"/>
                </a:lnTo>
                <a:lnTo>
                  <a:pt x="33180" y="14590"/>
                </a:lnTo>
                <a:lnTo>
                  <a:pt x="33170" y="14520"/>
                </a:lnTo>
                <a:lnTo>
                  <a:pt x="33180" y="14460"/>
                </a:lnTo>
                <a:lnTo>
                  <a:pt x="33160" y="14420"/>
                </a:lnTo>
                <a:lnTo>
                  <a:pt x="33060" y="14400"/>
                </a:lnTo>
                <a:lnTo>
                  <a:pt x="32980" y="14360"/>
                </a:lnTo>
                <a:lnTo>
                  <a:pt x="32660" y="14070"/>
                </a:lnTo>
                <a:lnTo>
                  <a:pt x="32100" y="13950"/>
                </a:lnTo>
                <a:lnTo>
                  <a:pt x="31850" y="13800"/>
                </a:lnTo>
                <a:lnTo>
                  <a:pt x="31680" y="13730"/>
                </a:lnTo>
                <a:lnTo>
                  <a:pt x="31530" y="13600"/>
                </a:lnTo>
                <a:lnTo>
                  <a:pt x="31420" y="13540"/>
                </a:lnTo>
                <a:lnTo>
                  <a:pt x="31300" y="13520"/>
                </a:lnTo>
                <a:lnTo>
                  <a:pt x="31210" y="13550"/>
                </a:lnTo>
                <a:lnTo>
                  <a:pt x="30980" y="13410"/>
                </a:lnTo>
                <a:lnTo>
                  <a:pt x="30860" y="13370"/>
                </a:lnTo>
                <a:lnTo>
                  <a:pt x="30740" y="13410"/>
                </a:lnTo>
                <a:lnTo>
                  <a:pt x="30670" y="13250"/>
                </a:lnTo>
                <a:lnTo>
                  <a:pt x="30610" y="13160"/>
                </a:lnTo>
                <a:lnTo>
                  <a:pt x="30530" y="13130"/>
                </a:lnTo>
                <a:lnTo>
                  <a:pt x="30440" y="13120"/>
                </a:lnTo>
                <a:lnTo>
                  <a:pt x="30350" y="13090"/>
                </a:lnTo>
                <a:lnTo>
                  <a:pt x="30280" y="13030"/>
                </a:lnTo>
                <a:lnTo>
                  <a:pt x="30270" y="12940"/>
                </a:lnTo>
                <a:lnTo>
                  <a:pt x="30130" y="12990"/>
                </a:lnTo>
                <a:lnTo>
                  <a:pt x="29980" y="12960"/>
                </a:lnTo>
                <a:lnTo>
                  <a:pt x="29840" y="12880"/>
                </a:lnTo>
                <a:lnTo>
                  <a:pt x="29200" y="12420"/>
                </a:lnTo>
                <a:lnTo>
                  <a:pt x="29160" y="12410"/>
                </a:lnTo>
                <a:lnTo>
                  <a:pt x="29050" y="12420"/>
                </a:lnTo>
                <a:lnTo>
                  <a:pt x="29010" y="12420"/>
                </a:lnTo>
                <a:lnTo>
                  <a:pt x="28980" y="12370"/>
                </a:lnTo>
                <a:lnTo>
                  <a:pt x="28980" y="12310"/>
                </a:lnTo>
                <a:lnTo>
                  <a:pt x="28980" y="12250"/>
                </a:lnTo>
                <a:lnTo>
                  <a:pt x="28970" y="12220"/>
                </a:lnTo>
                <a:lnTo>
                  <a:pt x="28910" y="12210"/>
                </a:lnTo>
                <a:lnTo>
                  <a:pt x="28890" y="12240"/>
                </a:lnTo>
                <a:lnTo>
                  <a:pt x="28860" y="12270"/>
                </a:lnTo>
                <a:lnTo>
                  <a:pt x="28820" y="12270"/>
                </a:lnTo>
                <a:lnTo>
                  <a:pt x="28640" y="12180"/>
                </a:lnTo>
                <a:lnTo>
                  <a:pt x="28590" y="12170"/>
                </a:lnTo>
                <a:lnTo>
                  <a:pt x="28500" y="12190"/>
                </a:lnTo>
                <a:lnTo>
                  <a:pt x="28450" y="12180"/>
                </a:lnTo>
                <a:lnTo>
                  <a:pt x="28450" y="12160"/>
                </a:lnTo>
                <a:lnTo>
                  <a:pt x="28420" y="12070"/>
                </a:lnTo>
                <a:lnTo>
                  <a:pt x="28400" y="12040"/>
                </a:lnTo>
                <a:lnTo>
                  <a:pt x="28330" y="12000"/>
                </a:lnTo>
                <a:lnTo>
                  <a:pt x="28270" y="11990"/>
                </a:lnTo>
                <a:lnTo>
                  <a:pt x="28230" y="11950"/>
                </a:lnTo>
                <a:lnTo>
                  <a:pt x="28220" y="11850"/>
                </a:lnTo>
                <a:lnTo>
                  <a:pt x="28170" y="11880"/>
                </a:lnTo>
                <a:lnTo>
                  <a:pt x="28030" y="11940"/>
                </a:lnTo>
                <a:lnTo>
                  <a:pt x="28020" y="11810"/>
                </a:lnTo>
                <a:lnTo>
                  <a:pt x="27950" y="11700"/>
                </a:lnTo>
                <a:lnTo>
                  <a:pt x="27860" y="11630"/>
                </a:lnTo>
                <a:lnTo>
                  <a:pt x="27730" y="11610"/>
                </a:lnTo>
                <a:lnTo>
                  <a:pt x="27330" y="11420"/>
                </a:lnTo>
                <a:lnTo>
                  <a:pt x="27290" y="11160"/>
                </a:lnTo>
                <a:lnTo>
                  <a:pt x="27240" y="11040"/>
                </a:lnTo>
                <a:lnTo>
                  <a:pt x="27120" y="11070"/>
                </a:lnTo>
                <a:lnTo>
                  <a:pt x="26910" y="11020"/>
                </a:lnTo>
                <a:lnTo>
                  <a:pt x="26810" y="10960"/>
                </a:lnTo>
                <a:lnTo>
                  <a:pt x="26860" y="10860"/>
                </a:lnTo>
                <a:lnTo>
                  <a:pt x="26790" y="10770"/>
                </a:lnTo>
                <a:lnTo>
                  <a:pt x="26720" y="10720"/>
                </a:lnTo>
                <a:lnTo>
                  <a:pt x="26670" y="10720"/>
                </a:lnTo>
                <a:lnTo>
                  <a:pt x="26600" y="10810"/>
                </a:lnTo>
                <a:lnTo>
                  <a:pt x="26530" y="10720"/>
                </a:lnTo>
                <a:lnTo>
                  <a:pt x="26440" y="10480"/>
                </a:lnTo>
                <a:lnTo>
                  <a:pt x="26360" y="10390"/>
                </a:lnTo>
                <a:lnTo>
                  <a:pt x="26260" y="10300"/>
                </a:lnTo>
                <a:lnTo>
                  <a:pt x="26140" y="10260"/>
                </a:lnTo>
                <a:lnTo>
                  <a:pt x="26020" y="10290"/>
                </a:lnTo>
                <a:lnTo>
                  <a:pt x="25950" y="10170"/>
                </a:lnTo>
                <a:lnTo>
                  <a:pt x="25660" y="10010"/>
                </a:lnTo>
                <a:lnTo>
                  <a:pt x="25550" y="9910"/>
                </a:lnTo>
                <a:lnTo>
                  <a:pt x="25520" y="9820"/>
                </a:lnTo>
                <a:lnTo>
                  <a:pt x="25520" y="9750"/>
                </a:lnTo>
                <a:lnTo>
                  <a:pt x="25540" y="9680"/>
                </a:lnTo>
                <a:lnTo>
                  <a:pt x="25550" y="9610"/>
                </a:lnTo>
                <a:lnTo>
                  <a:pt x="25550" y="9320"/>
                </a:lnTo>
                <a:lnTo>
                  <a:pt x="25020" y="8870"/>
                </a:lnTo>
                <a:lnTo>
                  <a:pt x="24660" y="8690"/>
                </a:lnTo>
                <a:lnTo>
                  <a:pt x="24600" y="8580"/>
                </a:lnTo>
                <a:lnTo>
                  <a:pt x="24590" y="8460"/>
                </a:lnTo>
                <a:lnTo>
                  <a:pt x="24640" y="8380"/>
                </a:lnTo>
                <a:lnTo>
                  <a:pt x="24760" y="8400"/>
                </a:lnTo>
                <a:lnTo>
                  <a:pt x="24900" y="8480"/>
                </a:lnTo>
                <a:lnTo>
                  <a:pt x="25570" y="8710"/>
                </a:lnTo>
                <a:lnTo>
                  <a:pt x="25620" y="8750"/>
                </a:lnTo>
                <a:lnTo>
                  <a:pt x="25690" y="8750"/>
                </a:lnTo>
                <a:lnTo>
                  <a:pt x="25750" y="8670"/>
                </a:lnTo>
                <a:lnTo>
                  <a:pt x="25820" y="8600"/>
                </a:lnTo>
                <a:lnTo>
                  <a:pt x="25920" y="8640"/>
                </a:lnTo>
                <a:lnTo>
                  <a:pt x="25950" y="8610"/>
                </a:lnTo>
                <a:lnTo>
                  <a:pt x="25970" y="8600"/>
                </a:lnTo>
                <a:lnTo>
                  <a:pt x="25990" y="8590"/>
                </a:lnTo>
                <a:lnTo>
                  <a:pt x="26020" y="8580"/>
                </a:lnTo>
                <a:lnTo>
                  <a:pt x="26070" y="8720"/>
                </a:lnTo>
                <a:lnTo>
                  <a:pt x="26170" y="8810"/>
                </a:lnTo>
                <a:lnTo>
                  <a:pt x="26440" y="8920"/>
                </a:lnTo>
                <a:lnTo>
                  <a:pt x="26460" y="8880"/>
                </a:lnTo>
                <a:lnTo>
                  <a:pt x="26510" y="8830"/>
                </a:lnTo>
                <a:lnTo>
                  <a:pt x="26560" y="8790"/>
                </a:lnTo>
                <a:lnTo>
                  <a:pt x="26600" y="8780"/>
                </a:lnTo>
                <a:lnTo>
                  <a:pt x="26690" y="8800"/>
                </a:lnTo>
                <a:lnTo>
                  <a:pt x="26720" y="8870"/>
                </a:lnTo>
                <a:lnTo>
                  <a:pt x="26750" y="8960"/>
                </a:lnTo>
                <a:lnTo>
                  <a:pt x="26790" y="9040"/>
                </a:lnTo>
                <a:lnTo>
                  <a:pt x="26920" y="9160"/>
                </a:lnTo>
                <a:lnTo>
                  <a:pt x="27000" y="9220"/>
                </a:lnTo>
                <a:lnTo>
                  <a:pt x="27070" y="9250"/>
                </a:lnTo>
                <a:lnTo>
                  <a:pt x="27120" y="9300"/>
                </a:lnTo>
                <a:lnTo>
                  <a:pt x="27220" y="9500"/>
                </a:lnTo>
                <a:lnTo>
                  <a:pt x="27350" y="9570"/>
                </a:lnTo>
                <a:lnTo>
                  <a:pt x="27450" y="9710"/>
                </a:lnTo>
                <a:lnTo>
                  <a:pt x="27510" y="9770"/>
                </a:lnTo>
                <a:lnTo>
                  <a:pt x="27600" y="9820"/>
                </a:lnTo>
                <a:lnTo>
                  <a:pt x="27840" y="9910"/>
                </a:lnTo>
                <a:lnTo>
                  <a:pt x="27960" y="9990"/>
                </a:lnTo>
                <a:lnTo>
                  <a:pt x="28170" y="10160"/>
                </a:lnTo>
                <a:lnTo>
                  <a:pt x="28310" y="10240"/>
                </a:lnTo>
                <a:lnTo>
                  <a:pt x="28240" y="10380"/>
                </a:lnTo>
                <a:lnTo>
                  <a:pt x="28290" y="10500"/>
                </a:lnTo>
                <a:lnTo>
                  <a:pt x="28400" y="10560"/>
                </a:lnTo>
                <a:lnTo>
                  <a:pt x="28500" y="10530"/>
                </a:lnTo>
                <a:lnTo>
                  <a:pt x="28770" y="10640"/>
                </a:lnTo>
                <a:lnTo>
                  <a:pt x="28850" y="10690"/>
                </a:lnTo>
                <a:lnTo>
                  <a:pt x="28900" y="10780"/>
                </a:lnTo>
                <a:lnTo>
                  <a:pt x="28920" y="10880"/>
                </a:lnTo>
                <a:lnTo>
                  <a:pt x="28970" y="10940"/>
                </a:lnTo>
                <a:lnTo>
                  <a:pt x="29060" y="10910"/>
                </a:lnTo>
                <a:lnTo>
                  <a:pt x="29250" y="11050"/>
                </a:lnTo>
                <a:lnTo>
                  <a:pt x="29400" y="10980"/>
                </a:lnTo>
                <a:lnTo>
                  <a:pt x="29530" y="10950"/>
                </a:lnTo>
                <a:lnTo>
                  <a:pt x="29650" y="10960"/>
                </a:lnTo>
                <a:lnTo>
                  <a:pt x="29800" y="11000"/>
                </a:lnTo>
                <a:lnTo>
                  <a:pt x="29720" y="11040"/>
                </a:lnTo>
                <a:lnTo>
                  <a:pt x="29740" y="11100"/>
                </a:lnTo>
                <a:lnTo>
                  <a:pt x="29810" y="11160"/>
                </a:lnTo>
                <a:lnTo>
                  <a:pt x="29880" y="11190"/>
                </a:lnTo>
                <a:lnTo>
                  <a:pt x="29990" y="11200"/>
                </a:lnTo>
                <a:lnTo>
                  <a:pt x="30060" y="11230"/>
                </a:lnTo>
                <a:lnTo>
                  <a:pt x="30090" y="11290"/>
                </a:lnTo>
                <a:lnTo>
                  <a:pt x="30130" y="11380"/>
                </a:lnTo>
                <a:lnTo>
                  <a:pt x="30250" y="11290"/>
                </a:lnTo>
                <a:lnTo>
                  <a:pt x="30310" y="11350"/>
                </a:lnTo>
                <a:lnTo>
                  <a:pt x="30370" y="11460"/>
                </a:lnTo>
                <a:lnTo>
                  <a:pt x="30440" y="11520"/>
                </a:lnTo>
                <a:lnTo>
                  <a:pt x="30660" y="11540"/>
                </a:lnTo>
                <a:lnTo>
                  <a:pt x="30750" y="11510"/>
                </a:lnTo>
                <a:lnTo>
                  <a:pt x="30790" y="11420"/>
                </a:lnTo>
                <a:lnTo>
                  <a:pt x="30920" y="11480"/>
                </a:lnTo>
                <a:lnTo>
                  <a:pt x="30970" y="11510"/>
                </a:lnTo>
                <a:lnTo>
                  <a:pt x="31020" y="11560"/>
                </a:lnTo>
                <a:lnTo>
                  <a:pt x="31130" y="11480"/>
                </a:lnTo>
                <a:lnTo>
                  <a:pt x="31200" y="11560"/>
                </a:lnTo>
                <a:lnTo>
                  <a:pt x="31260" y="11700"/>
                </a:lnTo>
                <a:lnTo>
                  <a:pt x="31330" y="11820"/>
                </a:lnTo>
                <a:lnTo>
                  <a:pt x="31440" y="11910"/>
                </a:lnTo>
                <a:lnTo>
                  <a:pt x="31630" y="12020"/>
                </a:lnTo>
                <a:lnTo>
                  <a:pt x="31720" y="12090"/>
                </a:lnTo>
                <a:lnTo>
                  <a:pt x="31740" y="12100"/>
                </a:lnTo>
                <a:lnTo>
                  <a:pt x="31820" y="12130"/>
                </a:lnTo>
                <a:lnTo>
                  <a:pt x="31840" y="12150"/>
                </a:lnTo>
                <a:lnTo>
                  <a:pt x="31850" y="12210"/>
                </a:lnTo>
                <a:lnTo>
                  <a:pt x="31860" y="12220"/>
                </a:lnTo>
                <a:lnTo>
                  <a:pt x="32180" y="12480"/>
                </a:lnTo>
                <a:lnTo>
                  <a:pt x="32810" y="12860"/>
                </a:lnTo>
                <a:lnTo>
                  <a:pt x="34130" y="13850"/>
                </a:lnTo>
                <a:lnTo>
                  <a:pt x="34160" y="13920"/>
                </a:lnTo>
                <a:lnTo>
                  <a:pt x="34010" y="14070"/>
                </a:lnTo>
                <a:lnTo>
                  <a:pt x="33870" y="14270"/>
                </a:lnTo>
                <a:lnTo>
                  <a:pt x="33820" y="14310"/>
                </a:lnTo>
                <a:lnTo>
                  <a:pt x="33760" y="14270"/>
                </a:lnTo>
                <a:lnTo>
                  <a:pt x="33680" y="14250"/>
                </a:lnTo>
                <a:lnTo>
                  <a:pt x="33610" y="14260"/>
                </a:lnTo>
                <a:lnTo>
                  <a:pt x="33550" y="14310"/>
                </a:lnTo>
                <a:lnTo>
                  <a:pt x="33550" y="14350"/>
                </a:lnTo>
                <a:lnTo>
                  <a:pt x="33660" y="14420"/>
                </a:lnTo>
                <a:lnTo>
                  <a:pt x="33720" y="14540"/>
                </a:lnTo>
                <a:lnTo>
                  <a:pt x="33780" y="14540"/>
                </a:lnTo>
                <a:lnTo>
                  <a:pt x="33850" y="14510"/>
                </a:lnTo>
                <a:lnTo>
                  <a:pt x="33900" y="14450"/>
                </a:lnTo>
                <a:lnTo>
                  <a:pt x="33970" y="14500"/>
                </a:lnTo>
                <a:lnTo>
                  <a:pt x="34170" y="14790"/>
                </a:lnTo>
                <a:lnTo>
                  <a:pt x="34230" y="14890"/>
                </a:lnTo>
                <a:lnTo>
                  <a:pt x="34240" y="14990"/>
                </a:lnTo>
                <a:lnTo>
                  <a:pt x="34250" y="15130"/>
                </a:lnTo>
                <a:close/>
                <a:moveTo>
                  <a:pt x="24050" y="8490"/>
                </a:moveTo>
                <a:lnTo>
                  <a:pt x="23990" y="8430"/>
                </a:lnTo>
                <a:lnTo>
                  <a:pt x="23940" y="8360"/>
                </a:lnTo>
                <a:lnTo>
                  <a:pt x="23860" y="8290"/>
                </a:lnTo>
                <a:lnTo>
                  <a:pt x="23660" y="8240"/>
                </a:lnTo>
                <a:lnTo>
                  <a:pt x="23510" y="8140"/>
                </a:lnTo>
                <a:lnTo>
                  <a:pt x="23420" y="8120"/>
                </a:lnTo>
                <a:lnTo>
                  <a:pt x="23370" y="8080"/>
                </a:lnTo>
                <a:lnTo>
                  <a:pt x="23360" y="8000"/>
                </a:lnTo>
                <a:lnTo>
                  <a:pt x="23390" y="7930"/>
                </a:lnTo>
                <a:lnTo>
                  <a:pt x="23440" y="7930"/>
                </a:lnTo>
                <a:lnTo>
                  <a:pt x="23510" y="7970"/>
                </a:lnTo>
                <a:lnTo>
                  <a:pt x="23580" y="8000"/>
                </a:lnTo>
                <a:lnTo>
                  <a:pt x="23640" y="8040"/>
                </a:lnTo>
                <a:lnTo>
                  <a:pt x="23680" y="8120"/>
                </a:lnTo>
                <a:lnTo>
                  <a:pt x="23770" y="8090"/>
                </a:lnTo>
                <a:lnTo>
                  <a:pt x="23850" y="8120"/>
                </a:lnTo>
                <a:lnTo>
                  <a:pt x="24010" y="8260"/>
                </a:lnTo>
                <a:lnTo>
                  <a:pt x="24090" y="8190"/>
                </a:lnTo>
                <a:lnTo>
                  <a:pt x="24240" y="8200"/>
                </a:lnTo>
                <a:lnTo>
                  <a:pt x="24400" y="8260"/>
                </a:lnTo>
                <a:lnTo>
                  <a:pt x="24520" y="8350"/>
                </a:lnTo>
                <a:lnTo>
                  <a:pt x="24460" y="8390"/>
                </a:lnTo>
                <a:lnTo>
                  <a:pt x="24410" y="8430"/>
                </a:lnTo>
                <a:lnTo>
                  <a:pt x="24400" y="8500"/>
                </a:lnTo>
                <a:lnTo>
                  <a:pt x="24430" y="8580"/>
                </a:lnTo>
                <a:lnTo>
                  <a:pt x="24130" y="8520"/>
                </a:lnTo>
                <a:lnTo>
                  <a:pt x="24050" y="8490"/>
                </a:lnTo>
                <a:close/>
                <a:moveTo>
                  <a:pt x="23490" y="7550"/>
                </a:moveTo>
                <a:lnTo>
                  <a:pt x="23460" y="7620"/>
                </a:lnTo>
                <a:lnTo>
                  <a:pt x="23440" y="7680"/>
                </a:lnTo>
                <a:lnTo>
                  <a:pt x="23440" y="7760"/>
                </a:lnTo>
                <a:lnTo>
                  <a:pt x="23440" y="7830"/>
                </a:lnTo>
                <a:lnTo>
                  <a:pt x="23340" y="7770"/>
                </a:lnTo>
                <a:lnTo>
                  <a:pt x="23310" y="7740"/>
                </a:lnTo>
                <a:lnTo>
                  <a:pt x="23260" y="7980"/>
                </a:lnTo>
                <a:lnTo>
                  <a:pt x="23160" y="7910"/>
                </a:lnTo>
                <a:lnTo>
                  <a:pt x="23100" y="7820"/>
                </a:lnTo>
                <a:lnTo>
                  <a:pt x="23030" y="7740"/>
                </a:lnTo>
                <a:lnTo>
                  <a:pt x="22880" y="7740"/>
                </a:lnTo>
                <a:lnTo>
                  <a:pt x="22880" y="7690"/>
                </a:lnTo>
                <a:lnTo>
                  <a:pt x="22980" y="7600"/>
                </a:lnTo>
                <a:lnTo>
                  <a:pt x="23020" y="7600"/>
                </a:lnTo>
                <a:lnTo>
                  <a:pt x="23090" y="7610"/>
                </a:lnTo>
                <a:lnTo>
                  <a:pt x="23260" y="7440"/>
                </a:lnTo>
                <a:lnTo>
                  <a:pt x="23390" y="7410"/>
                </a:lnTo>
                <a:lnTo>
                  <a:pt x="23390" y="7600"/>
                </a:lnTo>
                <a:lnTo>
                  <a:pt x="23420" y="7580"/>
                </a:lnTo>
                <a:lnTo>
                  <a:pt x="23470" y="7570"/>
                </a:lnTo>
                <a:lnTo>
                  <a:pt x="23490" y="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