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Guadalcanal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Guadalcana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800" y="21500"/>
                </a:moveTo>
                <a:lnTo>
                  <a:pt x="34890" y="21620"/>
                </a:lnTo>
                <a:lnTo>
                  <a:pt x="35090" y="21700"/>
                </a:lnTo>
                <a:lnTo>
                  <a:pt x="35300" y="21670"/>
                </a:lnTo>
                <a:lnTo>
                  <a:pt x="35360" y="21740"/>
                </a:lnTo>
                <a:lnTo>
                  <a:pt x="35460" y="21700"/>
                </a:lnTo>
                <a:lnTo>
                  <a:pt x="35460" y="21620"/>
                </a:lnTo>
                <a:lnTo>
                  <a:pt x="35500" y="21490"/>
                </a:lnTo>
                <a:lnTo>
                  <a:pt x="35400" y="21430"/>
                </a:lnTo>
                <a:lnTo>
                  <a:pt x="35450" y="21390"/>
                </a:lnTo>
                <a:lnTo>
                  <a:pt x="35510" y="21370"/>
                </a:lnTo>
                <a:lnTo>
                  <a:pt x="35590" y="21390"/>
                </a:lnTo>
                <a:lnTo>
                  <a:pt x="35750" y="21460"/>
                </a:lnTo>
                <a:lnTo>
                  <a:pt x="35890" y="21490"/>
                </a:lnTo>
                <a:lnTo>
                  <a:pt x="35960" y="21510"/>
                </a:lnTo>
                <a:lnTo>
                  <a:pt x="36030" y="21500"/>
                </a:lnTo>
                <a:lnTo>
                  <a:pt x="36100" y="21480"/>
                </a:lnTo>
                <a:lnTo>
                  <a:pt x="36220" y="21380"/>
                </a:lnTo>
                <a:lnTo>
                  <a:pt x="36290" y="21360"/>
                </a:lnTo>
                <a:lnTo>
                  <a:pt x="36430" y="21380"/>
                </a:lnTo>
                <a:lnTo>
                  <a:pt x="36650" y="21440"/>
                </a:lnTo>
                <a:lnTo>
                  <a:pt x="36780" y="21460"/>
                </a:lnTo>
                <a:lnTo>
                  <a:pt x="36830" y="21440"/>
                </a:lnTo>
                <a:lnTo>
                  <a:pt x="36880" y="21380"/>
                </a:lnTo>
                <a:lnTo>
                  <a:pt x="36920" y="21360"/>
                </a:lnTo>
                <a:lnTo>
                  <a:pt x="36960" y="21370"/>
                </a:lnTo>
                <a:lnTo>
                  <a:pt x="37020" y="21400"/>
                </a:lnTo>
                <a:lnTo>
                  <a:pt x="37060" y="21410"/>
                </a:lnTo>
                <a:lnTo>
                  <a:pt x="37570" y="21410"/>
                </a:lnTo>
                <a:lnTo>
                  <a:pt x="37600" y="21400"/>
                </a:lnTo>
                <a:lnTo>
                  <a:pt x="37670" y="21370"/>
                </a:lnTo>
                <a:lnTo>
                  <a:pt x="37710" y="21360"/>
                </a:lnTo>
                <a:lnTo>
                  <a:pt x="37720" y="21380"/>
                </a:lnTo>
                <a:lnTo>
                  <a:pt x="37750" y="21410"/>
                </a:lnTo>
                <a:lnTo>
                  <a:pt x="37790" y="21440"/>
                </a:lnTo>
                <a:lnTo>
                  <a:pt x="37930" y="21500"/>
                </a:lnTo>
                <a:lnTo>
                  <a:pt x="38070" y="21700"/>
                </a:lnTo>
                <a:lnTo>
                  <a:pt x="38340" y="21790"/>
                </a:lnTo>
                <a:lnTo>
                  <a:pt x="38450" y="21920"/>
                </a:lnTo>
                <a:lnTo>
                  <a:pt x="38650" y="22220"/>
                </a:lnTo>
                <a:lnTo>
                  <a:pt x="38900" y="22180"/>
                </a:lnTo>
                <a:lnTo>
                  <a:pt x="39210" y="22320"/>
                </a:lnTo>
                <a:lnTo>
                  <a:pt x="39500" y="22540"/>
                </a:lnTo>
                <a:lnTo>
                  <a:pt x="39680" y="22730"/>
                </a:lnTo>
                <a:lnTo>
                  <a:pt x="39720" y="22850"/>
                </a:lnTo>
                <a:lnTo>
                  <a:pt x="39750" y="22990"/>
                </a:lnTo>
                <a:lnTo>
                  <a:pt x="39770" y="23280"/>
                </a:lnTo>
                <a:lnTo>
                  <a:pt x="39800" y="23340"/>
                </a:lnTo>
                <a:lnTo>
                  <a:pt x="39880" y="23340"/>
                </a:lnTo>
                <a:lnTo>
                  <a:pt x="39990" y="23300"/>
                </a:lnTo>
                <a:lnTo>
                  <a:pt x="40070" y="23320"/>
                </a:lnTo>
                <a:lnTo>
                  <a:pt x="40140" y="23350"/>
                </a:lnTo>
                <a:lnTo>
                  <a:pt x="40290" y="23450"/>
                </a:lnTo>
                <a:lnTo>
                  <a:pt x="40510" y="23510"/>
                </a:lnTo>
                <a:lnTo>
                  <a:pt x="40570" y="23540"/>
                </a:lnTo>
                <a:lnTo>
                  <a:pt x="40590" y="23610"/>
                </a:lnTo>
                <a:lnTo>
                  <a:pt x="40580" y="23710"/>
                </a:lnTo>
                <a:lnTo>
                  <a:pt x="40600" y="23790"/>
                </a:lnTo>
                <a:lnTo>
                  <a:pt x="40680" y="23830"/>
                </a:lnTo>
                <a:lnTo>
                  <a:pt x="40710" y="23860"/>
                </a:lnTo>
                <a:lnTo>
                  <a:pt x="40710" y="23940"/>
                </a:lnTo>
                <a:lnTo>
                  <a:pt x="40710" y="24090"/>
                </a:lnTo>
                <a:lnTo>
                  <a:pt x="40730" y="24150"/>
                </a:lnTo>
                <a:lnTo>
                  <a:pt x="40760" y="24200"/>
                </a:lnTo>
                <a:lnTo>
                  <a:pt x="40810" y="24240"/>
                </a:lnTo>
                <a:lnTo>
                  <a:pt x="40850" y="24300"/>
                </a:lnTo>
                <a:lnTo>
                  <a:pt x="40840" y="24510"/>
                </a:lnTo>
                <a:lnTo>
                  <a:pt x="40660" y="24630"/>
                </a:lnTo>
                <a:lnTo>
                  <a:pt x="40150" y="24730"/>
                </a:lnTo>
                <a:lnTo>
                  <a:pt x="39880" y="24820"/>
                </a:lnTo>
                <a:lnTo>
                  <a:pt x="39730" y="24890"/>
                </a:lnTo>
                <a:lnTo>
                  <a:pt x="39610" y="24990"/>
                </a:lnTo>
                <a:lnTo>
                  <a:pt x="39120" y="24870"/>
                </a:lnTo>
                <a:lnTo>
                  <a:pt x="38680" y="24660"/>
                </a:lnTo>
                <a:lnTo>
                  <a:pt x="38530" y="24630"/>
                </a:lnTo>
                <a:lnTo>
                  <a:pt x="38250" y="24680"/>
                </a:lnTo>
                <a:lnTo>
                  <a:pt x="38160" y="24660"/>
                </a:lnTo>
                <a:lnTo>
                  <a:pt x="38100" y="24600"/>
                </a:lnTo>
                <a:lnTo>
                  <a:pt x="38050" y="24520"/>
                </a:lnTo>
                <a:lnTo>
                  <a:pt x="37990" y="24450"/>
                </a:lnTo>
                <a:lnTo>
                  <a:pt x="37960" y="24440"/>
                </a:lnTo>
                <a:lnTo>
                  <a:pt x="37880" y="24450"/>
                </a:lnTo>
                <a:lnTo>
                  <a:pt x="37850" y="24450"/>
                </a:lnTo>
                <a:lnTo>
                  <a:pt x="37840" y="24420"/>
                </a:lnTo>
                <a:lnTo>
                  <a:pt x="37790" y="24330"/>
                </a:lnTo>
                <a:lnTo>
                  <a:pt x="37760" y="24300"/>
                </a:lnTo>
                <a:lnTo>
                  <a:pt x="37560" y="24220"/>
                </a:lnTo>
                <a:lnTo>
                  <a:pt x="37500" y="24180"/>
                </a:lnTo>
                <a:lnTo>
                  <a:pt x="37390" y="24150"/>
                </a:lnTo>
                <a:lnTo>
                  <a:pt x="36630" y="24110"/>
                </a:lnTo>
                <a:lnTo>
                  <a:pt x="36050" y="24200"/>
                </a:lnTo>
                <a:lnTo>
                  <a:pt x="35750" y="24210"/>
                </a:lnTo>
                <a:lnTo>
                  <a:pt x="35560" y="24180"/>
                </a:lnTo>
                <a:lnTo>
                  <a:pt x="35480" y="24190"/>
                </a:lnTo>
                <a:lnTo>
                  <a:pt x="35420" y="24210"/>
                </a:lnTo>
                <a:lnTo>
                  <a:pt x="35380" y="24180"/>
                </a:lnTo>
                <a:lnTo>
                  <a:pt x="35230" y="24160"/>
                </a:lnTo>
                <a:lnTo>
                  <a:pt x="35080" y="24120"/>
                </a:lnTo>
                <a:lnTo>
                  <a:pt x="34930" y="24110"/>
                </a:lnTo>
                <a:lnTo>
                  <a:pt x="34780" y="24080"/>
                </a:lnTo>
                <a:lnTo>
                  <a:pt x="34550" y="23960"/>
                </a:lnTo>
                <a:lnTo>
                  <a:pt x="34440" y="23920"/>
                </a:lnTo>
                <a:lnTo>
                  <a:pt x="34310" y="23940"/>
                </a:lnTo>
                <a:lnTo>
                  <a:pt x="34200" y="23990"/>
                </a:lnTo>
                <a:lnTo>
                  <a:pt x="34090" y="24000"/>
                </a:lnTo>
                <a:lnTo>
                  <a:pt x="33950" y="23900"/>
                </a:lnTo>
                <a:lnTo>
                  <a:pt x="33630" y="23570"/>
                </a:lnTo>
                <a:lnTo>
                  <a:pt x="33510" y="23490"/>
                </a:lnTo>
                <a:lnTo>
                  <a:pt x="33320" y="23400"/>
                </a:lnTo>
                <a:lnTo>
                  <a:pt x="33310" y="23370"/>
                </a:lnTo>
                <a:lnTo>
                  <a:pt x="33320" y="23290"/>
                </a:lnTo>
                <a:lnTo>
                  <a:pt x="33320" y="23260"/>
                </a:lnTo>
                <a:lnTo>
                  <a:pt x="33290" y="23230"/>
                </a:lnTo>
                <a:lnTo>
                  <a:pt x="33240" y="23210"/>
                </a:lnTo>
                <a:lnTo>
                  <a:pt x="33200" y="23190"/>
                </a:lnTo>
                <a:lnTo>
                  <a:pt x="33180" y="23130"/>
                </a:lnTo>
                <a:lnTo>
                  <a:pt x="33170" y="23060"/>
                </a:lnTo>
                <a:lnTo>
                  <a:pt x="33150" y="23000"/>
                </a:lnTo>
                <a:lnTo>
                  <a:pt x="33110" y="22970"/>
                </a:lnTo>
                <a:lnTo>
                  <a:pt x="32990" y="22960"/>
                </a:lnTo>
                <a:lnTo>
                  <a:pt x="32970" y="22910"/>
                </a:lnTo>
                <a:lnTo>
                  <a:pt x="32990" y="22850"/>
                </a:lnTo>
                <a:lnTo>
                  <a:pt x="32990" y="22780"/>
                </a:lnTo>
                <a:lnTo>
                  <a:pt x="32930" y="22620"/>
                </a:lnTo>
                <a:lnTo>
                  <a:pt x="32850" y="22480"/>
                </a:lnTo>
                <a:lnTo>
                  <a:pt x="32750" y="22360"/>
                </a:lnTo>
                <a:lnTo>
                  <a:pt x="32640" y="22240"/>
                </a:lnTo>
                <a:lnTo>
                  <a:pt x="32540" y="22170"/>
                </a:lnTo>
                <a:lnTo>
                  <a:pt x="32490" y="22120"/>
                </a:lnTo>
                <a:lnTo>
                  <a:pt x="32470" y="22050"/>
                </a:lnTo>
                <a:lnTo>
                  <a:pt x="32560" y="22010"/>
                </a:lnTo>
                <a:lnTo>
                  <a:pt x="32630" y="21950"/>
                </a:lnTo>
                <a:lnTo>
                  <a:pt x="32660" y="21880"/>
                </a:lnTo>
                <a:lnTo>
                  <a:pt x="32650" y="21810"/>
                </a:lnTo>
                <a:lnTo>
                  <a:pt x="32550" y="21670"/>
                </a:lnTo>
                <a:lnTo>
                  <a:pt x="32520" y="21600"/>
                </a:lnTo>
                <a:lnTo>
                  <a:pt x="32520" y="21520"/>
                </a:lnTo>
                <a:lnTo>
                  <a:pt x="32570" y="21340"/>
                </a:lnTo>
                <a:lnTo>
                  <a:pt x="32560" y="21270"/>
                </a:lnTo>
                <a:lnTo>
                  <a:pt x="32530" y="21170"/>
                </a:lnTo>
                <a:lnTo>
                  <a:pt x="32520" y="21100"/>
                </a:lnTo>
                <a:lnTo>
                  <a:pt x="32450" y="21030"/>
                </a:lnTo>
                <a:lnTo>
                  <a:pt x="32420" y="21010"/>
                </a:lnTo>
                <a:lnTo>
                  <a:pt x="32450" y="20960"/>
                </a:lnTo>
                <a:lnTo>
                  <a:pt x="32520" y="20890"/>
                </a:lnTo>
                <a:lnTo>
                  <a:pt x="32540" y="20650"/>
                </a:lnTo>
                <a:lnTo>
                  <a:pt x="32590" y="20550"/>
                </a:lnTo>
                <a:lnTo>
                  <a:pt x="32690" y="20510"/>
                </a:lnTo>
                <a:lnTo>
                  <a:pt x="32790" y="20480"/>
                </a:lnTo>
                <a:lnTo>
                  <a:pt x="33220" y="20220"/>
                </a:lnTo>
                <a:lnTo>
                  <a:pt x="33460" y="20300"/>
                </a:lnTo>
                <a:lnTo>
                  <a:pt x="33700" y="20460"/>
                </a:lnTo>
                <a:lnTo>
                  <a:pt x="34070" y="20790"/>
                </a:lnTo>
                <a:lnTo>
                  <a:pt x="34340" y="20990"/>
                </a:lnTo>
                <a:lnTo>
                  <a:pt x="34390" y="21050"/>
                </a:lnTo>
                <a:lnTo>
                  <a:pt x="34420" y="21150"/>
                </a:lnTo>
                <a:lnTo>
                  <a:pt x="34490" y="21270"/>
                </a:lnTo>
                <a:lnTo>
                  <a:pt x="34580" y="21380"/>
                </a:lnTo>
                <a:lnTo>
                  <a:pt x="34670" y="21460"/>
                </a:lnTo>
                <a:lnTo>
                  <a:pt x="3480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