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Choiseul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Solomon Islands • State Map | Fully Editable Vector Shape</a:t>
            </a:r>
          </a:p>
        </p:txBody>
      </p:sp>
      <p:sp>
        <p:nvSpPr>
          <p:cNvPr id="101" name="Choiseul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18900" y="7500"/>
                </a:moveTo>
                <a:lnTo>
                  <a:pt x="18960" y="7550"/>
                </a:lnTo>
                <a:lnTo>
                  <a:pt x="18910" y="7610"/>
                </a:lnTo>
                <a:lnTo>
                  <a:pt x="18900" y="7680"/>
                </a:lnTo>
                <a:lnTo>
                  <a:pt x="18910" y="7760"/>
                </a:lnTo>
                <a:lnTo>
                  <a:pt x="18960" y="7830"/>
                </a:lnTo>
                <a:lnTo>
                  <a:pt x="18770" y="7690"/>
                </a:lnTo>
                <a:lnTo>
                  <a:pt x="18760" y="7800"/>
                </a:lnTo>
                <a:lnTo>
                  <a:pt x="18690" y="7840"/>
                </a:lnTo>
                <a:lnTo>
                  <a:pt x="18480" y="7830"/>
                </a:lnTo>
                <a:lnTo>
                  <a:pt x="18480" y="7790"/>
                </a:lnTo>
                <a:lnTo>
                  <a:pt x="18520" y="7770"/>
                </a:lnTo>
                <a:lnTo>
                  <a:pt x="18580" y="7720"/>
                </a:lnTo>
                <a:lnTo>
                  <a:pt x="18620" y="7690"/>
                </a:lnTo>
                <a:lnTo>
                  <a:pt x="18350" y="7610"/>
                </a:lnTo>
                <a:lnTo>
                  <a:pt x="18280" y="7570"/>
                </a:lnTo>
                <a:lnTo>
                  <a:pt x="18220" y="7570"/>
                </a:lnTo>
                <a:lnTo>
                  <a:pt x="18050" y="7570"/>
                </a:lnTo>
                <a:lnTo>
                  <a:pt x="17980" y="7550"/>
                </a:lnTo>
                <a:lnTo>
                  <a:pt x="18090" y="7470"/>
                </a:lnTo>
                <a:lnTo>
                  <a:pt x="18210" y="7410"/>
                </a:lnTo>
                <a:lnTo>
                  <a:pt x="18380" y="7440"/>
                </a:lnTo>
                <a:lnTo>
                  <a:pt x="18580" y="7420"/>
                </a:lnTo>
                <a:lnTo>
                  <a:pt x="18750" y="7430"/>
                </a:lnTo>
                <a:lnTo>
                  <a:pt x="18860" y="7550"/>
                </a:lnTo>
                <a:lnTo>
                  <a:pt x="18900" y="7500"/>
                </a:lnTo>
                <a:close/>
                <a:moveTo>
                  <a:pt x="20030" y="7530"/>
                </a:moveTo>
                <a:lnTo>
                  <a:pt x="20040" y="7630"/>
                </a:lnTo>
                <a:lnTo>
                  <a:pt x="20120" y="7880"/>
                </a:lnTo>
                <a:lnTo>
                  <a:pt x="20170" y="7980"/>
                </a:lnTo>
                <a:lnTo>
                  <a:pt x="19990" y="7990"/>
                </a:lnTo>
                <a:lnTo>
                  <a:pt x="19890" y="7980"/>
                </a:lnTo>
                <a:lnTo>
                  <a:pt x="19780" y="7930"/>
                </a:lnTo>
                <a:lnTo>
                  <a:pt x="19730" y="7940"/>
                </a:lnTo>
                <a:lnTo>
                  <a:pt x="19680" y="7960"/>
                </a:lnTo>
                <a:lnTo>
                  <a:pt x="19630" y="7980"/>
                </a:lnTo>
                <a:lnTo>
                  <a:pt x="19580" y="7960"/>
                </a:lnTo>
                <a:lnTo>
                  <a:pt x="19540" y="7900"/>
                </a:lnTo>
                <a:lnTo>
                  <a:pt x="19490" y="7880"/>
                </a:lnTo>
                <a:lnTo>
                  <a:pt x="19360" y="7800"/>
                </a:lnTo>
                <a:lnTo>
                  <a:pt x="19430" y="7630"/>
                </a:lnTo>
                <a:lnTo>
                  <a:pt x="19660" y="7360"/>
                </a:lnTo>
                <a:lnTo>
                  <a:pt x="19980" y="7480"/>
                </a:lnTo>
                <a:lnTo>
                  <a:pt x="20030" y="7530"/>
                </a:lnTo>
                <a:close/>
                <a:moveTo>
                  <a:pt x="18350" y="7010"/>
                </a:moveTo>
                <a:lnTo>
                  <a:pt x="18350" y="7180"/>
                </a:lnTo>
                <a:lnTo>
                  <a:pt x="18320" y="7270"/>
                </a:lnTo>
                <a:lnTo>
                  <a:pt x="18230" y="7310"/>
                </a:lnTo>
                <a:lnTo>
                  <a:pt x="18040" y="7320"/>
                </a:lnTo>
                <a:lnTo>
                  <a:pt x="17960" y="7370"/>
                </a:lnTo>
                <a:lnTo>
                  <a:pt x="17790" y="7690"/>
                </a:lnTo>
                <a:lnTo>
                  <a:pt x="17770" y="7610"/>
                </a:lnTo>
                <a:lnTo>
                  <a:pt x="17750" y="7570"/>
                </a:lnTo>
                <a:lnTo>
                  <a:pt x="17700" y="7570"/>
                </a:lnTo>
                <a:lnTo>
                  <a:pt x="17650" y="7600"/>
                </a:lnTo>
                <a:lnTo>
                  <a:pt x="17560" y="7520"/>
                </a:lnTo>
                <a:lnTo>
                  <a:pt x="17390" y="7490"/>
                </a:lnTo>
                <a:lnTo>
                  <a:pt x="17080" y="7460"/>
                </a:lnTo>
                <a:lnTo>
                  <a:pt x="16950" y="7420"/>
                </a:lnTo>
                <a:lnTo>
                  <a:pt x="16860" y="7330"/>
                </a:lnTo>
                <a:lnTo>
                  <a:pt x="16830" y="7200"/>
                </a:lnTo>
                <a:lnTo>
                  <a:pt x="16890" y="7040"/>
                </a:lnTo>
                <a:lnTo>
                  <a:pt x="16840" y="7060"/>
                </a:lnTo>
                <a:lnTo>
                  <a:pt x="16790" y="7090"/>
                </a:lnTo>
                <a:lnTo>
                  <a:pt x="16710" y="7180"/>
                </a:lnTo>
                <a:lnTo>
                  <a:pt x="16660" y="7150"/>
                </a:lnTo>
                <a:lnTo>
                  <a:pt x="16630" y="7170"/>
                </a:lnTo>
                <a:lnTo>
                  <a:pt x="16620" y="7270"/>
                </a:lnTo>
                <a:lnTo>
                  <a:pt x="16490" y="7200"/>
                </a:lnTo>
                <a:lnTo>
                  <a:pt x="16250" y="7110"/>
                </a:lnTo>
                <a:lnTo>
                  <a:pt x="16100" y="7040"/>
                </a:lnTo>
                <a:lnTo>
                  <a:pt x="15740" y="7010"/>
                </a:lnTo>
                <a:lnTo>
                  <a:pt x="15680" y="7010"/>
                </a:lnTo>
                <a:lnTo>
                  <a:pt x="15630" y="7080"/>
                </a:lnTo>
                <a:lnTo>
                  <a:pt x="15540" y="7080"/>
                </a:lnTo>
                <a:lnTo>
                  <a:pt x="15440" y="7010"/>
                </a:lnTo>
                <a:lnTo>
                  <a:pt x="15370" y="6800"/>
                </a:lnTo>
                <a:lnTo>
                  <a:pt x="15290" y="6700"/>
                </a:lnTo>
                <a:lnTo>
                  <a:pt x="15200" y="6610"/>
                </a:lnTo>
                <a:lnTo>
                  <a:pt x="15120" y="6570"/>
                </a:lnTo>
                <a:lnTo>
                  <a:pt x="15060" y="6600"/>
                </a:lnTo>
                <a:lnTo>
                  <a:pt x="14920" y="6650"/>
                </a:lnTo>
                <a:lnTo>
                  <a:pt x="14830" y="6660"/>
                </a:lnTo>
                <a:lnTo>
                  <a:pt x="14890" y="6570"/>
                </a:lnTo>
                <a:lnTo>
                  <a:pt x="14820" y="6450"/>
                </a:lnTo>
                <a:lnTo>
                  <a:pt x="14720" y="6360"/>
                </a:lnTo>
                <a:lnTo>
                  <a:pt x="14590" y="6300"/>
                </a:lnTo>
                <a:lnTo>
                  <a:pt x="14440" y="6280"/>
                </a:lnTo>
                <a:lnTo>
                  <a:pt x="14350" y="6250"/>
                </a:lnTo>
                <a:lnTo>
                  <a:pt x="14240" y="6160"/>
                </a:lnTo>
                <a:lnTo>
                  <a:pt x="13600" y="5410"/>
                </a:lnTo>
                <a:lnTo>
                  <a:pt x="13570" y="5340"/>
                </a:lnTo>
                <a:lnTo>
                  <a:pt x="13550" y="5260"/>
                </a:lnTo>
                <a:lnTo>
                  <a:pt x="13520" y="5180"/>
                </a:lnTo>
                <a:lnTo>
                  <a:pt x="13460" y="5150"/>
                </a:lnTo>
                <a:lnTo>
                  <a:pt x="13370" y="5120"/>
                </a:lnTo>
                <a:lnTo>
                  <a:pt x="13320" y="5070"/>
                </a:lnTo>
                <a:lnTo>
                  <a:pt x="13250" y="4910"/>
                </a:lnTo>
                <a:lnTo>
                  <a:pt x="12980" y="4540"/>
                </a:lnTo>
                <a:lnTo>
                  <a:pt x="12900" y="4490"/>
                </a:lnTo>
                <a:lnTo>
                  <a:pt x="12830" y="4420"/>
                </a:lnTo>
                <a:lnTo>
                  <a:pt x="12590" y="4010"/>
                </a:lnTo>
                <a:lnTo>
                  <a:pt x="12480" y="3930"/>
                </a:lnTo>
                <a:lnTo>
                  <a:pt x="12160" y="3760"/>
                </a:lnTo>
                <a:lnTo>
                  <a:pt x="12060" y="3730"/>
                </a:lnTo>
                <a:lnTo>
                  <a:pt x="11970" y="3690"/>
                </a:lnTo>
                <a:lnTo>
                  <a:pt x="11210" y="3030"/>
                </a:lnTo>
                <a:lnTo>
                  <a:pt x="11200" y="3000"/>
                </a:lnTo>
                <a:lnTo>
                  <a:pt x="11050" y="2890"/>
                </a:lnTo>
                <a:lnTo>
                  <a:pt x="11010" y="2790"/>
                </a:lnTo>
                <a:lnTo>
                  <a:pt x="10950" y="2420"/>
                </a:lnTo>
                <a:lnTo>
                  <a:pt x="10950" y="2280"/>
                </a:lnTo>
                <a:lnTo>
                  <a:pt x="11010" y="2180"/>
                </a:lnTo>
                <a:lnTo>
                  <a:pt x="11230" y="1990"/>
                </a:lnTo>
                <a:lnTo>
                  <a:pt x="11350" y="1970"/>
                </a:lnTo>
                <a:lnTo>
                  <a:pt x="11510" y="1990"/>
                </a:lnTo>
                <a:lnTo>
                  <a:pt x="11640" y="2040"/>
                </a:lnTo>
                <a:lnTo>
                  <a:pt x="11730" y="2130"/>
                </a:lnTo>
                <a:lnTo>
                  <a:pt x="11770" y="2150"/>
                </a:lnTo>
                <a:lnTo>
                  <a:pt x="11820" y="2190"/>
                </a:lnTo>
                <a:lnTo>
                  <a:pt x="11840" y="2250"/>
                </a:lnTo>
                <a:lnTo>
                  <a:pt x="11870" y="2310"/>
                </a:lnTo>
                <a:lnTo>
                  <a:pt x="11940" y="2310"/>
                </a:lnTo>
                <a:lnTo>
                  <a:pt x="12010" y="2290"/>
                </a:lnTo>
                <a:lnTo>
                  <a:pt x="12030" y="2270"/>
                </a:lnTo>
                <a:lnTo>
                  <a:pt x="12290" y="2350"/>
                </a:lnTo>
                <a:lnTo>
                  <a:pt x="12470" y="2490"/>
                </a:lnTo>
                <a:lnTo>
                  <a:pt x="12830" y="2890"/>
                </a:lnTo>
                <a:lnTo>
                  <a:pt x="12920" y="2970"/>
                </a:lnTo>
                <a:lnTo>
                  <a:pt x="13230" y="3180"/>
                </a:lnTo>
                <a:lnTo>
                  <a:pt x="13520" y="3260"/>
                </a:lnTo>
                <a:lnTo>
                  <a:pt x="13950" y="3550"/>
                </a:lnTo>
                <a:lnTo>
                  <a:pt x="14230" y="3680"/>
                </a:lnTo>
                <a:lnTo>
                  <a:pt x="14480" y="3730"/>
                </a:lnTo>
                <a:lnTo>
                  <a:pt x="14600" y="3790"/>
                </a:lnTo>
                <a:lnTo>
                  <a:pt x="14680" y="3820"/>
                </a:lnTo>
                <a:lnTo>
                  <a:pt x="14760" y="3860"/>
                </a:lnTo>
                <a:lnTo>
                  <a:pt x="14790" y="3950"/>
                </a:lnTo>
                <a:lnTo>
                  <a:pt x="14810" y="4000"/>
                </a:lnTo>
                <a:lnTo>
                  <a:pt x="14880" y="4000"/>
                </a:lnTo>
                <a:lnTo>
                  <a:pt x="14950" y="4000"/>
                </a:lnTo>
                <a:lnTo>
                  <a:pt x="15020" y="4010"/>
                </a:lnTo>
                <a:lnTo>
                  <a:pt x="15090" y="4070"/>
                </a:lnTo>
                <a:lnTo>
                  <a:pt x="15240" y="4270"/>
                </a:lnTo>
                <a:lnTo>
                  <a:pt x="15500" y="4490"/>
                </a:lnTo>
                <a:lnTo>
                  <a:pt x="15550" y="4590"/>
                </a:lnTo>
                <a:lnTo>
                  <a:pt x="15570" y="4710"/>
                </a:lnTo>
                <a:lnTo>
                  <a:pt x="15580" y="5000"/>
                </a:lnTo>
                <a:lnTo>
                  <a:pt x="15660" y="5310"/>
                </a:lnTo>
                <a:lnTo>
                  <a:pt x="15770" y="5580"/>
                </a:lnTo>
                <a:lnTo>
                  <a:pt x="15840" y="5660"/>
                </a:lnTo>
                <a:lnTo>
                  <a:pt x="15910" y="5740"/>
                </a:lnTo>
                <a:lnTo>
                  <a:pt x="15970" y="5820"/>
                </a:lnTo>
                <a:lnTo>
                  <a:pt x="16010" y="5950"/>
                </a:lnTo>
                <a:lnTo>
                  <a:pt x="16110" y="5890"/>
                </a:lnTo>
                <a:lnTo>
                  <a:pt x="16150" y="5850"/>
                </a:lnTo>
                <a:lnTo>
                  <a:pt x="16200" y="5970"/>
                </a:lnTo>
                <a:lnTo>
                  <a:pt x="16290" y="6060"/>
                </a:lnTo>
                <a:lnTo>
                  <a:pt x="16410" y="6120"/>
                </a:lnTo>
                <a:lnTo>
                  <a:pt x="16550" y="6140"/>
                </a:lnTo>
                <a:lnTo>
                  <a:pt x="16640" y="6180"/>
                </a:lnTo>
                <a:lnTo>
                  <a:pt x="16700" y="6280"/>
                </a:lnTo>
                <a:lnTo>
                  <a:pt x="16740" y="6400"/>
                </a:lnTo>
                <a:lnTo>
                  <a:pt x="16760" y="6490"/>
                </a:lnTo>
                <a:lnTo>
                  <a:pt x="16800" y="6550"/>
                </a:lnTo>
                <a:lnTo>
                  <a:pt x="16890" y="6600"/>
                </a:lnTo>
                <a:lnTo>
                  <a:pt x="17080" y="6660"/>
                </a:lnTo>
                <a:lnTo>
                  <a:pt x="17160" y="6710"/>
                </a:lnTo>
                <a:lnTo>
                  <a:pt x="17250" y="6770"/>
                </a:lnTo>
                <a:lnTo>
                  <a:pt x="17320" y="6850"/>
                </a:lnTo>
                <a:lnTo>
                  <a:pt x="17370" y="6940"/>
                </a:lnTo>
                <a:lnTo>
                  <a:pt x="17410" y="6940"/>
                </a:lnTo>
                <a:lnTo>
                  <a:pt x="17430" y="6830"/>
                </a:lnTo>
                <a:lnTo>
                  <a:pt x="17480" y="6820"/>
                </a:lnTo>
                <a:lnTo>
                  <a:pt x="17550" y="6870"/>
                </a:lnTo>
                <a:lnTo>
                  <a:pt x="17620" y="6900"/>
                </a:lnTo>
                <a:lnTo>
                  <a:pt x="17770" y="6900"/>
                </a:lnTo>
                <a:lnTo>
                  <a:pt x="17840" y="6880"/>
                </a:lnTo>
                <a:lnTo>
                  <a:pt x="18090" y="6790"/>
                </a:lnTo>
                <a:lnTo>
                  <a:pt x="18220" y="6790"/>
                </a:lnTo>
                <a:lnTo>
                  <a:pt x="18310" y="6850"/>
                </a:lnTo>
                <a:lnTo>
                  <a:pt x="18350" y="7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