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040" y="19700"/>
                </a:moveTo>
                <a:lnTo>
                  <a:pt x="33940" y="19660"/>
                </a:lnTo>
                <a:lnTo>
                  <a:pt x="33890" y="19550"/>
                </a:lnTo>
                <a:lnTo>
                  <a:pt x="33870" y="19410"/>
                </a:lnTo>
                <a:lnTo>
                  <a:pt x="33920" y="19280"/>
                </a:lnTo>
                <a:lnTo>
                  <a:pt x="33960" y="19270"/>
                </a:lnTo>
                <a:lnTo>
                  <a:pt x="34000" y="19270"/>
                </a:lnTo>
                <a:lnTo>
                  <a:pt x="34030" y="19260"/>
                </a:lnTo>
                <a:lnTo>
                  <a:pt x="34070" y="19220"/>
                </a:lnTo>
                <a:lnTo>
                  <a:pt x="34120" y="19360"/>
                </a:lnTo>
                <a:lnTo>
                  <a:pt x="34150" y="19510"/>
                </a:lnTo>
                <a:lnTo>
                  <a:pt x="34130" y="19650"/>
                </a:lnTo>
                <a:lnTo>
                  <a:pt x="34040" y="19700"/>
                </a:lnTo>
                <a:close/>
                <a:moveTo>
                  <a:pt x="36940" y="19610"/>
                </a:moveTo>
                <a:lnTo>
                  <a:pt x="37020" y="19580"/>
                </a:lnTo>
                <a:lnTo>
                  <a:pt x="37100" y="19530"/>
                </a:lnTo>
                <a:lnTo>
                  <a:pt x="37160" y="19470"/>
                </a:lnTo>
                <a:lnTo>
                  <a:pt x="37200" y="19420"/>
                </a:lnTo>
                <a:lnTo>
                  <a:pt x="37290" y="19080"/>
                </a:lnTo>
                <a:lnTo>
                  <a:pt x="37360" y="18930"/>
                </a:lnTo>
                <a:lnTo>
                  <a:pt x="37480" y="18950"/>
                </a:lnTo>
                <a:lnTo>
                  <a:pt x="37660" y="19270"/>
                </a:lnTo>
                <a:lnTo>
                  <a:pt x="37730" y="19320"/>
                </a:lnTo>
                <a:lnTo>
                  <a:pt x="37840" y="19330"/>
                </a:lnTo>
                <a:lnTo>
                  <a:pt x="37920" y="19340"/>
                </a:lnTo>
                <a:lnTo>
                  <a:pt x="37980" y="19370"/>
                </a:lnTo>
                <a:lnTo>
                  <a:pt x="38040" y="19420"/>
                </a:lnTo>
                <a:lnTo>
                  <a:pt x="37950" y="19500"/>
                </a:lnTo>
                <a:lnTo>
                  <a:pt x="37850" y="19690"/>
                </a:lnTo>
                <a:lnTo>
                  <a:pt x="37760" y="19750"/>
                </a:lnTo>
                <a:lnTo>
                  <a:pt x="37710" y="19790"/>
                </a:lnTo>
                <a:lnTo>
                  <a:pt x="37560" y="19750"/>
                </a:lnTo>
                <a:lnTo>
                  <a:pt x="37420" y="19660"/>
                </a:lnTo>
                <a:lnTo>
                  <a:pt x="37290" y="19610"/>
                </a:lnTo>
                <a:lnTo>
                  <a:pt x="37150" y="19650"/>
                </a:lnTo>
                <a:lnTo>
                  <a:pt x="37180" y="19740"/>
                </a:lnTo>
                <a:lnTo>
                  <a:pt x="37080" y="19800"/>
                </a:lnTo>
                <a:lnTo>
                  <a:pt x="36920" y="19830"/>
                </a:lnTo>
                <a:lnTo>
                  <a:pt x="36780" y="19840"/>
                </a:lnTo>
                <a:lnTo>
                  <a:pt x="36810" y="19790"/>
                </a:lnTo>
                <a:lnTo>
                  <a:pt x="36810" y="19740"/>
                </a:lnTo>
                <a:lnTo>
                  <a:pt x="36770" y="19710"/>
                </a:lnTo>
                <a:lnTo>
                  <a:pt x="36680" y="19700"/>
                </a:lnTo>
                <a:lnTo>
                  <a:pt x="36720" y="19630"/>
                </a:lnTo>
                <a:lnTo>
                  <a:pt x="36780" y="19610"/>
                </a:lnTo>
                <a:lnTo>
                  <a:pt x="36940" y="19610"/>
                </a:lnTo>
                <a:close/>
                <a:moveTo>
                  <a:pt x="29710" y="18900"/>
                </a:moveTo>
                <a:lnTo>
                  <a:pt x="29780" y="18890"/>
                </a:lnTo>
                <a:lnTo>
                  <a:pt x="29920" y="18720"/>
                </a:lnTo>
                <a:lnTo>
                  <a:pt x="29990" y="18670"/>
                </a:lnTo>
                <a:lnTo>
                  <a:pt x="29990" y="18700"/>
                </a:lnTo>
                <a:lnTo>
                  <a:pt x="29980" y="18720"/>
                </a:lnTo>
                <a:lnTo>
                  <a:pt x="29960" y="18730"/>
                </a:lnTo>
                <a:lnTo>
                  <a:pt x="29950" y="18760"/>
                </a:lnTo>
                <a:lnTo>
                  <a:pt x="29950" y="18830"/>
                </a:lnTo>
                <a:lnTo>
                  <a:pt x="29930" y="18840"/>
                </a:lnTo>
                <a:lnTo>
                  <a:pt x="29950" y="18900"/>
                </a:lnTo>
                <a:lnTo>
                  <a:pt x="29880" y="18970"/>
                </a:lnTo>
                <a:lnTo>
                  <a:pt x="29860" y="19030"/>
                </a:lnTo>
                <a:lnTo>
                  <a:pt x="29900" y="19060"/>
                </a:lnTo>
                <a:lnTo>
                  <a:pt x="29990" y="19040"/>
                </a:lnTo>
                <a:lnTo>
                  <a:pt x="29970" y="19210"/>
                </a:lnTo>
                <a:lnTo>
                  <a:pt x="29880" y="19320"/>
                </a:lnTo>
                <a:lnTo>
                  <a:pt x="29570" y="19460"/>
                </a:lnTo>
                <a:lnTo>
                  <a:pt x="29580" y="19280"/>
                </a:lnTo>
                <a:lnTo>
                  <a:pt x="29600" y="19150"/>
                </a:lnTo>
                <a:lnTo>
                  <a:pt x="29710" y="18900"/>
                </a:lnTo>
                <a:close/>
                <a:moveTo>
                  <a:pt x="35870" y="18900"/>
                </a:moveTo>
                <a:lnTo>
                  <a:pt x="35820" y="18890"/>
                </a:lnTo>
                <a:lnTo>
                  <a:pt x="35780" y="18870"/>
                </a:lnTo>
                <a:lnTo>
                  <a:pt x="35760" y="18830"/>
                </a:lnTo>
                <a:lnTo>
                  <a:pt x="35750" y="18780"/>
                </a:lnTo>
                <a:lnTo>
                  <a:pt x="35800" y="18760"/>
                </a:lnTo>
                <a:lnTo>
                  <a:pt x="35930" y="18750"/>
                </a:lnTo>
                <a:lnTo>
                  <a:pt x="36050" y="18710"/>
                </a:lnTo>
                <a:lnTo>
                  <a:pt x="36130" y="18620"/>
                </a:lnTo>
                <a:lnTo>
                  <a:pt x="36170" y="18670"/>
                </a:lnTo>
                <a:lnTo>
                  <a:pt x="36200" y="18610"/>
                </a:lnTo>
                <a:lnTo>
                  <a:pt x="36220" y="18570"/>
                </a:lnTo>
                <a:lnTo>
                  <a:pt x="36210" y="18530"/>
                </a:lnTo>
                <a:lnTo>
                  <a:pt x="36170" y="18470"/>
                </a:lnTo>
                <a:lnTo>
                  <a:pt x="36200" y="18440"/>
                </a:lnTo>
                <a:lnTo>
                  <a:pt x="36220" y="18440"/>
                </a:lnTo>
                <a:lnTo>
                  <a:pt x="36260" y="18470"/>
                </a:lnTo>
                <a:lnTo>
                  <a:pt x="36390" y="18520"/>
                </a:lnTo>
                <a:lnTo>
                  <a:pt x="36510" y="18510"/>
                </a:lnTo>
                <a:lnTo>
                  <a:pt x="36630" y="18530"/>
                </a:lnTo>
                <a:lnTo>
                  <a:pt x="36730" y="18670"/>
                </a:lnTo>
                <a:lnTo>
                  <a:pt x="36780" y="18670"/>
                </a:lnTo>
                <a:lnTo>
                  <a:pt x="36850" y="18550"/>
                </a:lnTo>
                <a:lnTo>
                  <a:pt x="36970" y="18570"/>
                </a:lnTo>
                <a:lnTo>
                  <a:pt x="37110" y="18670"/>
                </a:lnTo>
                <a:lnTo>
                  <a:pt x="37220" y="18780"/>
                </a:lnTo>
                <a:lnTo>
                  <a:pt x="37270" y="18930"/>
                </a:lnTo>
                <a:lnTo>
                  <a:pt x="37220" y="19130"/>
                </a:lnTo>
                <a:lnTo>
                  <a:pt x="37120" y="19310"/>
                </a:lnTo>
                <a:lnTo>
                  <a:pt x="37010" y="19420"/>
                </a:lnTo>
                <a:lnTo>
                  <a:pt x="36990" y="19360"/>
                </a:lnTo>
                <a:lnTo>
                  <a:pt x="36970" y="19340"/>
                </a:lnTo>
                <a:lnTo>
                  <a:pt x="36930" y="19350"/>
                </a:lnTo>
                <a:lnTo>
                  <a:pt x="36870" y="19370"/>
                </a:lnTo>
                <a:lnTo>
                  <a:pt x="36870" y="19280"/>
                </a:lnTo>
                <a:lnTo>
                  <a:pt x="36830" y="19220"/>
                </a:lnTo>
                <a:lnTo>
                  <a:pt x="36770" y="19190"/>
                </a:lnTo>
                <a:lnTo>
                  <a:pt x="36680" y="19180"/>
                </a:lnTo>
                <a:lnTo>
                  <a:pt x="36700" y="19220"/>
                </a:lnTo>
                <a:lnTo>
                  <a:pt x="36730" y="19320"/>
                </a:lnTo>
                <a:lnTo>
                  <a:pt x="36680" y="19320"/>
                </a:lnTo>
                <a:lnTo>
                  <a:pt x="36570" y="19140"/>
                </a:lnTo>
                <a:lnTo>
                  <a:pt x="36490" y="19070"/>
                </a:lnTo>
                <a:lnTo>
                  <a:pt x="36380" y="19110"/>
                </a:lnTo>
                <a:lnTo>
                  <a:pt x="36280" y="19160"/>
                </a:lnTo>
                <a:lnTo>
                  <a:pt x="36150" y="19160"/>
                </a:lnTo>
                <a:lnTo>
                  <a:pt x="36030" y="19130"/>
                </a:lnTo>
                <a:lnTo>
                  <a:pt x="35930" y="19090"/>
                </a:lnTo>
                <a:lnTo>
                  <a:pt x="35920" y="19050"/>
                </a:lnTo>
                <a:lnTo>
                  <a:pt x="35920" y="18980"/>
                </a:lnTo>
                <a:lnTo>
                  <a:pt x="35910" y="18920"/>
                </a:lnTo>
                <a:lnTo>
                  <a:pt x="35870" y="18900"/>
                </a:lnTo>
                <a:close/>
                <a:moveTo>
                  <a:pt x="29520" y="18630"/>
                </a:moveTo>
                <a:lnTo>
                  <a:pt x="29580" y="18620"/>
                </a:lnTo>
                <a:lnTo>
                  <a:pt x="29710" y="18670"/>
                </a:lnTo>
                <a:lnTo>
                  <a:pt x="29490" y="19130"/>
                </a:lnTo>
                <a:lnTo>
                  <a:pt x="29390" y="19220"/>
                </a:lnTo>
                <a:lnTo>
                  <a:pt x="29060" y="19320"/>
                </a:lnTo>
                <a:lnTo>
                  <a:pt x="29000" y="19280"/>
                </a:lnTo>
                <a:lnTo>
                  <a:pt x="28960" y="19210"/>
                </a:lnTo>
                <a:lnTo>
                  <a:pt x="28900" y="19170"/>
                </a:lnTo>
                <a:lnTo>
                  <a:pt x="28820" y="19220"/>
                </a:lnTo>
                <a:lnTo>
                  <a:pt x="28650" y="18980"/>
                </a:lnTo>
                <a:lnTo>
                  <a:pt x="28660" y="18900"/>
                </a:lnTo>
                <a:lnTo>
                  <a:pt x="28880" y="18900"/>
                </a:lnTo>
                <a:lnTo>
                  <a:pt x="28830" y="18810"/>
                </a:lnTo>
                <a:lnTo>
                  <a:pt x="28860" y="18740"/>
                </a:lnTo>
                <a:lnTo>
                  <a:pt x="28920" y="18720"/>
                </a:lnTo>
                <a:lnTo>
                  <a:pt x="29010" y="18760"/>
                </a:lnTo>
                <a:lnTo>
                  <a:pt x="29010" y="18670"/>
                </a:lnTo>
                <a:lnTo>
                  <a:pt x="29040" y="18680"/>
                </a:lnTo>
                <a:lnTo>
                  <a:pt x="29150" y="18710"/>
                </a:lnTo>
                <a:lnTo>
                  <a:pt x="29140" y="18640"/>
                </a:lnTo>
                <a:lnTo>
                  <a:pt x="29110" y="18570"/>
                </a:lnTo>
                <a:lnTo>
                  <a:pt x="29070" y="18520"/>
                </a:lnTo>
                <a:lnTo>
                  <a:pt x="29010" y="18470"/>
                </a:lnTo>
                <a:lnTo>
                  <a:pt x="29110" y="18470"/>
                </a:lnTo>
                <a:lnTo>
                  <a:pt x="29180" y="18500"/>
                </a:lnTo>
                <a:lnTo>
                  <a:pt x="29230" y="18510"/>
                </a:lnTo>
                <a:lnTo>
                  <a:pt x="29270" y="18480"/>
                </a:lnTo>
                <a:lnTo>
                  <a:pt x="29290" y="18430"/>
                </a:lnTo>
                <a:lnTo>
                  <a:pt x="29340" y="18520"/>
                </a:lnTo>
                <a:lnTo>
                  <a:pt x="29350" y="18590"/>
                </a:lnTo>
                <a:lnTo>
                  <a:pt x="29370" y="18650"/>
                </a:lnTo>
                <a:lnTo>
                  <a:pt x="29440" y="18710"/>
                </a:lnTo>
                <a:lnTo>
                  <a:pt x="29470" y="18710"/>
                </a:lnTo>
                <a:lnTo>
                  <a:pt x="29520" y="18630"/>
                </a:lnTo>
                <a:close/>
                <a:moveTo>
                  <a:pt x="35750" y="18670"/>
                </a:moveTo>
                <a:lnTo>
                  <a:pt x="35660" y="18600"/>
                </a:lnTo>
                <a:lnTo>
                  <a:pt x="35670" y="18530"/>
                </a:lnTo>
                <a:lnTo>
                  <a:pt x="35720" y="18450"/>
                </a:lnTo>
                <a:lnTo>
                  <a:pt x="35750" y="18350"/>
                </a:lnTo>
                <a:lnTo>
                  <a:pt x="35720" y="18170"/>
                </a:lnTo>
                <a:lnTo>
                  <a:pt x="35740" y="18110"/>
                </a:lnTo>
                <a:lnTo>
                  <a:pt x="35840" y="18100"/>
                </a:lnTo>
                <a:lnTo>
                  <a:pt x="35950" y="18240"/>
                </a:lnTo>
                <a:lnTo>
                  <a:pt x="35990" y="18330"/>
                </a:lnTo>
                <a:lnTo>
                  <a:pt x="35980" y="18470"/>
                </a:lnTo>
                <a:lnTo>
                  <a:pt x="35890" y="18430"/>
                </a:lnTo>
                <a:lnTo>
                  <a:pt x="35830" y="18480"/>
                </a:lnTo>
                <a:lnTo>
                  <a:pt x="35750" y="1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