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Capital Territory (Honiara)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Capital Territory (Honiara)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800" y="21500"/>
                </a:moveTo>
                <a:lnTo>
                  <a:pt x="34940" y="21510"/>
                </a:lnTo>
                <a:lnTo>
                  <a:pt x="35210" y="21500"/>
                </a:lnTo>
                <a:lnTo>
                  <a:pt x="35280" y="21490"/>
                </a:lnTo>
                <a:lnTo>
                  <a:pt x="35340" y="21470"/>
                </a:lnTo>
                <a:lnTo>
                  <a:pt x="35400" y="21430"/>
                </a:lnTo>
                <a:lnTo>
                  <a:pt x="35500" y="21490"/>
                </a:lnTo>
                <a:lnTo>
                  <a:pt x="35460" y="21620"/>
                </a:lnTo>
                <a:lnTo>
                  <a:pt x="35460" y="21700"/>
                </a:lnTo>
                <a:lnTo>
                  <a:pt x="35360" y="21740"/>
                </a:lnTo>
                <a:lnTo>
                  <a:pt x="35300" y="21670"/>
                </a:lnTo>
                <a:lnTo>
                  <a:pt x="35090" y="21700"/>
                </a:lnTo>
                <a:lnTo>
                  <a:pt x="34890" y="21620"/>
                </a:lnTo>
                <a:lnTo>
                  <a:pt x="3480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