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Solomon Islands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Rennell and Bellona"/>
          <p:cNvSpPr/>
          <p:nvPr/>
        </p:nvSpPr>
        <p:spPr>
          <a:xfrm>
            <a:off x="2072487" y="2052645"/>
            <a:ext cx="8046720" cy="3484229"/>
          </a:xfrm>
          <a:custGeom>
            <a:avLst/>
            <a:gdLst/>
            <a:ahLst/>
            <a:cxnLst/>
            <a:rect l="0" t="0" r="100000" b="43300"/>
            <a:pathLst>
              <a:path w="100000" h="43300">
                <a:moveTo>
                  <a:pt x="38650" y="37500"/>
                </a:moveTo>
                <a:lnTo>
                  <a:pt x="39060" y="37750"/>
                </a:lnTo>
                <a:lnTo>
                  <a:pt x="39180" y="37910"/>
                </a:lnTo>
                <a:lnTo>
                  <a:pt x="39020" y="38020"/>
                </a:lnTo>
                <a:lnTo>
                  <a:pt x="38940" y="38020"/>
                </a:lnTo>
                <a:lnTo>
                  <a:pt x="38880" y="38000"/>
                </a:lnTo>
                <a:lnTo>
                  <a:pt x="38820" y="37990"/>
                </a:lnTo>
                <a:lnTo>
                  <a:pt x="38740" y="38020"/>
                </a:lnTo>
                <a:lnTo>
                  <a:pt x="38710" y="38070"/>
                </a:lnTo>
                <a:lnTo>
                  <a:pt x="38650" y="38210"/>
                </a:lnTo>
                <a:lnTo>
                  <a:pt x="38600" y="38260"/>
                </a:lnTo>
                <a:lnTo>
                  <a:pt x="38510" y="38260"/>
                </a:lnTo>
                <a:lnTo>
                  <a:pt x="38420" y="38160"/>
                </a:lnTo>
                <a:lnTo>
                  <a:pt x="38350" y="38050"/>
                </a:lnTo>
                <a:lnTo>
                  <a:pt x="38280" y="37970"/>
                </a:lnTo>
                <a:lnTo>
                  <a:pt x="38170" y="38020"/>
                </a:lnTo>
                <a:lnTo>
                  <a:pt x="38130" y="38020"/>
                </a:lnTo>
                <a:lnTo>
                  <a:pt x="38090" y="38000"/>
                </a:lnTo>
                <a:lnTo>
                  <a:pt x="37840" y="37830"/>
                </a:lnTo>
                <a:lnTo>
                  <a:pt x="37800" y="37780"/>
                </a:lnTo>
                <a:lnTo>
                  <a:pt x="37730" y="37490"/>
                </a:lnTo>
                <a:lnTo>
                  <a:pt x="37670" y="37360"/>
                </a:lnTo>
                <a:lnTo>
                  <a:pt x="37530" y="37250"/>
                </a:lnTo>
                <a:lnTo>
                  <a:pt x="37460" y="37230"/>
                </a:lnTo>
                <a:lnTo>
                  <a:pt x="37310" y="37220"/>
                </a:lnTo>
                <a:lnTo>
                  <a:pt x="37240" y="37210"/>
                </a:lnTo>
                <a:lnTo>
                  <a:pt x="37160" y="37150"/>
                </a:lnTo>
                <a:lnTo>
                  <a:pt x="37140" y="37110"/>
                </a:lnTo>
                <a:lnTo>
                  <a:pt x="37150" y="37070"/>
                </a:lnTo>
                <a:lnTo>
                  <a:pt x="37150" y="37020"/>
                </a:lnTo>
                <a:lnTo>
                  <a:pt x="37150" y="36950"/>
                </a:lnTo>
                <a:lnTo>
                  <a:pt x="37150" y="36890"/>
                </a:lnTo>
                <a:lnTo>
                  <a:pt x="37130" y="36840"/>
                </a:lnTo>
                <a:lnTo>
                  <a:pt x="37060" y="36780"/>
                </a:lnTo>
                <a:lnTo>
                  <a:pt x="37000" y="36750"/>
                </a:lnTo>
                <a:lnTo>
                  <a:pt x="36930" y="36730"/>
                </a:lnTo>
                <a:lnTo>
                  <a:pt x="36850" y="36720"/>
                </a:lnTo>
                <a:lnTo>
                  <a:pt x="36780" y="36730"/>
                </a:lnTo>
                <a:lnTo>
                  <a:pt x="36750" y="36760"/>
                </a:lnTo>
                <a:lnTo>
                  <a:pt x="36680" y="36880"/>
                </a:lnTo>
                <a:lnTo>
                  <a:pt x="36640" y="36920"/>
                </a:lnTo>
                <a:lnTo>
                  <a:pt x="36580" y="36930"/>
                </a:lnTo>
                <a:lnTo>
                  <a:pt x="36500" y="36930"/>
                </a:lnTo>
                <a:lnTo>
                  <a:pt x="36360" y="36920"/>
                </a:lnTo>
                <a:lnTo>
                  <a:pt x="36240" y="36880"/>
                </a:lnTo>
                <a:lnTo>
                  <a:pt x="35980" y="36730"/>
                </a:lnTo>
                <a:lnTo>
                  <a:pt x="35840" y="36680"/>
                </a:lnTo>
                <a:lnTo>
                  <a:pt x="35880" y="36610"/>
                </a:lnTo>
                <a:lnTo>
                  <a:pt x="35900" y="36580"/>
                </a:lnTo>
                <a:lnTo>
                  <a:pt x="35770" y="36490"/>
                </a:lnTo>
                <a:lnTo>
                  <a:pt x="35660" y="36500"/>
                </a:lnTo>
                <a:lnTo>
                  <a:pt x="35570" y="36550"/>
                </a:lnTo>
                <a:lnTo>
                  <a:pt x="35490" y="36580"/>
                </a:lnTo>
                <a:lnTo>
                  <a:pt x="35370" y="36550"/>
                </a:lnTo>
                <a:lnTo>
                  <a:pt x="35280" y="36470"/>
                </a:lnTo>
                <a:lnTo>
                  <a:pt x="35090" y="36230"/>
                </a:lnTo>
                <a:lnTo>
                  <a:pt x="35060" y="36130"/>
                </a:lnTo>
                <a:lnTo>
                  <a:pt x="35020" y="36080"/>
                </a:lnTo>
                <a:lnTo>
                  <a:pt x="34970" y="36030"/>
                </a:lnTo>
                <a:lnTo>
                  <a:pt x="34960" y="35990"/>
                </a:lnTo>
                <a:lnTo>
                  <a:pt x="35000" y="35870"/>
                </a:lnTo>
                <a:lnTo>
                  <a:pt x="35050" y="35790"/>
                </a:lnTo>
                <a:lnTo>
                  <a:pt x="35180" y="35660"/>
                </a:lnTo>
                <a:lnTo>
                  <a:pt x="35230" y="35580"/>
                </a:lnTo>
                <a:lnTo>
                  <a:pt x="35250" y="35610"/>
                </a:lnTo>
                <a:lnTo>
                  <a:pt x="35280" y="35620"/>
                </a:lnTo>
                <a:lnTo>
                  <a:pt x="35300" y="35620"/>
                </a:lnTo>
                <a:lnTo>
                  <a:pt x="35330" y="35630"/>
                </a:lnTo>
                <a:lnTo>
                  <a:pt x="35430" y="35740"/>
                </a:lnTo>
                <a:lnTo>
                  <a:pt x="35490" y="35780"/>
                </a:lnTo>
                <a:lnTo>
                  <a:pt x="35570" y="35820"/>
                </a:lnTo>
                <a:lnTo>
                  <a:pt x="35640" y="35820"/>
                </a:lnTo>
                <a:lnTo>
                  <a:pt x="35800" y="35810"/>
                </a:lnTo>
                <a:lnTo>
                  <a:pt x="35870" y="35850"/>
                </a:lnTo>
                <a:lnTo>
                  <a:pt x="36010" y="35970"/>
                </a:lnTo>
                <a:lnTo>
                  <a:pt x="36150" y="36060"/>
                </a:lnTo>
                <a:lnTo>
                  <a:pt x="36530" y="36240"/>
                </a:lnTo>
                <a:lnTo>
                  <a:pt x="36730" y="36400"/>
                </a:lnTo>
                <a:lnTo>
                  <a:pt x="36970" y="36520"/>
                </a:lnTo>
                <a:lnTo>
                  <a:pt x="37170" y="36670"/>
                </a:lnTo>
                <a:lnTo>
                  <a:pt x="37310" y="36730"/>
                </a:lnTo>
                <a:lnTo>
                  <a:pt x="37620" y="36830"/>
                </a:lnTo>
                <a:lnTo>
                  <a:pt x="37900" y="36950"/>
                </a:lnTo>
                <a:lnTo>
                  <a:pt x="38650" y="37500"/>
                </a:lnTo>
                <a:close/>
                <a:moveTo>
                  <a:pt x="33880" y="34390"/>
                </a:moveTo>
                <a:lnTo>
                  <a:pt x="34000" y="34410"/>
                </a:lnTo>
                <a:lnTo>
                  <a:pt x="34110" y="34440"/>
                </a:lnTo>
                <a:lnTo>
                  <a:pt x="34190" y="34510"/>
                </a:lnTo>
                <a:lnTo>
                  <a:pt x="34210" y="34630"/>
                </a:lnTo>
                <a:lnTo>
                  <a:pt x="34050" y="34570"/>
                </a:lnTo>
                <a:lnTo>
                  <a:pt x="33920" y="34530"/>
                </a:lnTo>
                <a:lnTo>
                  <a:pt x="33800" y="34480"/>
                </a:lnTo>
                <a:lnTo>
                  <a:pt x="33690" y="34340"/>
                </a:lnTo>
                <a:lnTo>
                  <a:pt x="33740" y="34340"/>
                </a:lnTo>
                <a:lnTo>
                  <a:pt x="33790" y="34350"/>
                </a:lnTo>
                <a:lnTo>
                  <a:pt x="33830" y="34360"/>
                </a:lnTo>
                <a:lnTo>
                  <a:pt x="33880" y="34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Makira"/>
          <p:cNvSpPr/>
          <p:nvPr/>
        </p:nvSpPr>
        <p:spPr>
          <a:xfrm>
            <a:off x="2072487" y="2052645"/>
            <a:ext cx="8046720" cy="3484229"/>
          </a:xfrm>
          <a:custGeom>
            <a:avLst/>
            <a:gdLst/>
            <a:ahLst/>
            <a:cxnLst/>
            <a:rect l="0" t="0" r="100000" b="43300"/>
            <a:pathLst>
              <a:path w="100000" h="43300">
                <a:moveTo>
                  <a:pt x="47090" y="27320"/>
                </a:moveTo>
                <a:lnTo>
                  <a:pt x="47130" y="27250"/>
                </a:lnTo>
                <a:lnTo>
                  <a:pt x="47100" y="27230"/>
                </a:lnTo>
                <a:lnTo>
                  <a:pt x="47050" y="27210"/>
                </a:lnTo>
                <a:lnTo>
                  <a:pt x="47020" y="27200"/>
                </a:lnTo>
                <a:lnTo>
                  <a:pt x="46930" y="27030"/>
                </a:lnTo>
                <a:lnTo>
                  <a:pt x="46930" y="26940"/>
                </a:lnTo>
                <a:lnTo>
                  <a:pt x="47020" y="26860"/>
                </a:lnTo>
                <a:lnTo>
                  <a:pt x="47170" y="26980"/>
                </a:lnTo>
                <a:lnTo>
                  <a:pt x="47280" y="27180"/>
                </a:lnTo>
                <a:lnTo>
                  <a:pt x="47290" y="27360"/>
                </a:lnTo>
                <a:lnTo>
                  <a:pt x="47140" y="27440"/>
                </a:lnTo>
                <a:lnTo>
                  <a:pt x="47090" y="27430"/>
                </a:lnTo>
                <a:lnTo>
                  <a:pt x="47070" y="27400"/>
                </a:lnTo>
                <a:lnTo>
                  <a:pt x="47060" y="27370"/>
                </a:lnTo>
                <a:lnTo>
                  <a:pt x="47090" y="27320"/>
                </a:lnTo>
                <a:close/>
                <a:moveTo>
                  <a:pt x="51420" y="31150"/>
                </a:moveTo>
                <a:lnTo>
                  <a:pt x="51490" y="31110"/>
                </a:lnTo>
                <a:lnTo>
                  <a:pt x="51540" y="31170"/>
                </a:lnTo>
                <a:lnTo>
                  <a:pt x="51530" y="31250"/>
                </a:lnTo>
                <a:lnTo>
                  <a:pt x="51440" y="31290"/>
                </a:lnTo>
                <a:lnTo>
                  <a:pt x="51350" y="31280"/>
                </a:lnTo>
                <a:lnTo>
                  <a:pt x="51270" y="31250"/>
                </a:lnTo>
                <a:lnTo>
                  <a:pt x="51190" y="31250"/>
                </a:lnTo>
                <a:lnTo>
                  <a:pt x="51090" y="31290"/>
                </a:lnTo>
                <a:lnTo>
                  <a:pt x="51040" y="31260"/>
                </a:lnTo>
                <a:lnTo>
                  <a:pt x="50970" y="31250"/>
                </a:lnTo>
                <a:lnTo>
                  <a:pt x="50860" y="31240"/>
                </a:lnTo>
                <a:lnTo>
                  <a:pt x="50760" y="31230"/>
                </a:lnTo>
                <a:lnTo>
                  <a:pt x="50270" y="31040"/>
                </a:lnTo>
                <a:lnTo>
                  <a:pt x="50120" y="31060"/>
                </a:lnTo>
                <a:lnTo>
                  <a:pt x="49970" y="31200"/>
                </a:lnTo>
                <a:lnTo>
                  <a:pt x="49890" y="31160"/>
                </a:lnTo>
                <a:lnTo>
                  <a:pt x="49800" y="31140"/>
                </a:lnTo>
                <a:lnTo>
                  <a:pt x="49620" y="31150"/>
                </a:lnTo>
                <a:lnTo>
                  <a:pt x="49550" y="31130"/>
                </a:lnTo>
                <a:lnTo>
                  <a:pt x="49500" y="31090"/>
                </a:lnTo>
                <a:lnTo>
                  <a:pt x="49460" y="31050"/>
                </a:lnTo>
                <a:lnTo>
                  <a:pt x="49410" y="31010"/>
                </a:lnTo>
                <a:lnTo>
                  <a:pt x="49110" y="30890"/>
                </a:lnTo>
                <a:lnTo>
                  <a:pt x="49000" y="30800"/>
                </a:lnTo>
                <a:lnTo>
                  <a:pt x="48940" y="30770"/>
                </a:lnTo>
                <a:lnTo>
                  <a:pt x="48850" y="30780"/>
                </a:lnTo>
                <a:lnTo>
                  <a:pt x="48650" y="30850"/>
                </a:lnTo>
                <a:lnTo>
                  <a:pt x="48590" y="30840"/>
                </a:lnTo>
                <a:lnTo>
                  <a:pt x="48520" y="30800"/>
                </a:lnTo>
                <a:lnTo>
                  <a:pt x="48240" y="30720"/>
                </a:lnTo>
                <a:lnTo>
                  <a:pt x="48250" y="30730"/>
                </a:lnTo>
                <a:lnTo>
                  <a:pt x="48210" y="30750"/>
                </a:lnTo>
                <a:lnTo>
                  <a:pt x="48120" y="30770"/>
                </a:lnTo>
                <a:lnTo>
                  <a:pt x="48080" y="30750"/>
                </a:lnTo>
                <a:lnTo>
                  <a:pt x="48010" y="30690"/>
                </a:lnTo>
                <a:lnTo>
                  <a:pt x="47980" y="30670"/>
                </a:lnTo>
                <a:lnTo>
                  <a:pt x="47920" y="30650"/>
                </a:lnTo>
                <a:lnTo>
                  <a:pt x="47870" y="30600"/>
                </a:lnTo>
                <a:lnTo>
                  <a:pt x="47820" y="30480"/>
                </a:lnTo>
                <a:lnTo>
                  <a:pt x="47780" y="30580"/>
                </a:lnTo>
                <a:lnTo>
                  <a:pt x="47770" y="30630"/>
                </a:lnTo>
                <a:lnTo>
                  <a:pt x="47620" y="30520"/>
                </a:lnTo>
                <a:lnTo>
                  <a:pt x="47540" y="30500"/>
                </a:lnTo>
                <a:lnTo>
                  <a:pt x="47440" y="30530"/>
                </a:lnTo>
                <a:lnTo>
                  <a:pt x="47420" y="30490"/>
                </a:lnTo>
                <a:lnTo>
                  <a:pt x="47370" y="30430"/>
                </a:lnTo>
                <a:lnTo>
                  <a:pt x="47350" y="30390"/>
                </a:lnTo>
                <a:lnTo>
                  <a:pt x="47290" y="30420"/>
                </a:lnTo>
                <a:lnTo>
                  <a:pt x="47230" y="30370"/>
                </a:lnTo>
                <a:lnTo>
                  <a:pt x="47200" y="30300"/>
                </a:lnTo>
                <a:lnTo>
                  <a:pt x="47210" y="30250"/>
                </a:lnTo>
                <a:lnTo>
                  <a:pt x="47150" y="30170"/>
                </a:lnTo>
                <a:lnTo>
                  <a:pt x="47060" y="30160"/>
                </a:lnTo>
                <a:lnTo>
                  <a:pt x="46970" y="30170"/>
                </a:lnTo>
                <a:lnTo>
                  <a:pt x="46880" y="30150"/>
                </a:lnTo>
                <a:lnTo>
                  <a:pt x="46830" y="30080"/>
                </a:lnTo>
                <a:lnTo>
                  <a:pt x="46810" y="30000"/>
                </a:lnTo>
                <a:lnTo>
                  <a:pt x="46780" y="29940"/>
                </a:lnTo>
                <a:lnTo>
                  <a:pt x="46670" y="29910"/>
                </a:lnTo>
                <a:lnTo>
                  <a:pt x="46640" y="29870"/>
                </a:lnTo>
                <a:lnTo>
                  <a:pt x="46550" y="29780"/>
                </a:lnTo>
                <a:lnTo>
                  <a:pt x="46450" y="29720"/>
                </a:lnTo>
                <a:lnTo>
                  <a:pt x="46410" y="29750"/>
                </a:lnTo>
                <a:lnTo>
                  <a:pt x="46380" y="29810"/>
                </a:lnTo>
                <a:lnTo>
                  <a:pt x="46310" y="29760"/>
                </a:lnTo>
                <a:lnTo>
                  <a:pt x="46180" y="29630"/>
                </a:lnTo>
                <a:lnTo>
                  <a:pt x="46180" y="29570"/>
                </a:lnTo>
                <a:lnTo>
                  <a:pt x="46150" y="29530"/>
                </a:lnTo>
                <a:lnTo>
                  <a:pt x="46100" y="29500"/>
                </a:lnTo>
                <a:lnTo>
                  <a:pt x="46040" y="29480"/>
                </a:lnTo>
                <a:lnTo>
                  <a:pt x="46050" y="29430"/>
                </a:lnTo>
                <a:lnTo>
                  <a:pt x="46040" y="29380"/>
                </a:lnTo>
                <a:lnTo>
                  <a:pt x="46000" y="29340"/>
                </a:lnTo>
                <a:lnTo>
                  <a:pt x="45950" y="29290"/>
                </a:lnTo>
                <a:lnTo>
                  <a:pt x="45890" y="29360"/>
                </a:lnTo>
                <a:lnTo>
                  <a:pt x="45810" y="29380"/>
                </a:lnTo>
                <a:lnTo>
                  <a:pt x="45710" y="29370"/>
                </a:lnTo>
                <a:lnTo>
                  <a:pt x="45620" y="29340"/>
                </a:lnTo>
                <a:lnTo>
                  <a:pt x="45760" y="28910"/>
                </a:lnTo>
                <a:lnTo>
                  <a:pt x="45680" y="28860"/>
                </a:lnTo>
                <a:lnTo>
                  <a:pt x="45670" y="28800"/>
                </a:lnTo>
                <a:lnTo>
                  <a:pt x="45680" y="28720"/>
                </a:lnTo>
                <a:lnTo>
                  <a:pt x="45640" y="28650"/>
                </a:lnTo>
                <a:lnTo>
                  <a:pt x="45600" y="28640"/>
                </a:lnTo>
                <a:lnTo>
                  <a:pt x="45460" y="28670"/>
                </a:lnTo>
                <a:lnTo>
                  <a:pt x="45380" y="28670"/>
                </a:lnTo>
                <a:lnTo>
                  <a:pt x="45450" y="28590"/>
                </a:lnTo>
                <a:lnTo>
                  <a:pt x="45500" y="28480"/>
                </a:lnTo>
                <a:lnTo>
                  <a:pt x="45490" y="28380"/>
                </a:lnTo>
                <a:lnTo>
                  <a:pt x="45380" y="28340"/>
                </a:lnTo>
                <a:lnTo>
                  <a:pt x="45450" y="28170"/>
                </a:lnTo>
                <a:lnTo>
                  <a:pt x="45500" y="28090"/>
                </a:lnTo>
                <a:lnTo>
                  <a:pt x="45550" y="28050"/>
                </a:lnTo>
                <a:lnTo>
                  <a:pt x="45580" y="28040"/>
                </a:lnTo>
                <a:lnTo>
                  <a:pt x="45570" y="28010"/>
                </a:lnTo>
                <a:lnTo>
                  <a:pt x="45520" y="27960"/>
                </a:lnTo>
                <a:lnTo>
                  <a:pt x="45490" y="27950"/>
                </a:lnTo>
                <a:lnTo>
                  <a:pt x="45380" y="27960"/>
                </a:lnTo>
                <a:lnTo>
                  <a:pt x="45340" y="27960"/>
                </a:lnTo>
                <a:lnTo>
                  <a:pt x="45290" y="27920"/>
                </a:lnTo>
                <a:lnTo>
                  <a:pt x="45260" y="27870"/>
                </a:lnTo>
                <a:lnTo>
                  <a:pt x="45220" y="27830"/>
                </a:lnTo>
                <a:lnTo>
                  <a:pt x="45120" y="27820"/>
                </a:lnTo>
                <a:lnTo>
                  <a:pt x="44940" y="27820"/>
                </a:lnTo>
                <a:lnTo>
                  <a:pt x="44860" y="27800"/>
                </a:lnTo>
                <a:lnTo>
                  <a:pt x="44830" y="27750"/>
                </a:lnTo>
                <a:lnTo>
                  <a:pt x="44780" y="27720"/>
                </a:lnTo>
                <a:lnTo>
                  <a:pt x="44690" y="27710"/>
                </a:lnTo>
                <a:lnTo>
                  <a:pt x="44540" y="27720"/>
                </a:lnTo>
                <a:lnTo>
                  <a:pt x="44500" y="27740"/>
                </a:lnTo>
                <a:lnTo>
                  <a:pt x="44470" y="27780"/>
                </a:lnTo>
                <a:lnTo>
                  <a:pt x="44440" y="27800"/>
                </a:lnTo>
                <a:lnTo>
                  <a:pt x="44380" y="27820"/>
                </a:lnTo>
                <a:lnTo>
                  <a:pt x="44330" y="27810"/>
                </a:lnTo>
                <a:lnTo>
                  <a:pt x="44290" y="27780"/>
                </a:lnTo>
                <a:lnTo>
                  <a:pt x="44110" y="27750"/>
                </a:lnTo>
                <a:lnTo>
                  <a:pt x="44040" y="27730"/>
                </a:lnTo>
                <a:lnTo>
                  <a:pt x="43980" y="27670"/>
                </a:lnTo>
                <a:lnTo>
                  <a:pt x="43950" y="27570"/>
                </a:lnTo>
                <a:lnTo>
                  <a:pt x="44010" y="27420"/>
                </a:lnTo>
                <a:lnTo>
                  <a:pt x="43980" y="27340"/>
                </a:lnTo>
                <a:lnTo>
                  <a:pt x="44010" y="27310"/>
                </a:lnTo>
                <a:lnTo>
                  <a:pt x="44030" y="27290"/>
                </a:lnTo>
                <a:lnTo>
                  <a:pt x="44040" y="27270"/>
                </a:lnTo>
                <a:lnTo>
                  <a:pt x="44080" y="27250"/>
                </a:lnTo>
                <a:lnTo>
                  <a:pt x="44030" y="27140"/>
                </a:lnTo>
                <a:lnTo>
                  <a:pt x="44030" y="26990"/>
                </a:lnTo>
                <a:lnTo>
                  <a:pt x="44080" y="26860"/>
                </a:lnTo>
                <a:lnTo>
                  <a:pt x="44210" y="26820"/>
                </a:lnTo>
                <a:lnTo>
                  <a:pt x="44250" y="26840"/>
                </a:lnTo>
                <a:lnTo>
                  <a:pt x="44290" y="26850"/>
                </a:lnTo>
                <a:lnTo>
                  <a:pt x="44330" y="26880"/>
                </a:lnTo>
                <a:lnTo>
                  <a:pt x="44360" y="26910"/>
                </a:lnTo>
                <a:lnTo>
                  <a:pt x="44740" y="26840"/>
                </a:lnTo>
                <a:lnTo>
                  <a:pt x="45460" y="27170"/>
                </a:lnTo>
                <a:lnTo>
                  <a:pt x="46200" y="27630"/>
                </a:lnTo>
                <a:lnTo>
                  <a:pt x="46600" y="27960"/>
                </a:lnTo>
                <a:lnTo>
                  <a:pt x="46730" y="27910"/>
                </a:lnTo>
                <a:lnTo>
                  <a:pt x="46810" y="27960"/>
                </a:lnTo>
                <a:lnTo>
                  <a:pt x="46950" y="28180"/>
                </a:lnTo>
                <a:lnTo>
                  <a:pt x="47050" y="28240"/>
                </a:lnTo>
                <a:lnTo>
                  <a:pt x="47160" y="28250"/>
                </a:lnTo>
                <a:lnTo>
                  <a:pt x="47260" y="28240"/>
                </a:lnTo>
                <a:lnTo>
                  <a:pt x="47350" y="28250"/>
                </a:lnTo>
                <a:lnTo>
                  <a:pt x="47430" y="28280"/>
                </a:lnTo>
                <a:lnTo>
                  <a:pt x="47640" y="28410"/>
                </a:lnTo>
                <a:lnTo>
                  <a:pt x="47670" y="28460"/>
                </a:lnTo>
                <a:lnTo>
                  <a:pt x="47740" y="28530"/>
                </a:lnTo>
                <a:lnTo>
                  <a:pt x="47890" y="28540"/>
                </a:lnTo>
                <a:lnTo>
                  <a:pt x="48050" y="28500"/>
                </a:lnTo>
                <a:lnTo>
                  <a:pt x="48150" y="28440"/>
                </a:lnTo>
                <a:lnTo>
                  <a:pt x="48400" y="28520"/>
                </a:lnTo>
                <a:lnTo>
                  <a:pt x="48520" y="28530"/>
                </a:lnTo>
                <a:lnTo>
                  <a:pt x="48610" y="28480"/>
                </a:lnTo>
                <a:lnTo>
                  <a:pt x="48670" y="28540"/>
                </a:lnTo>
                <a:lnTo>
                  <a:pt x="48770" y="28670"/>
                </a:lnTo>
                <a:lnTo>
                  <a:pt x="48840" y="28720"/>
                </a:lnTo>
                <a:lnTo>
                  <a:pt x="48920" y="28750"/>
                </a:lnTo>
                <a:lnTo>
                  <a:pt x="49150" y="28720"/>
                </a:lnTo>
                <a:lnTo>
                  <a:pt x="49260" y="28750"/>
                </a:lnTo>
                <a:lnTo>
                  <a:pt x="49300" y="28730"/>
                </a:lnTo>
                <a:lnTo>
                  <a:pt x="49330" y="28580"/>
                </a:lnTo>
                <a:lnTo>
                  <a:pt x="49370" y="28550"/>
                </a:lnTo>
                <a:lnTo>
                  <a:pt x="49440" y="28530"/>
                </a:lnTo>
                <a:lnTo>
                  <a:pt x="49500" y="28530"/>
                </a:lnTo>
                <a:lnTo>
                  <a:pt x="49640" y="28600"/>
                </a:lnTo>
                <a:lnTo>
                  <a:pt x="49820" y="28850"/>
                </a:lnTo>
                <a:lnTo>
                  <a:pt x="49900" y="28910"/>
                </a:lnTo>
                <a:lnTo>
                  <a:pt x="49970" y="28960"/>
                </a:lnTo>
                <a:lnTo>
                  <a:pt x="50030" y="29060"/>
                </a:lnTo>
                <a:lnTo>
                  <a:pt x="50170" y="29440"/>
                </a:lnTo>
                <a:lnTo>
                  <a:pt x="50200" y="29480"/>
                </a:lnTo>
                <a:lnTo>
                  <a:pt x="50250" y="29530"/>
                </a:lnTo>
                <a:lnTo>
                  <a:pt x="50300" y="29540"/>
                </a:lnTo>
                <a:lnTo>
                  <a:pt x="50330" y="29570"/>
                </a:lnTo>
                <a:lnTo>
                  <a:pt x="50370" y="29800"/>
                </a:lnTo>
                <a:lnTo>
                  <a:pt x="50420" y="29900"/>
                </a:lnTo>
                <a:lnTo>
                  <a:pt x="50510" y="29980"/>
                </a:lnTo>
                <a:lnTo>
                  <a:pt x="50750" y="30140"/>
                </a:lnTo>
                <a:lnTo>
                  <a:pt x="50820" y="30230"/>
                </a:lnTo>
                <a:lnTo>
                  <a:pt x="50850" y="30340"/>
                </a:lnTo>
                <a:lnTo>
                  <a:pt x="50850" y="30740"/>
                </a:lnTo>
                <a:lnTo>
                  <a:pt x="50830" y="30770"/>
                </a:lnTo>
                <a:lnTo>
                  <a:pt x="50790" y="30780"/>
                </a:lnTo>
                <a:lnTo>
                  <a:pt x="50740" y="30820"/>
                </a:lnTo>
                <a:lnTo>
                  <a:pt x="50700" y="30870"/>
                </a:lnTo>
                <a:lnTo>
                  <a:pt x="50670" y="30910"/>
                </a:lnTo>
                <a:lnTo>
                  <a:pt x="50720" y="31080"/>
                </a:lnTo>
                <a:lnTo>
                  <a:pt x="50930" y="31120"/>
                </a:lnTo>
                <a:lnTo>
                  <a:pt x="51200" y="31110"/>
                </a:lnTo>
                <a:lnTo>
                  <a:pt x="51420" y="31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Temotu"/>
          <p:cNvSpPr/>
          <p:nvPr/>
        </p:nvSpPr>
        <p:spPr>
          <a:xfrm>
            <a:off x="2072487" y="2052645"/>
            <a:ext cx="8046720" cy="3484229"/>
          </a:xfrm>
          <a:custGeom>
            <a:avLst/>
            <a:gdLst/>
            <a:ahLst/>
            <a:cxnLst/>
            <a:rect l="0" t="0" r="100000" b="43300"/>
            <a:pathLst>
              <a:path w="100000" h="43300">
                <a:moveTo>
                  <a:pt x="84170" y="24640"/>
                </a:moveTo>
                <a:lnTo>
                  <a:pt x="84120" y="24520"/>
                </a:lnTo>
                <a:lnTo>
                  <a:pt x="84150" y="24450"/>
                </a:lnTo>
                <a:lnTo>
                  <a:pt x="84230" y="24460"/>
                </a:lnTo>
                <a:lnTo>
                  <a:pt x="84300" y="24550"/>
                </a:lnTo>
                <a:lnTo>
                  <a:pt x="84330" y="24640"/>
                </a:lnTo>
                <a:lnTo>
                  <a:pt x="84310" y="24690"/>
                </a:lnTo>
                <a:lnTo>
                  <a:pt x="84260" y="24700"/>
                </a:lnTo>
                <a:lnTo>
                  <a:pt x="84170" y="24640"/>
                </a:lnTo>
                <a:close/>
                <a:moveTo>
                  <a:pt x="83620" y="24070"/>
                </a:moveTo>
                <a:lnTo>
                  <a:pt x="83700" y="24060"/>
                </a:lnTo>
                <a:lnTo>
                  <a:pt x="83730" y="24070"/>
                </a:lnTo>
                <a:lnTo>
                  <a:pt x="83700" y="24090"/>
                </a:lnTo>
                <a:lnTo>
                  <a:pt x="83620" y="24070"/>
                </a:lnTo>
                <a:close/>
                <a:moveTo>
                  <a:pt x="82470" y="36830"/>
                </a:moveTo>
                <a:lnTo>
                  <a:pt x="82480" y="36930"/>
                </a:lnTo>
                <a:lnTo>
                  <a:pt x="82470" y="37070"/>
                </a:lnTo>
                <a:lnTo>
                  <a:pt x="82840" y="37040"/>
                </a:lnTo>
                <a:lnTo>
                  <a:pt x="82880" y="37310"/>
                </a:lnTo>
                <a:lnTo>
                  <a:pt x="82370" y="37350"/>
                </a:lnTo>
                <a:lnTo>
                  <a:pt x="82230" y="37370"/>
                </a:lnTo>
                <a:lnTo>
                  <a:pt x="82110" y="37360"/>
                </a:lnTo>
                <a:lnTo>
                  <a:pt x="81920" y="37340"/>
                </a:lnTo>
                <a:lnTo>
                  <a:pt x="81820" y="37200"/>
                </a:lnTo>
                <a:lnTo>
                  <a:pt x="81740" y="37120"/>
                </a:lnTo>
                <a:lnTo>
                  <a:pt x="81640" y="37090"/>
                </a:lnTo>
                <a:lnTo>
                  <a:pt x="81610" y="37030"/>
                </a:lnTo>
                <a:lnTo>
                  <a:pt x="81490" y="36890"/>
                </a:lnTo>
                <a:lnTo>
                  <a:pt x="81400" y="36780"/>
                </a:lnTo>
                <a:lnTo>
                  <a:pt x="81400" y="36670"/>
                </a:lnTo>
                <a:lnTo>
                  <a:pt x="81460" y="36600"/>
                </a:lnTo>
                <a:lnTo>
                  <a:pt x="81520" y="36560"/>
                </a:lnTo>
                <a:lnTo>
                  <a:pt x="81660" y="36490"/>
                </a:lnTo>
                <a:lnTo>
                  <a:pt x="81790" y="36490"/>
                </a:lnTo>
                <a:lnTo>
                  <a:pt x="81950" y="36500"/>
                </a:lnTo>
                <a:lnTo>
                  <a:pt x="82100" y="36470"/>
                </a:lnTo>
                <a:lnTo>
                  <a:pt x="82260" y="36500"/>
                </a:lnTo>
                <a:lnTo>
                  <a:pt x="82550" y="36610"/>
                </a:lnTo>
                <a:lnTo>
                  <a:pt x="82470" y="36830"/>
                </a:lnTo>
                <a:close/>
                <a:moveTo>
                  <a:pt x="79970" y="34340"/>
                </a:moveTo>
                <a:lnTo>
                  <a:pt x="79810" y="34510"/>
                </a:lnTo>
                <a:lnTo>
                  <a:pt x="79760" y="34520"/>
                </a:lnTo>
                <a:lnTo>
                  <a:pt x="79690" y="34540"/>
                </a:lnTo>
                <a:lnTo>
                  <a:pt x="79640" y="34520"/>
                </a:lnTo>
                <a:lnTo>
                  <a:pt x="79580" y="34490"/>
                </a:lnTo>
                <a:lnTo>
                  <a:pt x="79580" y="34440"/>
                </a:lnTo>
                <a:lnTo>
                  <a:pt x="79580" y="34380"/>
                </a:lnTo>
                <a:lnTo>
                  <a:pt x="79620" y="34330"/>
                </a:lnTo>
                <a:lnTo>
                  <a:pt x="79650" y="34280"/>
                </a:lnTo>
                <a:lnTo>
                  <a:pt x="79640" y="34190"/>
                </a:lnTo>
                <a:lnTo>
                  <a:pt x="79540" y="34240"/>
                </a:lnTo>
                <a:lnTo>
                  <a:pt x="79470" y="34310"/>
                </a:lnTo>
                <a:lnTo>
                  <a:pt x="79430" y="34250"/>
                </a:lnTo>
                <a:lnTo>
                  <a:pt x="79440" y="34090"/>
                </a:lnTo>
                <a:lnTo>
                  <a:pt x="79540" y="33970"/>
                </a:lnTo>
                <a:lnTo>
                  <a:pt x="79660" y="33860"/>
                </a:lnTo>
                <a:lnTo>
                  <a:pt x="79750" y="33830"/>
                </a:lnTo>
                <a:lnTo>
                  <a:pt x="79850" y="33860"/>
                </a:lnTo>
                <a:lnTo>
                  <a:pt x="79960" y="33950"/>
                </a:lnTo>
                <a:lnTo>
                  <a:pt x="80010" y="34050"/>
                </a:lnTo>
                <a:lnTo>
                  <a:pt x="80020" y="34180"/>
                </a:lnTo>
                <a:lnTo>
                  <a:pt x="79970" y="34340"/>
                </a:lnTo>
                <a:close/>
                <a:moveTo>
                  <a:pt x="77170" y="30240"/>
                </a:moveTo>
                <a:lnTo>
                  <a:pt x="77100" y="30320"/>
                </a:lnTo>
                <a:lnTo>
                  <a:pt x="77070" y="30460"/>
                </a:lnTo>
                <a:lnTo>
                  <a:pt x="76820" y="30560"/>
                </a:lnTo>
                <a:lnTo>
                  <a:pt x="76740" y="30630"/>
                </a:lnTo>
                <a:lnTo>
                  <a:pt x="76610" y="30690"/>
                </a:lnTo>
                <a:lnTo>
                  <a:pt x="76540" y="30750"/>
                </a:lnTo>
                <a:lnTo>
                  <a:pt x="76400" y="30740"/>
                </a:lnTo>
                <a:lnTo>
                  <a:pt x="76360" y="30750"/>
                </a:lnTo>
                <a:lnTo>
                  <a:pt x="76180" y="30680"/>
                </a:lnTo>
                <a:lnTo>
                  <a:pt x="76100" y="30750"/>
                </a:lnTo>
                <a:lnTo>
                  <a:pt x="76030" y="30800"/>
                </a:lnTo>
                <a:lnTo>
                  <a:pt x="75960" y="30770"/>
                </a:lnTo>
                <a:lnTo>
                  <a:pt x="75720" y="30810"/>
                </a:lnTo>
                <a:lnTo>
                  <a:pt x="75430" y="31150"/>
                </a:lnTo>
                <a:lnTo>
                  <a:pt x="75220" y="31460"/>
                </a:lnTo>
                <a:lnTo>
                  <a:pt x="75140" y="31370"/>
                </a:lnTo>
                <a:lnTo>
                  <a:pt x="75160" y="31180"/>
                </a:lnTo>
                <a:lnTo>
                  <a:pt x="75080" y="31080"/>
                </a:lnTo>
                <a:lnTo>
                  <a:pt x="74990" y="31070"/>
                </a:lnTo>
                <a:lnTo>
                  <a:pt x="74800" y="31240"/>
                </a:lnTo>
                <a:lnTo>
                  <a:pt x="74600" y="31230"/>
                </a:lnTo>
                <a:lnTo>
                  <a:pt x="74500" y="31070"/>
                </a:lnTo>
                <a:lnTo>
                  <a:pt x="74480" y="30790"/>
                </a:lnTo>
                <a:lnTo>
                  <a:pt x="74480" y="30650"/>
                </a:lnTo>
                <a:lnTo>
                  <a:pt x="74610" y="30550"/>
                </a:lnTo>
                <a:lnTo>
                  <a:pt x="74670" y="30460"/>
                </a:lnTo>
                <a:lnTo>
                  <a:pt x="74750" y="30350"/>
                </a:lnTo>
                <a:lnTo>
                  <a:pt x="74810" y="30350"/>
                </a:lnTo>
                <a:lnTo>
                  <a:pt x="74780" y="30590"/>
                </a:lnTo>
                <a:lnTo>
                  <a:pt x="74880" y="30700"/>
                </a:lnTo>
                <a:lnTo>
                  <a:pt x="74950" y="30720"/>
                </a:lnTo>
                <a:lnTo>
                  <a:pt x="74980" y="30630"/>
                </a:lnTo>
                <a:lnTo>
                  <a:pt x="74990" y="30520"/>
                </a:lnTo>
                <a:lnTo>
                  <a:pt x="75010" y="30340"/>
                </a:lnTo>
                <a:lnTo>
                  <a:pt x="75130" y="30180"/>
                </a:lnTo>
                <a:lnTo>
                  <a:pt x="75330" y="29990"/>
                </a:lnTo>
                <a:lnTo>
                  <a:pt x="75640" y="29960"/>
                </a:lnTo>
                <a:lnTo>
                  <a:pt x="76130" y="30020"/>
                </a:lnTo>
                <a:lnTo>
                  <a:pt x="76350" y="29920"/>
                </a:lnTo>
                <a:lnTo>
                  <a:pt x="76580" y="29970"/>
                </a:lnTo>
                <a:lnTo>
                  <a:pt x="76700" y="30030"/>
                </a:lnTo>
                <a:lnTo>
                  <a:pt x="76720" y="30060"/>
                </a:lnTo>
                <a:lnTo>
                  <a:pt x="76740" y="30090"/>
                </a:lnTo>
                <a:lnTo>
                  <a:pt x="76950" y="30060"/>
                </a:lnTo>
                <a:lnTo>
                  <a:pt x="77140" y="30070"/>
                </a:lnTo>
                <a:lnTo>
                  <a:pt x="77170" y="30240"/>
                </a:lnTo>
                <a:close/>
                <a:moveTo>
                  <a:pt x="95360" y="41200"/>
                </a:moveTo>
                <a:lnTo>
                  <a:pt x="95430" y="41200"/>
                </a:lnTo>
                <a:lnTo>
                  <a:pt x="95450" y="41300"/>
                </a:lnTo>
                <a:lnTo>
                  <a:pt x="95410" y="41330"/>
                </a:lnTo>
                <a:lnTo>
                  <a:pt x="95290" y="41370"/>
                </a:lnTo>
                <a:lnTo>
                  <a:pt x="95260" y="41310"/>
                </a:lnTo>
                <a:lnTo>
                  <a:pt x="95320" y="41250"/>
                </a:lnTo>
                <a:lnTo>
                  <a:pt x="95360" y="41200"/>
                </a:lnTo>
                <a:close/>
                <a:moveTo>
                  <a:pt x="74430" y="28350"/>
                </a:moveTo>
                <a:lnTo>
                  <a:pt x="74360" y="28370"/>
                </a:lnTo>
                <a:lnTo>
                  <a:pt x="74310" y="28360"/>
                </a:lnTo>
                <a:lnTo>
                  <a:pt x="74270" y="28290"/>
                </a:lnTo>
                <a:lnTo>
                  <a:pt x="74280" y="28210"/>
                </a:lnTo>
                <a:lnTo>
                  <a:pt x="74300" y="28170"/>
                </a:lnTo>
                <a:lnTo>
                  <a:pt x="74340" y="28130"/>
                </a:lnTo>
                <a:lnTo>
                  <a:pt x="74430" y="28160"/>
                </a:lnTo>
                <a:lnTo>
                  <a:pt x="74490" y="28250"/>
                </a:lnTo>
                <a:lnTo>
                  <a:pt x="74480" y="28320"/>
                </a:lnTo>
                <a:lnTo>
                  <a:pt x="74430" y="28350"/>
                </a:lnTo>
                <a:close/>
                <a:moveTo>
                  <a:pt x="82890" y="36650"/>
                </a:moveTo>
                <a:lnTo>
                  <a:pt x="82890" y="36710"/>
                </a:lnTo>
                <a:lnTo>
                  <a:pt x="82850" y="36820"/>
                </a:lnTo>
                <a:lnTo>
                  <a:pt x="82740" y="36900"/>
                </a:lnTo>
                <a:lnTo>
                  <a:pt x="82620" y="36920"/>
                </a:lnTo>
                <a:lnTo>
                  <a:pt x="82570" y="36840"/>
                </a:lnTo>
                <a:lnTo>
                  <a:pt x="82610" y="36720"/>
                </a:lnTo>
                <a:lnTo>
                  <a:pt x="82700" y="36640"/>
                </a:lnTo>
                <a:lnTo>
                  <a:pt x="82830" y="36620"/>
                </a:lnTo>
                <a:lnTo>
                  <a:pt x="82890" y="36650"/>
                </a:lnTo>
                <a:close/>
                <a:moveTo>
                  <a:pt x="77890" y="27270"/>
                </a:moveTo>
                <a:lnTo>
                  <a:pt x="77990" y="27260"/>
                </a:lnTo>
                <a:lnTo>
                  <a:pt x="78080" y="27320"/>
                </a:lnTo>
                <a:lnTo>
                  <a:pt x="78010" y="27450"/>
                </a:lnTo>
                <a:lnTo>
                  <a:pt x="77880" y="27570"/>
                </a:lnTo>
                <a:lnTo>
                  <a:pt x="77780" y="27590"/>
                </a:lnTo>
                <a:lnTo>
                  <a:pt x="77780" y="27490"/>
                </a:lnTo>
                <a:lnTo>
                  <a:pt x="77790" y="27390"/>
                </a:lnTo>
                <a:lnTo>
                  <a:pt x="77740" y="27390"/>
                </a:lnTo>
                <a:lnTo>
                  <a:pt x="77730" y="27340"/>
                </a:lnTo>
                <a:lnTo>
                  <a:pt x="77770" y="27200"/>
                </a:lnTo>
                <a:lnTo>
                  <a:pt x="77800" y="27050"/>
                </a:lnTo>
                <a:lnTo>
                  <a:pt x="77790" y="26920"/>
                </a:lnTo>
                <a:lnTo>
                  <a:pt x="77820" y="26960"/>
                </a:lnTo>
                <a:lnTo>
                  <a:pt x="77820" y="27290"/>
                </a:lnTo>
                <a:lnTo>
                  <a:pt x="77860" y="27280"/>
                </a:lnTo>
                <a:lnTo>
                  <a:pt x="77890" y="27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Malaita"/>
          <p:cNvSpPr/>
          <p:nvPr/>
        </p:nvSpPr>
        <p:spPr>
          <a:xfrm>
            <a:off x="2072487" y="2052645"/>
            <a:ext cx="8046720" cy="3484229"/>
          </a:xfrm>
          <a:custGeom>
            <a:avLst/>
            <a:gdLst/>
            <a:ahLst/>
            <a:cxnLst/>
            <a:rect l="0" t="0" r="100000" b="43300"/>
            <a:pathLst>
              <a:path w="100000" h="43300">
                <a:moveTo>
                  <a:pt x="48710" y="24400"/>
                </a:moveTo>
                <a:lnTo>
                  <a:pt x="48610" y="24320"/>
                </a:lnTo>
                <a:lnTo>
                  <a:pt x="48520" y="24160"/>
                </a:lnTo>
                <a:lnTo>
                  <a:pt x="48450" y="23970"/>
                </a:lnTo>
                <a:lnTo>
                  <a:pt x="48370" y="23490"/>
                </a:lnTo>
                <a:lnTo>
                  <a:pt x="48380" y="23400"/>
                </a:lnTo>
                <a:lnTo>
                  <a:pt x="48450" y="23300"/>
                </a:lnTo>
                <a:lnTo>
                  <a:pt x="48530" y="23280"/>
                </a:lnTo>
                <a:lnTo>
                  <a:pt x="48620" y="23290"/>
                </a:lnTo>
                <a:lnTo>
                  <a:pt x="48710" y="23260"/>
                </a:lnTo>
                <a:lnTo>
                  <a:pt x="48710" y="23310"/>
                </a:lnTo>
                <a:lnTo>
                  <a:pt x="48700" y="23350"/>
                </a:lnTo>
                <a:lnTo>
                  <a:pt x="48660" y="23400"/>
                </a:lnTo>
                <a:lnTo>
                  <a:pt x="48650" y="23450"/>
                </a:lnTo>
                <a:lnTo>
                  <a:pt x="48640" y="23470"/>
                </a:lnTo>
                <a:lnTo>
                  <a:pt x="48610" y="23490"/>
                </a:lnTo>
                <a:lnTo>
                  <a:pt x="48650" y="23590"/>
                </a:lnTo>
                <a:lnTo>
                  <a:pt x="48740" y="24160"/>
                </a:lnTo>
                <a:lnTo>
                  <a:pt x="48740" y="24280"/>
                </a:lnTo>
                <a:lnTo>
                  <a:pt x="48710" y="24400"/>
                </a:lnTo>
                <a:close/>
                <a:moveTo>
                  <a:pt x="44730" y="21360"/>
                </a:moveTo>
                <a:lnTo>
                  <a:pt x="44700" y="21380"/>
                </a:lnTo>
                <a:lnTo>
                  <a:pt x="44620" y="21400"/>
                </a:lnTo>
                <a:lnTo>
                  <a:pt x="44590" y="21410"/>
                </a:lnTo>
                <a:lnTo>
                  <a:pt x="44590" y="21260"/>
                </a:lnTo>
                <a:lnTo>
                  <a:pt x="44550" y="21130"/>
                </a:lnTo>
                <a:lnTo>
                  <a:pt x="44400" y="20890"/>
                </a:lnTo>
                <a:lnTo>
                  <a:pt x="44450" y="20850"/>
                </a:lnTo>
                <a:lnTo>
                  <a:pt x="44490" y="20850"/>
                </a:lnTo>
                <a:lnTo>
                  <a:pt x="44540" y="20940"/>
                </a:lnTo>
                <a:lnTo>
                  <a:pt x="44630" y="21030"/>
                </a:lnTo>
                <a:lnTo>
                  <a:pt x="44870" y="21180"/>
                </a:lnTo>
                <a:lnTo>
                  <a:pt x="44920" y="21240"/>
                </a:lnTo>
                <a:lnTo>
                  <a:pt x="44940" y="21350"/>
                </a:lnTo>
                <a:lnTo>
                  <a:pt x="45150" y="21650"/>
                </a:lnTo>
                <a:lnTo>
                  <a:pt x="45320" y="22000"/>
                </a:lnTo>
                <a:lnTo>
                  <a:pt x="45410" y="22100"/>
                </a:lnTo>
                <a:lnTo>
                  <a:pt x="45440" y="22150"/>
                </a:lnTo>
                <a:lnTo>
                  <a:pt x="45490" y="22310"/>
                </a:lnTo>
                <a:lnTo>
                  <a:pt x="45550" y="22380"/>
                </a:lnTo>
                <a:lnTo>
                  <a:pt x="45610" y="22450"/>
                </a:lnTo>
                <a:lnTo>
                  <a:pt x="45670" y="22530"/>
                </a:lnTo>
                <a:lnTo>
                  <a:pt x="45760" y="22690"/>
                </a:lnTo>
                <a:lnTo>
                  <a:pt x="45800" y="22820"/>
                </a:lnTo>
                <a:lnTo>
                  <a:pt x="45820" y="22940"/>
                </a:lnTo>
                <a:lnTo>
                  <a:pt x="45810" y="23190"/>
                </a:lnTo>
                <a:lnTo>
                  <a:pt x="45830" y="23300"/>
                </a:lnTo>
                <a:lnTo>
                  <a:pt x="45930" y="23530"/>
                </a:lnTo>
                <a:lnTo>
                  <a:pt x="45950" y="23690"/>
                </a:lnTo>
                <a:lnTo>
                  <a:pt x="45910" y="23840"/>
                </a:lnTo>
                <a:lnTo>
                  <a:pt x="45850" y="23970"/>
                </a:lnTo>
                <a:lnTo>
                  <a:pt x="45780" y="23990"/>
                </a:lnTo>
                <a:lnTo>
                  <a:pt x="45760" y="23850"/>
                </a:lnTo>
                <a:lnTo>
                  <a:pt x="45480" y="23540"/>
                </a:lnTo>
                <a:lnTo>
                  <a:pt x="45410" y="23370"/>
                </a:lnTo>
                <a:lnTo>
                  <a:pt x="45370" y="23300"/>
                </a:lnTo>
                <a:lnTo>
                  <a:pt x="45290" y="23260"/>
                </a:lnTo>
                <a:lnTo>
                  <a:pt x="45220" y="23280"/>
                </a:lnTo>
                <a:lnTo>
                  <a:pt x="45170" y="23470"/>
                </a:lnTo>
                <a:lnTo>
                  <a:pt x="45100" y="23590"/>
                </a:lnTo>
                <a:lnTo>
                  <a:pt x="44990" y="23470"/>
                </a:lnTo>
                <a:lnTo>
                  <a:pt x="44870" y="23310"/>
                </a:lnTo>
                <a:lnTo>
                  <a:pt x="44770" y="23140"/>
                </a:lnTo>
                <a:lnTo>
                  <a:pt x="44730" y="23000"/>
                </a:lnTo>
                <a:lnTo>
                  <a:pt x="44730" y="22570"/>
                </a:lnTo>
                <a:lnTo>
                  <a:pt x="44730" y="22170"/>
                </a:lnTo>
                <a:lnTo>
                  <a:pt x="44710" y="22020"/>
                </a:lnTo>
                <a:lnTo>
                  <a:pt x="44720" y="21930"/>
                </a:lnTo>
                <a:lnTo>
                  <a:pt x="44830" y="21730"/>
                </a:lnTo>
                <a:lnTo>
                  <a:pt x="44810" y="21620"/>
                </a:lnTo>
                <a:lnTo>
                  <a:pt x="44750" y="21510"/>
                </a:lnTo>
                <a:lnTo>
                  <a:pt x="44730" y="21360"/>
                </a:lnTo>
                <a:close/>
                <a:moveTo>
                  <a:pt x="53900" y="14280"/>
                </a:moveTo>
                <a:lnTo>
                  <a:pt x="53850" y="14210"/>
                </a:lnTo>
                <a:lnTo>
                  <a:pt x="53880" y="14180"/>
                </a:lnTo>
                <a:lnTo>
                  <a:pt x="53950" y="14190"/>
                </a:lnTo>
                <a:lnTo>
                  <a:pt x="54030" y="14220"/>
                </a:lnTo>
                <a:lnTo>
                  <a:pt x="54010" y="14240"/>
                </a:lnTo>
                <a:lnTo>
                  <a:pt x="53980" y="14260"/>
                </a:lnTo>
                <a:lnTo>
                  <a:pt x="53940" y="14270"/>
                </a:lnTo>
                <a:lnTo>
                  <a:pt x="53900" y="14280"/>
                </a:lnTo>
                <a:close/>
                <a:moveTo>
                  <a:pt x="44500" y="22780"/>
                </a:moveTo>
                <a:lnTo>
                  <a:pt x="44140" y="22530"/>
                </a:lnTo>
                <a:lnTo>
                  <a:pt x="44080" y="22520"/>
                </a:lnTo>
                <a:lnTo>
                  <a:pt x="44060" y="22410"/>
                </a:lnTo>
                <a:lnTo>
                  <a:pt x="44010" y="22300"/>
                </a:lnTo>
                <a:lnTo>
                  <a:pt x="43740" y="21950"/>
                </a:lnTo>
                <a:lnTo>
                  <a:pt x="43700" y="21880"/>
                </a:lnTo>
                <a:lnTo>
                  <a:pt x="43690" y="21810"/>
                </a:lnTo>
                <a:lnTo>
                  <a:pt x="43680" y="21680"/>
                </a:lnTo>
                <a:lnTo>
                  <a:pt x="43650" y="21600"/>
                </a:lnTo>
                <a:lnTo>
                  <a:pt x="43580" y="21480"/>
                </a:lnTo>
                <a:lnTo>
                  <a:pt x="43260" y="21150"/>
                </a:lnTo>
                <a:lnTo>
                  <a:pt x="42790" y="20910"/>
                </a:lnTo>
                <a:lnTo>
                  <a:pt x="42630" y="20720"/>
                </a:lnTo>
                <a:lnTo>
                  <a:pt x="42310" y="20670"/>
                </a:lnTo>
                <a:lnTo>
                  <a:pt x="42340" y="20550"/>
                </a:lnTo>
                <a:lnTo>
                  <a:pt x="42150" y="20340"/>
                </a:lnTo>
                <a:lnTo>
                  <a:pt x="42060" y="20270"/>
                </a:lnTo>
                <a:lnTo>
                  <a:pt x="42010" y="20260"/>
                </a:lnTo>
                <a:lnTo>
                  <a:pt x="41900" y="20270"/>
                </a:lnTo>
                <a:lnTo>
                  <a:pt x="41850" y="20250"/>
                </a:lnTo>
                <a:lnTo>
                  <a:pt x="41830" y="20200"/>
                </a:lnTo>
                <a:lnTo>
                  <a:pt x="41840" y="20080"/>
                </a:lnTo>
                <a:lnTo>
                  <a:pt x="41830" y="20030"/>
                </a:lnTo>
                <a:lnTo>
                  <a:pt x="41670" y="19890"/>
                </a:lnTo>
                <a:lnTo>
                  <a:pt x="41280" y="19720"/>
                </a:lnTo>
                <a:lnTo>
                  <a:pt x="41130" y="19560"/>
                </a:lnTo>
                <a:lnTo>
                  <a:pt x="40640" y="18640"/>
                </a:lnTo>
                <a:lnTo>
                  <a:pt x="40520" y="18300"/>
                </a:lnTo>
                <a:lnTo>
                  <a:pt x="40430" y="18140"/>
                </a:lnTo>
                <a:lnTo>
                  <a:pt x="40460" y="18090"/>
                </a:lnTo>
                <a:lnTo>
                  <a:pt x="40470" y="18050"/>
                </a:lnTo>
                <a:lnTo>
                  <a:pt x="40460" y="18010"/>
                </a:lnTo>
                <a:lnTo>
                  <a:pt x="40430" y="17950"/>
                </a:lnTo>
                <a:lnTo>
                  <a:pt x="40420" y="17850"/>
                </a:lnTo>
                <a:lnTo>
                  <a:pt x="40320" y="17510"/>
                </a:lnTo>
                <a:lnTo>
                  <a:pt x="40220" y="17360"/>
                </a:lnTo>
                <a:lnTo>
                  <a:pt x="39940" y="16790"/>
                </a:lnTo>
                <a:lnTo>
                  <a:pt x="39910" y="16690"/>
                </a:lnTo>
                <a:lnTo>
                  <a:pt x="39910" y="16320"/>
                </a:lnTo>
                <a:lnTo>
                  <a:pt x="39900" y="16260"/>
                </a:lnTo>
                <a:lnTo>
                  <a:pt x="39680" y="15770"/>
                </a:lnTo>
                <a:lnTo>
                  <a:pt x="39800" y="15690"/>
                </a:lnTo>
                <a:lnTo>
                  <a:pt x="40000" y="15520"/>
                </a:lnTo>
                <a:lnTo>
                  <a:pt x="40120" y="15490"/>
                </a:lnTo>
                <a:lnTo>
                  <a:pt x="40120" y="15420"/>
                </a:lnTo>
                <a:lnTo>
                  <a:pt x="39960" y="15060"/>
                </a:lnTo>
                <a:lnTo>
                  <a:pt x="39690" y="14700"/>
                </a:lnTo>
                <a:lnTo>
                  <a:pt x="39650" y="14640"/>
                </a:lnTo>
                <a:lnTo>
                  <a:pt x="39570" y="14590"/>
                </a:lnTo>
                <a:lnTo>
                  <a:pt x="39330" y="14360"/>
                </a:lnTo>
                <a:lnTo>
                  <a:pt x="39260" y="14260"/>
                </a:lnTo>
                <a:lnTo>
                  <a:pt x="39170" y="13950"/>
                </a:lnTo>
                <a:lnTo>
                  <a:pt x="39310" y="13850"/>
                </a:lnTo>
                <a:lnTo>
                  <a:pt x="39570" y="13880"/>
                </a:lnTo>
                <a:lnTo>
                  <a:pt x="39820" y="13970"/>
                </a:lnTo>
                <a:lnTo>
                  <a:pt x="39950" y="14100"/>
                </a:lnTo>
                <a:lnTo>
                  <a:pt x="40010" y="14120"/>
                </a:lnTo>
                <a:lnTo>
                  <a:pt x="40080" y="14100"/>
                </a:lnTo>
                <a:lnTo>
                  <a:pt x="40150" y="14070"/>
                </a:lnTo>
                <a:lnTo>
                  <a:pt x="40190" y="14010"/>
                </a:lnTo>
                <a:lnTo>
                  <a:pt x="40170" y="13950"/>
                </a:lnTo>
                <a:lnTo>
                  <a:pt x="39960" y="13810"/>
                </a:lnTo>
                <a:lnTo>
                  <a:pt x="39980" y="13760"/>
                </a:lnTo>
                <a:lnTo>
                  <a:pt x="40030" y="13720"/>
                </a:lnTo>
                <a:lnTo>
                  <a:pt x="40090" y="13690"/>
                </a:lnTo>
                <a:lnTo>
                  <a:pt x="40150" y="13690"/>
                </a:lnTo>
                <a:lnTo>
                  <a:pt x="40150" y="13740"/>
                </a:lnTo>
                <a:lnTo>
                  <a:pt x="40300" y="13740"/>
                </a:lnTo>
                <a:lnTo>
                  <a:pt x="40390" y="13790"/>
                </a:lnTo>
                <a:lnTo>
                  <a:pt x="40520" y="13970"/>
                </a:lnTo>
                <a:lnTo>
                  <a:pt x="40600" y="14040"/>
                </a:lnTo>
                <a:lnTo>
                  <a:pt x="40670" y="14080"/>
                </a:lnTo>
                <a:lnTo>
                  <a:pt x="40740" y="14140"/>
                </a:lnTo>
                <a:lnTo>
                  <a:pt x="40800" y="14260"/>
                </a:lnTo>
                <a:lnTo>
                  <a:pt x="40830" y="14340"/>
                </a:lnTo>
                <a:lnTo>
                  <a:pt x="40840" y="14400"/>
                </a:lnTo>
                <a:lnTo>
                  <a:pt x="40850" y="14470"/>
                </a:lnTo>
                <a:lnTo>
                  <a:pt x="40870" y="14510"/>
                </a:lnTo>
                <a:lnTo>
                  <a:pt x="40960" y="14570"/>
                </a:lnTo>
                <a:lnTo>
                  <a:pt x="40990" y="14590"/>
                </a:lnTo>
                <a:lnTo>
                  <a:pt x="41220" y="14940"/>
                </a:lnTo>
                <a:lnTo>
                  <a:pt x="41580" y="15330"/>
                </a:lnTo>
                <a:lnTo>
                  <a:pt x="41850" y="15560"/>
                </a:lnTo>
                <a:lnTo>
                  <a:pt x="42010" y="15770"/>
                </a:lnTo>
                <a:lnTo>
                  <a:pt x="42080" y="15900"/>
                </a:lnTo>
                <a:lnTo>
                  <a:pt x="42110" y="16030"/>
                </a:lnTo>
                <a:lnTo>
                  <a:pt x="42050" y="16180"/>
                </a:lnTo>
                <a:lnTo>
                  <a:pt x="41920" y="16260"/>
                </a:lnTo>
                <a:lnTo>
                  <a:pt x="41770" y="16310"/>
                </a:lnTo>
                <a:lnTo>
                  <a:pt x="41640" y="16380"/>
                </a:lnTo>
                <a:lnTo>
                  <a:pt x="41690" y="16470"/>
                </a:lnTo>
                <a:lnTo>
                  <a:pt x="41720" y="16560"/>
                </a:lnTo>
                <a:lnTo>
                  <a:pt x="41710" y="16650"/>
                </a:lnTo>
                <a:lnTo>
                  <a:pt x="41600" y="16840"/>
                </a:lnTo>
                <a:lnTo>
                  <a:pt x="41600" y="16930"/>
                </a:lnTo>
                <a:lnTo>
                  <a:pt x="41630" y="17020"/>
                </a:lnTo>
                <a:lnTo>
                  <a:pt x="41640" y="17120"/>
                </a:lnTo>
                <a:lnTo>
                  <a:pt x="41670" y="17220"/>
                </a:lnTo>
                <a:lnTo>
                  <a:pt x="41800" y="17340"/>
                </a:lnTo>
                <a:lnTo>
                  <a:pt x="41830" y="17410"/>
                </a:lnTo>
                <a:lnTo>
                  <a:pt x="41870" y="17470"/>
                </a:lnTo>
                <a:lnTo>
                  <a:pt x="41970" y="17460"/>
                </a:lnTo>
                <a:lnTo>
                  <a:pt x="42130" y="17380"/>
                </a:lnTo>
                <a:lnTo>
                  <a:pt x="42190" y="17410"/>
                </a:lnTo>
                <a:lnTo>
                  <a:pt x="42380" y="17550"/>
                </a:lnTo>
                <a:lnTo>
                  <a:pt x="42440" y="17620"/>
                </a:lnTo>
                <a:lnTo>
                  <a:pt x="42440" y="17660"/>
                </a:lnTo>
                <a:lnTo>
                  <a:pt x="42410" y="17700"/>
                </a:lnTo>
                <a:lnTo>
                  <a:pt x="42400" y="17750"/>
                </a:lnTo>
                <a:lnTo>
                  <a:pt x="42440" y="17810"/>
                </a:lnTo>
                <a:lnTo>
                  <a:pt x="42490" y="17840"/>
                </a:lnTo>
                <a:lnTo>
                  <a:pt x="42540" y="17840"/>
                </a:lnTo>
                <a:lnTo>
                  <a:pt x="42570" y="17820"/>
                </a:lnTo>
                <a:lnTo>
                  <a:pt x="42580" y="17810"/>
                </a:lnTo>
                <a:lnTo>
                  <a:pt x="42740" y="17880"/>
                </a:lnTo>
                <a:lnTo>
                  <a:pt x="42910" y="18010"/>
                </a:lnTo>
                <a:lnTo>
                  <a:pt x="43070" y="18160"/>
                </a:lnTo>
                <a:lnTo>
                  <a:pt x="43190" y="18330"/>
                </a:lnTo>
                <a:lnTo>
                  <a:pt x="43100" y="18300"/>
                </a:lnTo>
                <a:lnTo>
                  <a:pt x="43030" y="18350"/>
                </a:lnTo>
                <a:lnTo>
                  <a:pt x="43010" y="18430"/>
                </a:lnTo>
                <a:lnTo>
                  <a:pt x="43070" y="18470"/>
                </a:lnTo>
                <a:lnTo>
                  <a:pt x="43150" y="18500"/>
                </a:lnTo>
                <a:lnTo>
                  <a:pt x="43230" y="18590"/>
                </a:lnTo>
                <a:lnTo>
                  <a:pt x="43270" y="18700"/>
                </a:lnTo>
                <a:lnTo>
                  <a:pt x="43230" y="18800"/>
                </a:lnTo>
                <a:lnTo>
                  <a:pt x="43290" y="18840"/>
                </a:lnTo>
                <a:lnTo>
                  <a:pt x="43320" y="18880"/>
                </a:lnTo>
                <a:lnTo>
                  <a:pt x="43330" y="18940"/>
                </a:lnTo>
                <a:lnTo>
                  <a:pt x="43330" y="19010"/>
                </a:lnTo>
                <a:lnTo>
                  <a:pt x="43340" y="19080"/>
                </a:lnTo>
                <a:lnTo>
                  <a:pt x="43370" y="19100"/>
                </a:lnTo>
                <a:lnTo>
                  <a:pt x="43420" y="19100"/>
                </a:lnTo>
                <a:lnTo>
                  <a:pt x="43470" y="19130"/>
                </a:lnTo>
                <a:lnTo>
                  <a:pt x="43510" y="19160"/>
                </a:lnTo>
                <a:lnTo>
                  <a:pt x="43560" y="19180"/>
                </a:lnTo>
                <a:lnTo>
                  <a:pt x="43600" y="19220"/>
                </a:lnTo>
                <a:lnTo>
                  <a:pt x="43610" y="19300"/>
                </a:lnTo>
                <a:lnTo>
                  <a:pt x="43590" y="19330"/>
                </a:lnTo>
                <a:lnTo>
                  <a:pt x="43420" y="19460"/>
                </a:lnTo>
                <a:lnTo>
                  <a:pt x="43540" y="19520"/>
                </a:lnTo>
                <a:lnTo>
                  <a:pt x="43580" y="19560"/>
                </a:lnTo>
                <a:lnTo>
                  <a:pt x="43610" y="19610"/>
                </a:lnTo>
                <a:lnTo>
                  <a:pt x="43700" y="19570"/>
                </a:lnTo>
                <a:lnTo>
                  <a:pt x="43780" y="19590"/>
                </a:lnTo>
                <a:lnTo>
                  <a:pt x="43820" y="19650"/>
                </a:lnTo>
                <a:lnTo>
                  <a:pt x="43800" y="19750"/>
                </a:lnTo>
                <a:lnTo>
                  <a:pt x="43850" y="19750"/>
                </a:lnTo>
                <a:lnTo>
                  <a:pt x="43980" y="19790"/>
                </a:lnTo>
                <a:lnTo>
                  <a:pt x="43980" y="19840"/>
                </a:lnTo>
                <a:lnTo>
                  <a:pt x="43790" y="19890"/>
                </a:lnTo>
                <a:lnTo>
                  <a:pt x="43730" y="19890"/>
                </a:lnTo>
                <a:lnTo>
                  <a:pt x="43700" y="19930"/>
                </a:lnTo>
                <a:lnTo>
                  <a:pt x="43710" y="20010"/>
                </a:lnTo>
                <a:lnTo>
                  <a:pt x="43740" y="20090"/>
                </a:lnTo>
                <a:lnTo>
                  <a:pt x="43770" y="20130"/>
                </a:lnTo>
                <a:lnTo>
                  <a:pt x="43820" y="20180"/>
                </a:lnTo>
                <a:lnTo>
                  <a:pt x="43860" y="20430"/>
                </a:lnTo>
                <a:lnTo>
                  <a:pt x="43940" y="20510"/>
                </a:lnTo>
                <a:lnTo>
                  <a:pt x="43850" y="20560"/>
                </a:lnTo>
                <a:lnTo>
                  <a:pt x="43800" y="20510"/>
                </a:lnTo>
                <a:lnTo>
                  <a:pt x="43770" y="20450"/>
                </a:lnTo>
                <a:lnTo>
                  <a:pt x="43700" y="20410"/>
                </a:lnTo>
                <a:lnTo>
                  <a:pt x="43640" y="20450"/>
                </a:lnTo>
                <a:lnTo>
                  <a:pt x="43660" y="20530"/>
                </a:lnTo>
                <a:lnTo>
                  <a:pt x="43710" y="20610"/>
                </a:lnTo>
                <a:lnTo>
                  <a:pt x="43980" y="20890"/>
                </a:lnTo>
                <a:lnTo>
                  <a:pt x="44060" y="21000"/>
                </a:lnTo>
                <a:lnTo>
                  <a:pt x="44270" y="21540"/>
                </a:lnTo>
                <a:lnTo>
                  <a:pt x="44340" y="21600"/>
                </a:lnTo>
                <a:lnTo>
                  <a:pt x="44410" y="21660"/>
                </a:lnTo>
                <a:lnTo>
                  <a:pt x="44500" y="21790"/>
                </a:lnTo>
                <a:lnTo>
                  <a:pt x="44640" y="22030"/>
                </a:lnTo>
                <a:lnTo>
                  <a:pt x="44720" y="22570"/>
                </a:lnTo>
                <a:lnTo>
                  <a:pt x="44710" y="22720"/>
                </a:lnTo>
                <a:lnTo>
                  <a:pt x="44670" y="22810"/>
                </a:lnTo>
                <a:lnTo>
                  <a:pt x="44600" y="22830"/>
                </a:lnTo>
                <a:lnTo>
                  <a:pt x="44500" y="22780"/>
                </a:lnTo>
                <a:close/>
                <a:moveTo>
                  <a:pt x="39550" y="10850"/>
                </a:moveTo>
                <a:lnTo>
                  <a:pt x="39630" y="11100"/>
                </a:lnTo>
                <a:lnTo>
                  <a:pt x="39580" y="11110"/>
                </a:lnTo>
                <a:lnTo>
                  <a:pt x="39520" y="11100"/>
                </a:lnTo>
                <a:lnTo>
                  <a:pt x="39390" y="10920"/>
                </a:lnTo>
                <a:lnTo>
                  <a:pt x="39360" y="10840"/>
                </a:lnTo>
                <a:lnTo>
                  <a:pt x="39390" y="10760"/>
                </a:lnTo>
                <a:lnTo>
                  <a:pt x="39460" y="10740"/>
                </a:lnTo>
                <a:lnTo>
                  <a:pt x="39510" y="10780"/>
                </a:lnTo>
                <a:lnTo>
                  <a:pt x="39550" y="10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Capital Territory (Honiara)"/>
          <p:cNvSpPr/>
          <p:nvPr/>
        </p:nvSpPr>
        <p:spPr>
          <a:xfrm>
            <a:off x="2072487" y="2052645"/>
            <a:ext cx="8046720" cy="3484229"/>
          </a:xfrm>
          <a:custGeom>
            <a:avLst/>
            <a:gdLst/>
            <a:ahLst/>
            <a:cxnLst/>
            <a:rect l="0" t="0" r="100000" b="43300"/>
            <a:pathLst>
              <a:path w="100000" h="43300">
                <a:moveTo>
                  <a:pt x="34800" y="21500"/>
                </a:moveTo>
                <a:lnTo>
                  <a:pt x="34940" y="21510"/>
                </a:lnTo>
                <a:lnTo>
                  <a:pt x="35210" y="21500"/>
                </a:lnTo>
                <a:lnTo>
                  <a:pt x="35280" y="21490"/>
                </a:lnTo>
                <a:lnTo>
                  <a:pt x="35340" y="21470"/>
                </a:lnTo>
                <a:lnTo>
                  <a:pt x="35400" y="21430"/>
                </a:lnTo>
                <a:lnTo>
                  <a:pt x="35500" y="21490"/>
                </a:lnTo>
                <a:lnTo>
                  <a:pt x="35460" y="21620"/>
                </a:lnTo>
                <a:lnTo>
                  <a:pt x="35460" y="21700"/>
                </a:lnTo>
                <a:lnTo>
                  <a:pt x="35360" y="21740"/>
                </a:lnTo>
                <a:lnTo>
                  <a:pt x="35300" y="21670"/>
                </a:lnTo>
                <a:lnTo>
                  <a:pt x="35090" y="21700"/>
                </a:lnTo>
                <a:lnTo>
                  <a:pt x="34890" y="21620"/>
                </a:lnTo>
                <a:lnTo>
                  <a:pt x="34800" y="21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Guadalcanal"/>
          <p:cNvSpPr/>
          <p:nvPr/>
        </p:nvSpPr>
        <p:spPr>
          <a:xfrm>
            <a:off x="2072487" y="2052645"/>
            <a:ext cx="8046720" cy="3484229"/>
          </a:xfrm>
          <a:custGeom>
            <a:avLst/>
            <a:gdLst/>
            <a:ahLst/>
            <a:cxnLst/>
            <a:rect l="0" t="0" r="100000" b="43300"/>
            <a:pathLst>
              <a:path w="100000" h="43300">
                <a:moveTo>
                  <a:pt x="34800" y="21500"/>
                </a:moveTo>
                <a:lnTo>
                  <a:pt x="34890" y="21620"/>
                </a:lnTo>
                <a:lnTo>
                  <a:pt x="35090" y="21700"/>
                </a:lnTo>
                <a:lnTo>
                  <a:pt x="35300" y="21670"/>
                </a:lnTo>
                <a:lnTo>
                  <a:pt x="35360" y="21740"/>
                </a:lnTo>
                <a:lnTo>
                  <a:pt x="35460" y="21700"/>
                </a:lnTo>
                <a:lnTo>
                  <a:pt x="35460" y="21620"/>
                </a:lnTo>
                <a:lnTo>
                  <a:pt x="35500" y="21490"/>
                </a:lnTo>
                <a:lnTo>
                  <a:pt x="35400" y="21430"/>
                </a:lnTo>
                <a:lnTo>
                  <a:pt x="35450" y="21390"/>
                </a:lnTo>
                <a:lnTo>
                  <a:pt x="35510" y="21370"/>
                </a:lnTo>
                <a:lnTo>
                  <a:pt x="35590" y="21390"/>
                </a:lnTo>
                <a:lnTo>
                  <a:pt x="35750" y="21460"/>
                </a:lnTo>
                <a:lnTo>
                  <a:pt x="35890" y="21490"/>
                </a:lnTo>
                <a:lnTo>
                  <a:pt x="35960" y="21510"/>
                </a:lnTo>
                <a:lnTo>
                  <a:pt x="36030" y="21500"/>
                </a:lnTo>
                <a:lnTo>
                  <a:pt x="36100" y="21480"/>
                </a:lnTo>
                <a:lnTo>
                  <a:pt x="36220" y="21380"/>
                </a:lnTo>
                <a:lnTo>
                  <a:pt x="36290" y="21360"/>
                </a:lnTo>
                <a:lnTo>
                  <a:pt x="36430" y="21380"/>
                </a:lnTo>
                <a:lnTo>
                  <a:pt x="36650" y="21440"/>
                </a:lnTo>
                <a:lnTo>
                  <a:pt x="36780" y="21460"/>
                </a:lnTo>
                <a:lnTo>
                  <a:pt x="36830" y="21440"/>
                </a:lnTo>
                <a:lnTo>
                  <a:pt x="36880" y="21380"/>
                </a:lnTo>
                <a:lnTo>
                  <a:pt x="36920" y="21360"/>
                </a:lnTo>
                <a:lnTo>
                  <a:pt x="36960" y="21370"/>
                </a:lnTo>
                <a:lnTo>
                  <a:pt x="37020" y="21400"/>
                </a:lnTo>
                <a:lnTo>
                  <a:pt x="37060" y="21410"/>
                </a:lnTo>
                <a:lnTo>
                  <a:pt x="37570" y="21410"/>
                </a:lnTo>
                <a:lnTo>
                  <a:pt x="37600" y="21400"/>
                </a:lnTo>
                <a:lnTo>
                  <a:pt x="37670" y="21370"/>
                </a:lnTo>
                <a:lnTo>
                  <a:pt x="37710" y="21360"/>
                </a:lnTo>
                <a:lnTo>
                  <a:pt x="37720" y="21380"/>
                </a:lnTo>
                <a:lnTo>
                  <a:pt x="37750" y="21410"/>
                </a:lnTo>
                <a:lnTo>
                  <a:pt x="37790" y="21440"/>
                </a:lnTo>
                <a:lnTo>
                  <a:pt x="37930" y="21500"/>
                </a:lnTo>
                <a:lnTo>
                  <a:pt x="38070" y="21700"/>
                </a:lnTo>
                <a:lnTo>
                  <a:pt x="38340" y="21790"/>
                </a:lnTo>
                <a:lnTo>
                  <a:pt x="38450" y="21920"/>
                </a:lnTo>
                <a:lnTo>
                  <a:pt x="38650" y="22220"/>
                </a:lnTo>
                <a:lnTo>
                  <a:pt x="38900" y="22180"/>
                </a:lnTo>
                <a:lnTo>
                  <a:pt x="39210" y="22320"/>
                </a:lnTo>
                <a:lnTo>
                  <a:pt x="39500" y="22540"/>
                </a:lnTo>
                <a:lnTo>
                  <a:pt x="39680" y="22730"/>
                </a:lnTo>
                <a:lnTo>
                  <a:pt x="39720" y="22850"/>
                </a:lnTo>
                <a:lnTo>
                  <a:pt x="39750" y="22990"/>
                </a:lnTo>
                <a:lnTo>
                  <a:pt x="39770" y="23280"/>
                </a:lnTo>
                <a:lnTo>
                  <a:pt x="39800" y="23340"/>
                </a:lnTo>
                <a:lnTo>
                  <a:pt x="39880" y="23340"/>
                </a:lnTo>
                <a:lnTo>
                  <a:pt x="39990" y="23300"/>
                </a:lnTo>
                <a:lnTo>
                  <a:pt x="40070" y="23320"/>
                </a:lnTo>
                <a:lnTo>
                  <a:pt x="40140" y="23350"/>
                </a:lnTo>
                <a:lnTo>
                  <a:pt x="40290" y="23450"/>
                </a:lnTo>
                <a:lnTo>
                  <a:pt x="40510" y="23510"/>
                </a:lnTo>
                <a:lnTo>
                  <a:pt x="40570" y="23540"/>
                </a:lnTo>
                <a:lnTo>
                  <a:pt x="40590" y="23610"/>
                </a:lnTo>
                <a:lnTo>
                  <a:pt x="40580" y="23710"/>
                </a:lnTo>
                <a:lnTo>
                  <a:pt x="40600" y="23790"/>
                </a:lnTo>
                <a:lnTo>
                  <a:pt x="40680" y="23830"/>
                </a:lnTo>
                <a:lnTo>
                  <a:pt x="40710" y="23860"/>
                </a:lnTo>
                <a:lnTo>
                  <a:pt x="40710" y="23940"/>
                </a:lnTo>
                <a:lnTo>
                  <a:pt x="40710" y="24090"/>
                </a:lnTo>
                <a:lnTo>
                  <a:pt x="40730" y="24150"/>
                </a:lnTo>
                <a:lnTo>
                  <a:pt x="40760" y="24200"/>
                </a:lnTo>
                <a:lnTo>
                  <a:pt x="40810" y="24240"/>
                </a:lnTo>
                <a:lnTo>
                  <a:pt x="40850" y="24300"/>
                </a:lnTo>
                <a:lnTo>
                  <a:pt x="40840" y="24510"/>
                </a:lnTo>
                <a:lnTo>
                  <a:pt x="40660" y="24630"/>
                </a:lnTo>
                <a:lnTo>
                  <a:pt x="40150" y="24730"/>
                </a:lnTo>
                <a:lnTo>
                  <a:pt x="39880" y="24820"/>
                </a:lnTo>
                <a:lnTo>
                  <a:pt x="39730" y="24890"/>
                </a:lnTo>
                <a:lnTo>
                  <a:pt x="39610" y="24990"/>
                </a:lnTo>
                <a:lnTo>
                  <a:pt x="39120" y="24870"/>
                </a:lnTo>
                <a:lnTo>
                  <a:pt x="38680" y="24660"/>
                </a:lnTo>
                <a:lnTo>
                  <a:pt x="38530" y="24630"/>
                </a:lnTo>
                <a:lnTo>
                  <a:pt x="38250" y="24680"/>
                </a:lnTo>
                <a:lnTo>
                  <a:pt x="38160" y="24660"/>
                </a:lnTo>
                <a:lnTo>
                  <a:pt x="38100" y="24600"/>
                </a:lnTo>
                <a:lnTo>
                  <a:pt x="38050" y="24520"/>
                </a:lnTo>
                <a:lnTo>
                  <a:pt x="37990" y="24450"/>
                </a:lnTo>
                <a:lnTo>
                  <a:pt x="37960" y="24440"/>
                </a:lnTo>
                <a:lnTo>
                  <a:pt x="37880" y="24450"/>
                </a:lnTo>
                <a:lnTo>
                  <a:pt x="37850" y="24450"/>
                </a:lnTo>
                <a:lnTo>
                  <a:pt x="37840" y="24420"/>
                </a:lnTo>
                <a:lnTo>
                  <a:pt x="37790" y="24330"/>
                </a:lnTo>
                <a:lnTo>
                  <a:pt x="37760" y="24300"/>
                </a:lnTo>
                <a:lnTo>
                  <a:pt x="37560" y="24220"/>
                </a:lnTo>
                <a:lnTo>
                  <a:pt x="37500" y="24180"/>
                </a:lnTo>
                <a:lnTo>
                  <a:pt x="37390" y="24150"/>
                </a:lnTo>
                <a:lnTo>
                  <a:pt x="36630" y="24110"/>
                </a:lnTo>
                <a:lnTo>
                  <a:pt x="36050" y="24200"/>
                </a:lnTo>
                <a:lnTo>
                  <a:pt x="35750" y="24210"/>
                </a:lnTo>
                <a:lnTo>
                  <a:pt x="35560" y="24180"/>
                </a:lnTo>
                <a:lnTo>
                  <a:pt x="35480" y="24190"/>
                </a:lnTo>
                <a:lnTo>
                  <a:pt x="35420" y="24210"/>
                </a:lnTo>
                <a:lnTo>
                  <a:pt x="35380" y="24180"/>
                </a:lnTo>
                <a:lnTo>
                  <a:pt x="35230" y="24160"/>
                </a:lnTo>
                <a:lnTo>
                  <a:pt x="35080" y="24120"/>
                </a:lnTo>
                <a:lnTo>
                  <a:pt x="34930" y="24110"/>
                </a:lnTo>
                <a:lnTo>
                  <a:pt x="34780" y="24080"/>
                </a:lnTo>
                <a:lnTo>
                  <a:pt x="34550" y="23960"/>
                </a:lnTo>
                <a:lnTo>
                  <a:pt x="34440" y="23920"/>
                </a:lnTo>
                <a:lnTo>
                  <a:pt x="34310" y="23940"/>
                </a:lnTo>
                <a:lnTo>
                  <a:pt x="34200" y="23990"/>
                </a:lnTo>
                <a:lnTo>
                  <a:pt x="34090" y="24000"/>
                </a:lnTo>
                <a:lnTo>
                  <a:pt x="33950" y="23900"/>
                </a:lnTo>
                <a:lnTo>
                  <a:pt x="33630" y="23570"/>
                </a:lnTo>
                <a:lnTo>
                  <a:pt x="33510" y="23490"/>
                </a:lnTo>
                <a:lnTo>
                  <a:pt x="33320" y="23400"/>
                </a:lnTo>
                <a:lnTo>
                  <a:pt x="33310" y="23370"/>
                </a:lnTo>
                <a:lnTo>
                  <a:pt x="33320" y="23290"/>
                </a:lnTo>
                <a:lnTo>
                  <a:pt x="33320" y="23260"/>
                </a:lnTo>
                <a:lnTo>
                  <a:pt x="33290" y="23230"/>
                </a:lnTo>
                <a:lnTo>
                  <a:pt x="33240" y="23210"/>
                </a:lnTo>
                <a:lnTo>
                  <a:pt x="33200" y="23190"/>
                </a:lnTo>
                <a:lnTo>
                  <a:pt x="33180" y="23130"/>
                </a:lnTo>
                <a:lnTo>
                  <a:pt x="33170" y="23060"/>
                </a:lnTo>
                <a:lnTo>
                  <a:pt x="33150" y="23000"/>
                </a:lnTo>
                <a:lnTo>
                  <a:pt x="33110" y="22970"/>
                </a:lnTo>
                <a:lnTo>
                  <a:pt x="32990" y="22960"/>
                </a:lnTo>
                <a:lnTo>
                  <a:pt x="32970" y="22910"/>
                </a:lnTo>
                <a:lnTo>
                  <a:pt x="32990" y="22850"/>
                </a:lnTo>
                <a:lnTo>
                  <a:pt x="32990" y="22780"/>
                </a:lnTo>
                <a:lnTo>
                  <a:pt x="32930" y="22620"/>
                </a:lnTo>
                <a:lnTo>
                  <a:pt x="32850" y="22480"/>
                </a:lnTo>
                <a:lnTo>
                  <a:pt x="32750" y="22360"/>
                </a:lnTo>
                <a:lnTo>
                  <a:pt x="32640" y="22240"/>
                </a:lnTo>
                <a:lnTo>
                  <a:pt x="32540" y="22170"/>
                </a:lnTo>
                <a:lnTo>
                  <a:pt x="32490" y="22120"/>
                </a:lnTo>
                <a:lnTo>
                  <a:pt x="32470" y="22050"/>
                </a:lnTo>
                <a:lnTo>
                  <a:pt x="32560" y="22010"/>
                </a:lnTo>
                <a:lnTo>
                  <a:pt x="32630" y="21950"/>
                </a:lnTo>
                <a:lnTo>
                  <a:pt x="32660" y="21880"/>
                </a:lnTo>
                <a:lnTo>
                  <a:pt x="32650" y="21810"/>
                </a:lnTo>
                <a:lnTo>
                  <a:pt x="32550" y="21670"/>
                </a:lnTo>
                <a:lnTo>
                  <a:pt x="32520" y="21600"/>
                </a:lnTo>
                <a:lnTo>
                  <a:pt x="32520" y="21520"/>
                </a:lnTo>
                <a:lnTo>
                  <a:pt x="32570" y="21340"/>
                </a:lnTo>
                <a:lnTo>
                  <a:pt x="32560" y="21270"/>
                </a:lnTo>
                <a:lnTo>
                  <a:pt x="32530" y="21170"/>
                </a:lnTo>
                <a:lnTo>
                  <a:pt x="32520" y="21100"/>
                </a:lnTo>
                <a:lnTo>
                  <a:pt x="32450" y="21030"/>
                </a:lnTo>
                <a:lnTo>
                  <a:pt x="32420" y="21010"/>
                </a:lnTo>
                <a:lnTo>
                  <a:pt x="32450" y="20960"/>
                </a:lnTo>
                <a:lnTo>
                  <a:pt x="32520" y="20890"/>
                </a:lnTo>
                <a:lnTo>
                  <a:pt x="32540" y="20650"/>
                </a:lnTo>
                <a:lnTo>
                  <a:pt x="32590" y="20550"/>
                </a:lnTo>
                <a:lnTo>
                  <a:pt x="32690" y="20510"/>
                </a:lnTo>
                <a:lnTo>
                  <a:pt x="32790" y="20480"/>
                </a:lnTo>
                <a:lnTo>
                  <a:pt x="33220" y="20220"/>
                </a:lnTo>
                <a:lnTo>
                  <a:pt x="33460" y="20300"/>
                </a:lnTo>
                <a:lnTo>
                  <a:pt x="33700" y="20460"/>
                </a:lnTo>
                <a:lnTo>
                  <a:pt x="34070" y="20790"/>
                </a:lnTo>
                <a:lnTo>
                  <a:pt x="34340" y="20990"/>
                </a:lnTo>
                <a:lnTo>
                  <a:pt x="34390" y="21050"/>
                </a:lnTo>
                <a:lnTo>
                  <a:pt x="34420" y="21150"/>
                </a:lnTo>
                <a:lnTo>
                  <a:pt x="34490" y="21270"/>
                </a:lnTo>
                <a:lnTo>
                  <a:pt x="34580" y="21380"/>
                </a:lnTo>
                <a:lnTo>
                  <a:pt x="34670" y="21460"/>
                </a:lnTo>
                <a:lnTo>
                  <a:pt x="34800" y="21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Central"/>
          <p:cNvSpPr/>
          <p:nvPr/>
        </p:nvSpPr>
        <p:spPr>
          <a:xfrm>
            <a:off x="2072487" y="2052645"/>
            <a:ext cx="8046720" cy="3484229"/>
          </a:xfrm>
          <a:custGeom>
            <a:avLst/>
            <a:gdLst/>
            <a:ahLst/>
            <a:cxnLst/>
            <a:rect l="0" t="0" r="100000" b="43300"/>
            <a:pathLst>
              <a:path w="100000" h="43300">
                <a:moveTo>
                  <a:pt x="34040" y="19700"/>
                </a:moveTo>
                <a:lnTo>
                  <a:pt x="33940" y="19660"/>
                </a:lnTo>
                <a:lnTo>
                  <a:pt x="33890" y="19550"/>
                </a:lnTo>
                <a:lnTo>
                  <a:pt x="33870" y="19410"/>
                </a:lnTo>
                <a:lnTo>
                  <a:pt x="33920" y="19280"/>
                </a:lnTo>
                <a:lnTo>
                  <a:pt x="33960" y="19270"/>
                </a:lnTo>
                <a:lnTo>
                  <a:pt x="34000" y="19270"/>
                </a:lnTo>
                <a:lnTo>
                  <a:pt x="34030" y="19260"/>
                </a:lnTo>
                <a:lnTo>
                  <a:pt x="34070" y="19220"/>
                </a:lnTo>
                <a:lnTo>
                  <a:pt x="34120" y="19360"/>
                </a:lnTo>
                <a:lnTo>
                  <a:pt x="34150" y="19510"/>
                </a:lnTo>
                <a:lnTo>
                  <a:pt x="34130" y="19650"/>
                </a:lnTo>
                <a:lnTo>
                  <a:pt x="34040" y="19700"/>
                </a:lnTo>
                <a:close/>
                <a:moveTo>
                  <a:pt x="36940" y="19610"/>
                </a:moveTo>
                <a:lnTo>
                  <a:pt x="37020" y="19580"/>
                </a:lnTo>
                <a:lnTo>
                  <a:pt x="37100" y="19530"/>
                </a:lnTo>
                <a:lnTo>
                  <a:pt x="37160" y="19470"/>
                </a:lnTo>
                <a:lnTo>
                  <a:pt x="37200" y="19420"/>
                </a:lnTo>
                <a:lnTo>
                  <a:pt x="37290" y="19080"/>
                </a:lnTo>
                <a:lnTo>
                  <a:pt x="37360" y="18930"/>
                </a:lnTo>
                <a:lnTo>
                  <a:pt x="37480" y="18950"/>
                </a:lnTo>
                <a:lnTo>
                  <a:pt x="37660" y="19270"/>
                </a:lnTo>
                <a:lnTo>
                  <a:pt x="37730" y="19320"/>
                </a:lnTo>
                <a:lnTo>
                  <a:pt x="37840" y="19330"/>
                </a:lnTo>
                <a:lnTo>
                  <a:pt x="37920" y="19340"/>
                </a:lnTo>
                <a:lnTo>
                  <a:pt x="37980" y="19370"/>
                </a:lnTo>
                <a:lnTo>
                  <a:pt x="38040" y="19420"/>
                </a:lnTo>
                <a:lnTo>
                  <a:pt x="37950" y="19500"/>
                </a:lnTo>
                <a:lnTo>
                  <a:pt x="37850" y="19690"/>
                </a:lnTo>
                <a:lnTo>
                  <a:pt x="37760" y="19750"/>
                </a:lnTo>
                <a:lnTo>
                  <a:pt x="37710" y="19790"/>
                </a:lnTo>
                <a:lnTo>
                  <a:pt x="37560" y="19750"/>
                </a:lnTo>
                <a:lnTo>
                  <a:pt x="37420" y="19660"/>
                </a:lnTo>
                <a:lnTo>
                  <a:pt x="37290" y="19610"/>
                </a:lnTo>
                <a:lnTo>
                  <a:pt x="37150" y="19650"/>
                </a:lnTo>
                <a:lnTo>
                  <a:pt x="37180" y="19740"/>
                </a:lnTo>
                <a:lnTo>
                  <a:pt x="37080" y="19800"/>
                </a:lnTo>
                <a:lnTo>
                  <a:pt x="36920" y="19830"/>
                </a:lnTo>
                <a:lnTo>
                  <a:pt x="36780" y="19840"/>
                </a:lnTo>
                <a:lnTo>
                  <a:pt x="36810" y="19790"/>
                </a:lnTo>
                <a:lnTo>
                  <a:pt x="36810" y="19740"/>
                </a:lnTo>
                <a:lnTo>
                  <a:pt x="36770" y="19710"/>
                </a:lnTo>
                <a:lnTo>
                  <a:pt x="36680" y="19700"/>
                </a:lnTo>
                <a:lnTo>
                  <a:pt x="36720" y="19630"/>
                </a:lnTo>
                <a:lnTo>
                  <a:pt x="36780" y="19610"/>
                </a:lnTo>
                <a:lnTo>
                  <a:pt x="36940" y="19610"/>
                </a:lnTo>
                <a:close/>
                <a:moveTo>
                  <a:pt x="29710" y="18900"/>
                </a:moveTo>
                <a:lnTo>
                  <a:pt x="29780" y="18890"/>
                </a:lnTo>
                <a:lnTo>
                  <a:pt x="29920" y="18720"/>
                </a:lnTo>
                <a:lnTo>
                  <a:pt x="29990" y="18670"/>
                </a:lnTo>
                <a:lnTo>
                  <a:pt x="29990" y="18700"/>
                </a:lnTo>
                <a:lnTo>
                  <a:pt x="29980" y="18720"/>
                </a:lnTo>
                <a:lnTo>
                  <a:pt x="29960" y="18730"/>
                </a:lnTo>
                <a:lnTo>
                  <a:pt x="29950" y="18760"/>
                </a:lnTo>
                <a:lnTo>
                  <a:pt x="29950" y="18830"/>
                </a:lnTo>
                <a:lnTo>
                  <a:pt x="29930" y="18840"/>
                </a:lnTo>
                <a:lnTo>
                  <a:pt x="29950" y="18900"/>
                </a:lnTo>
                <a:lnTo>
                  <a:pt x="29880" y="18970"/>
                </a:lnTo>
                <a:lnTo>
                  <a:pt x="29860" y="19030"/>
                </a:lnTo>
                <a:lnTo>
                  <a:pt x="29900" y="19060"/>
                </a:lnTo>
                <a:lnTo>
                  <a:pt x="29990" y="19040"/>
                </a:lnTo>
                <a:lnTo>
                  <a:pt x="29970" y="19210"/>
                </a:lnTo>
                <a:lnTo>
                  <a:pt x="29880" y="19320"/>
                </a:lnTo>
                <a:lnTo>
                  <a:pt x="29570" y="19460"/>
                </a:lnTo>
                <a:lnTo>
                  <a:pt x="29580" y="19280"/>
                </a:lnTo>
                <a:lnTo>
                  <a:pt x="29600" y="19150"/>
                </a:lnTo>
                <a:lnTo>
                  <a:pt x="29710" y="18900"/>
                </a:lnTo>
                <a:close/>
                <a:moveTo>
                  <a:pt x="35870" y="18900"/>
                </a:moveTo>
                <a:lnTo>
                  <a:pt x="35820" y="18890"/>
                </a:lnTo>
                <a:lnTo>
                  <a:pt x="35780" y="18870"/>
                </a:lnTo>
                <a:lnTo>
                  <a:pt x="35760" y="18830"/>
                </a:lnTo>
                <a:lnTo>
                  <a:pt x="35750" y="18780"/>
                </a:lnTo>
                <a:lnTo>
                  <a:pt x="35800" y="18760"/>
                </a:lnTo>
                <a:lnTo>
                  <a:pt x="35930" y="18750"/>
                </a:lnTo>
                <a:lnTo>
                  <a:pt x="36050" y="18710"/>
                </a:lnTo>
                <a:lnTo>
                  <a:pt x="36130" y="18620"/>
                </a:lnTo>
                <a:lnTo>
                  <a:pt x="36170" y="18670"/>
                </a:lnTo>
                <a:lnTo>
                  <a:pt x="36200" y="18610"/>
                </a:lnTo>
                <a:lnTo>
                  <a:pt x="36220" y="18570"/>
                </a:lnTo>
                <a:lnTo>
                  <a:pt x="36210" y="18530"/>
                </a:lnTo>
                <a:lnTo>
                  <a:pt x="36170" y="18470"/>
                </a:lnTo>
                <a:lnTo>
                  <a:pt x="36200" y="18440"/>
                </a:lnTo>
                <a:lnTo>
                  <a:pt x="36220" y="18440"/>
                </a:lnTo>
                <a:lnTo>
                  <a:pt x="36260" y="18470"/>
                </a:lnTo>
                <a:lnTo>
                  <a:pt x="36390" y="18520"/>
                </a:lnTo>
                <a:lnTo>
                  <a:pt x="36510" y="18510"/>
                </a:lnTo>
                <a:lnTo>
                  <a:pt x="36630" y="18530"/>
                </a:lnTo>
                <a:lnTo>
                  <a:pt x="36730" y="18670"/>
                </a:lnTo>
                <a:lnTo>
                  <a:pt x="36780" y="18670"/>
                </a:lnTo>
                <a:lnTo>
                  <a:pt x="36850" y="18550"/>
                </a:lnTo>
                <a:lnTo>
                  <a:pt x="36970" y="18570"/>
                </a:lnTo>
                <a:lnTo>
                  <a:pt x="37110" y="18670"/>
                </a:lnTo>
                <a:lnTo>
                  <a:pt x="37220" y="18780"/>
                </a:lnTo>
                <a:lnTo>
                  <a:pt x="37270" y="18930"/>
                </a:lnTo>
                <a:lnTo>
                  <a:pt x="37220" y="19130"/>
                </a:lnTo>
                <a:lnTo>
                  <a:pt x="37120" y="19310"/>
                </a:lnTo>
                <a:lnTo>
                  <a:pt x="37010" y="19420"/>
                </a:lnTo>
                <a:lnTo>
                  <a:pt x="36990" y="19360"/>
                </a:lnTo>
                <a:lnTo>
                  <a:pt x="36970" y="19340"/>
                </a:lnTo>
                <a:lnTo>
                  <a:pt x="36930" y="19350"/>
                </a:lnTo>
                <a:lnTo>
                  <a:pt x="36870" y="19370"/>
                </a:lnTo>
                <a:lnTo>
                  <a:pt x="36870" y="19280"/>
                </a:lnTo>
                <a:lnTo>
                  <a:pt x="36830" y="19220"/>
                </a:lnTo>
                <a:lnTo>
                  <a:pt x="36770" y="19190"/>
                </a:lnTo>
                <a:lnTo>
                  <a:pt x="36680" y="19180"/>
                </a:lnTo>
                <a:lnTo>
                  <a:pt x="36700" y="19220"/>
                </a:lnTo>
                <a:lnTo>
                  <a:pt x="36730" y="19320"/>
                </a:lnTo>
                <a:lnTo>
                  <a:pt x="36680" y="19320"/>
                </a:lnTo>
                <a:lnTo>
                  <a:pt x="36570" y="19140"/>
                </a:lnTo>
                <a:lnTo>
                  <a:pt x="36490" y="19070"/>
                </a:lnTo>
                <a:lnTo>
                  <a:pt x="36380" y="19110"/>
                </a:lnTo>
                <a:lnTo>
                  <a:pt x="36280" y="19160"/>
                </a:lnTo>
                <a:lnTo>
                  <a:pt x="36150" y="19160"/>
                </a:lnTo>
                <a:lnTo>
                  <a:pt x="36030" y="19130"/>
                </a:lnTo>
                <a:lnTo>
                  <a:pt x="35930" y="19090"/>
                </a:lnTo>
                <a:lnTo>
                  <a:pt x="35920" y="19050"/>
                </a:lnTo>
                <a:lnTo>
                  <a:pt x="35920" y="18980"/>
                </a:lnTo>
                <a:lnTo>
                  <a:pt x="35910" y="18920"/>
                </a:lnTo>
                <a:lnTo>
                  <a:pt x="35870" y="18900"/>
                </a:lnTo>
                <a:close/>
                <a:moveTo>
                  <a:pt x="29520" y="18630"/>
                </a:moveTo>
                <a:lnTo>
                  <a:pt x="29580" y="18620"/>
                </a:lnTo>
                <a:lnTo>
                  <a:pt x="29710" y="18670"/>
                </a:lnTo>
                <a:lnTo>
                  <a:pt x="29490" y="19130"/>
                </a:lnTo>
                <a:lnTo>
                  <a:pt x="29390" y="19220"/>
                </a:lnTo>
                <a:lnTo>
                  <a:pt x="29060" y="19320"/>
                </a:lnTo>
                <a:lnTo>
                  <a:pt x="29000" y="19280"/>
                </a:lnTo>
                <a:lnTo>
                  <a:pt x="28960" y="19210"/>
                </a:lnTo>
                <a:lnTo>
                  <a:pt x="28900" y="19170"/>
                </a:lnTo>
                <a:lnTo>
                  <a:pt x="28820" y="19220"/>
                </a:lnTo>
                <a:lnTo>
                  <a:pt x="28650" y="18980"/>
                </a:lnTo>
                <a:lnTo>
                  <a:pt x="28660" y="18900"/>
                </a:lnTo>
                <a:lnTo>
                  <a:pt x="28880" y="18900"/>
                </a:lnTo>
                <a:lnTo>
                  <a:pt x="28830" y="18810"/>
                </a:lnTo>
                <a:lnTo>
                  <a:pt x="28860" y="18740"/>
                </a:lnTo>
                <a:lnTo>
                  <a:pt x="28920" y="18720"/>
                </a:lnTo>
                <a:lnTo>
                  <a:pt x="29010" y="18760"/>
                </a:lnTo>
                <a:lnTo>
                  <a:pt x="29010" y="18670"/>
                </a:lnTo>
                <a:lnTo>
                  <a:pt x="29040" y="18680"/>
                </a:lnTo>
                <a:lnTo>
                  <a:pt x="29150" y="18710"/>
                </a:lnTo>
                <a:lnTo>
                  <a:pt x="29140" y="18640"/>
                </a:lnTo>
                <a:lnTo>
                  <a:pt x="29110" y="18570"/>
                </a:lnTo>
                <a:lnTo>
                  <a:pt x="29070" y="18520"/>
                </a:lnTo>
                <a:lnTo>
                  <a:pt x="29010" y="18470"/>
                </a:lnTo>
                <a:lnTo>
                  <a:pt x="29110" y="18470"/>
                </a:lnTo>
                <a:lnTo>
                  <a:pt x="29180" y="18500"/>
                </a:lnTo>
                <a:lnTo>
                  <a:pt x="29230" y="18510"/>
                </a:lnTo>
                <a:lnTo>
                  <a:pt x="29270" y="18480"/>
                </a:lnTo>
                <a:lnTo>
                  <a:pt x="29290" y="18430"/>
                </a:lnTo>
                <a:lnTo>
                  <a:pt x="29340" y="18520"/>
                </a:lnTo>
                <a:lnTo>
                  <a:pt x="29350" y="18590"/>
                </a:lnTo>
                <a:lnTo>
                  <a:pt x="29370" y="18650"/>
                </a:lnTo>
                <a:lnTo>
                  <a:pt x="29440" y="18710"/>
                </a:lnTo>
                <a:lnTo>
                  <a:pt x="29470" y="18710"/>
                </a:lnTo>
                <a:lnTo>
                  <a:pt x="29520" y="18630"/>
                </a:lnTo>
                <a:close/>
                <a:moveTo>
                  <a:pt x="35750" y="18670"/>
                </a:moveTo>
                <a:lnTo>
                  <a:pt x="35660" y="18600"/>
                </a:lnTo>
                <a:lnTo>
                  <a:pt x="35670" y="18530"/>
                </a:lnTo>
                <a:lnTo>
                  <a:pt x="35720" y="18450"/>
                </a:lnTo>
                <a:lnTo>
                  <a:pt x="35750" y="18350"/>
                </a:lnTo>
                <a:lnTo>
                  <a:pt x="35720" y="18170"/>
                </a:lnTo>
                <a:lnTo>
                  <a:pt x="35740" y="18110"/>
                </a:lnTo>
                <a:lnTo>
                  <a:pt x="35840" y="18100"/>
                </a:lnTo>
                <a:lnTo>
                  <a:pt x="35950" y="18240"/>
                </a:lnTo>
                <a:lnTo>
                  <a:pt x="35990" y="18330"/>
                </a:lnTo>
                <a:lnTo>
                  <a:pt x="35980" y="18470"/>
                </a:lnTo>
                <a:lnTo>
                  <a:pt x="35890" y="18430"/>
                </a:lnTo>
                <a:lnTo>
                  <a:pt x="35830" y="18480"/>
                </a:lnTo>
                <a:lnTo>
                  <a:pt x="35750" y="18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Western"/>
          <p:cNvSpPr/>
          <p:nvPr/>
        </p:nvSpPr>
        <p:spPr>
          <a:xfrm>
            <a:off x="2072487" y="2052645"/>
            <a:ext cx="8046720" cy="3484229"/>
          </a:xfrm>
          <a:custGeom>
            <a:avLst/>
            <a:gdLst/>
            <a:ahLst/>
            <a:cxnLst/>
            <a:rect l="0" t="0" r="100000" b="43300"/>
            <a:pathLst>
              <a:path w="100000" h="43300">
                <a:moveTo>
                  <a:pt x="18930" y="16670"/>
                </a:moveTo>
                <a:lnTo>
                  <a:pt x="19070" y="16740"/>
                </a:lnTo>
                <a:lnTo>
                  <a:pt x="19170" y="16890"/>
                </a:lnTo>
                <a:lnTo>
                  <a:pt x="19160" y="17030"/>
                </a:lnTo>
                <a:lnTo>
                  <a:pt x="18980" y="17100"/>
                </a:lnTo>
                <a:lnTo>
                  <a:pt x="18920" y="17080"/>
                </a:lnTo>
                <a:lnTo>
                  <a:pt x="18670" y="16950"/>
                </a:lnTo>
                <a:lnTo>
                  <a:pt x="18350" y="16860"/>
                </a:lnTo>
                <a:lnTo>
                  <a:pt x="17980" y="16710"/>
                </a:lnTo>
                <a:lnTo>
                  <a:pt x="17820" y="16590"/>
                </a:lnTo>
                <a:lnTo>
                  <a:pt x="17840" y="16480"/>
                </a:lnTo>
                <a:lnTo>
                  <a:pt x="18090" y="16520"/>
                </a:lnTo>
                <a:lnTo>
                  <a:pt x="18200" y="16520"/>
                </a:lnTo>
                <a:lnTo>
                  <a:pt x="18300" y="16480"/>
                </a:lnTo>
                <a:lnTo>
                  <a:pt x="18350" y="16530"/>
                </a:lnTo>
                <a:lnTo>
                  <a:pt x="18400" y="16440"/>
                </a:lnTo>
                <a:lnTo>
                  <a:pt x="18440" y="16400"/>
                </a:lnTo>
                <a:lnTo>
                  <a:pt x="18480" y="16380"/>
                </a:lnTo>
                <a:lnTo>
                  <a:pt x="18540" y="16390"/>
                </a:lnTo>
                <a:lnTo>
                  <a:pt x="18580" y="16430"/>
                </a:lnTo>
                <a:lnTo>
                  <a:pt x="18610" y="16460"/>
                </a:lnTo>
                <a:lnTo>
                  <a:pt x="18650" y="16480"/>
                </a:lnTo>
                <a:lnTo>
                  <a:pt x="18760" y="16510"/>
                </a:lnTo>
                <a:lnTo>
                  <a:pt x="18830" y="16580"/>
                </a:lnTo>
                <a:lnTo>
                  <a:pt x="18880" y="16640"/>
                </a:lnTo>
                <a:lnTo>
                  <a:pt x="18930" y="16670"/>
                </a:lnTo>
                <a:close/>
                <a:moveTo>
                  <a:pt x="23120" y="16950"/>
                </a:moveTo>
                <a:lnTo>
                  <a:pt x="23310" y="17030"/>
                </a:lnTo>
                <a:lnTo>
                  <a:pt x="23300" y="17090"/>
                </a:lnTo>
                <a:lnTo>
                  <a:pt x="23280" y="17140"/>
                </a:lnTo>
                <a:lnTo>
                  <a:pt x="23240" y="17180"/>
                </a:lnTo>
                <a:lnTo>
                  <a:pt x="23090" y="17220"/>
                </a:lnTo>
                <a:lnTo>
                  <a:pt x="22940" y="17340"/>
                </a:lnTo>
                <a:lnTo>
                  <a:pt x="22830" y="17380"/>
                </a:lnTo>
                <a:lnTo>
                  <a:pt x="22700" y="17180"/>
                </a:lnTo>
                <a:lnTo>
                  <a:pt x="22670" y="17140"/>
                </a:lnTo>
                <a:lnTo>
                  <a:pt x="22610" y="17100"/>
                </a:lnTo>
                <a:lnTo>
                  <a:pt x="22610" y="17020"/>
                </a:lnTo>
                <a:lnTo>
                  <a:pt x="22650" y="16840"/>
                </a:lnTo>
                <a:lnTo>
                  <a:pt x="22680" y="16770"/>
                </a:lnTo>
                <a:lnTo>
                  <a:pt x="22880" y="16620"/>
                </a:lnTo>
                <a:lnTo>
                  <a:pt x="22920" y="16560"/>
                </a:lnTo>
                <a:lnTo>
                  <a:pt x="22950" y="16480"/>
                </a:lnTo>
                <a:lnTo>
                  <a:pt x="22970" y="16390"/>
                </a:lnTo>
                <a:lnTo>
                  <a:pt x="22980" y="16290"/>
                </a:lnTo>
                <a:lnTo>
                  <a:pt x="23020" y="16290"/>
                </a:lnTo>
                <a:lnTo>
                  <a:pt x="23020" y="16440"/>
                </a:lnTo>
                <a:lnTo>
                  <a:pt x="23080" y="16540"/>
                </a:lnTo>
                <a:lnTo>
                  <a:pt x="23130" y="16700"/>
                </a:lnTo>
                <a:lnTo>
                  <a:pt x="23140" y="16860"/>
                </a:lnTo>
                <a:lnTo>
                  <a:pt x="23120" y="16950"/>
                </a:lnTo>
                <a:close/>
                <a:moveTo>
                  <a:pt x="21940" y="15250"/>
                </a:moveTo>
                <a:lnTo>
                  <a:pt x="22090" y="15220"/>
                </a:lnTo>
                <a:lnTo>
                  <a:pt x="22260" y="15220"/>
                </a:lnTo>
                <a:lnTo>
                  <a:pt x="22400" y="15260"/>
                </a:lnTo>
                <a:lnTo>
                  <a:pt x="22460" y="15370"/>
                </a:lnTo>
                <a:lnTo>
                  <a:pt x="22480" y="15520"/>
                </a:lnTo>
                <a:lnTo>
                  <a:pt x="22470" y="15570"/>
                </a:lnTo>
                <a:lnTo>
                  <a:pt x="22410" y="15630"/>
                </a:lnTo>
                <a:lnTo>
                  <a:pt x="22350" y="15650"/>
                </a:lnTo>
                <a:lnTo>
                  <a:pt x="22270" y="15640"/>
                </a:lnTo>
                <a:lnTo>
                  <a:pt x="22210" y="15640"/>
                </a:lnTo>
                <a:lnTo>
                  <a:pt x="22180" y="15700"/>
                </a:lnTo>
                <a:lnTo>
                  <a:pt x="22150" y="15720"/>
                </a:lnTo>
                <a:lnTo>
                  <a:pt x="22020" y="15780"/>
                </a:lnTo>
                <a:lnTo>
                  <a:pt x="22000" y="15820"/>
                </a:lnTo>
                <a:lnTo>
                  <a:pt x="22040" y="15860"/>
                </a:lnTo>
                <a:lnTo>
                  <a:pt x="22170" y="15880"/>
                </a:lnTo>
                <a:lnTo>
                  <a:pt x="22230" y="15910"/>
                </a:lnTo>
                <a:lnTo>
                  <a:pt x="22270" y="15890"/>
                </a:lnTo>
                <a:lnTo>
                  <a:pt x="22300" y="15880"/>
                </a:lnTo>
                <a:lnTo>
                  <a:pt x="22370" y="15870"/>
                </a:lnTo>
                <a:lnTo>
                  <a:pt x="22280" y="15980"/>
                </a:lnTo>
                <a:lnTo>
                  <a:pt x="22240" y="16020"/>
                </a:lnTo>
                <a:lnTo>
                  <a:pt x="22180" y="16060"/>
                </a:lnTo>
                <a:lnTo>
                  <a:pt x="22340" y="16210"/>
                </a:lnTo>
                <a:lnTo>
                  <a:pt x="22280" y="16370"/>
                </a:lnTo>
                <a:lnTo>
                  <a:pt x="22000" y="16620"/>
                </a:lnTo>
                <a:lnTo>
                  <a:pt x="21910" y="16750"/>
                </a:lnTo>
                <a:lnTo>
                  <a:pt x="21880" y="16790"/>
                </a:lnTo>
                <a:lnTo>
                  <a:pt x="21820" y="16830"/>
                </a:lnTo>
                <a:lnTo>
                  <a:pt x="21700" y="16860"/>
                </a:lnTo>
                <a:lnTo>
                  <a:pt x="21650" y="16890"/>
                </a:lnTo>
                <a:lnTo>
                  <a:pt x="21550" y="16900"/>
                </a:lnTo>
                <a:lnTo>
                  <a:pt x="21400" y="16870"/>
                </a:lnTo>
                <a:lnTo>
                  <a:pt x="21260" y="16820"/>
                </a:lnTo>
                <a:lnTo>
                  <a:pt x="21200" y="16790"/>
                </a:lnTo>
                <a:lnTo>
                  <a:pt x="21180" y="16740"/>
                </a:lnTo>
                <a:lnTo>
                  <a:pt x="21140" y="16710"/>
                </a:lnTo>
                <a:lnTo>
                  <a:pt x="21060" y="16670"/>
                </a:lnTo>
                <a:lnTo>
                  <a:pt x="21030" y="16640"/>
                </a:lnTo>
                <a:lnTo>
                  <a:pt x="20990" y="16570"/>
                </a:lnTo>
                <a:lnTo>
                  <a:pt x="20960" y="16530"/>
                </a:lnTo>
                <a:lnTo>
                  <a:pt x="20770" y="16350"/>
                </a:lnTo>
                <a:lnTo>
                  <a:pt x="20730" y="16310"/>
                </a:lnTo>
                <a:lnTo>
                  <a:pt x="20730" y="15960"/>
                </a:lnTo>
                <a:lnTo>
                  <a:pt x="20780" y="15720"/>
                </a:lnTo>
                <a:lnTo>
                  <a:pt x="20810" y="15680"/>
                </a:lnTo>
                <a:lnTo>
                  <a:pt x="20850" y="15640"/>
                </a:lnTo>
                <a:lnTo>
                  <a:pt x="20880" y="15580"/>
                </a:lnTo>
                <a:lnTo>
                  <a:pt x="20870" y="15490"/>
                </a:lnTo>
                <a:lnTo>
                  <a:pt x="21060" y="15600"/>
                </a:lnTo>
                <a:lnTo>
                  <a:pt x="21130" y="15600"/>
                </a:lnTo>
                <a:lnTo>
                  <a:pt x="21160" y="15490"/>
                </a:lnTo>
                <a:lnTo>
                  <a:pt x="21200" y="15490"/>
                </a:lnTo>
                <a:lnTo>
                  <a:pt x="21230" y="15510"/>
                </a:lnTo>
                <a:lnTo>
                  <a:pt x="21250" y="15580"/>
                </a:lnTo>
                <a:lnTo>
                  <a:pt x="21300" y="15490"/>
                </a:lnTo>
                <a:lnTo>
                  <a:pt x="21290" y="15430"/>
                </a:lnTo>
                <a:lnTo>
                  <a:pt x="21250" y="15360"/>
                </a:lnTo>
                <a:lnTo>
                  <a:pt x="21250" y="15250"/>
                </a:lnTo>
                <a:lnTo>
                  <a:pt x="21290" y="15200"/>
                </a:lnTo>
                <a:lnTo>
                  <a:pt x="21530" y="15110"/>
                </a:lnTo>
                <a:lnTo>
                  <a:pt x="21580" y="15100"/>
                </a:lnTo>
                <a:lnTo>
                  <a:pt x="21600" y="15090"/>
                </a:lnTo>
                <a:lnTo>
                  <a:pt x="21620" y="15060"/>
                </a:lnTo>
                <a:lnTo>
                  <a:pt x="21670" y="15110"/>
                </a:lnTo>
                <a:lnTo>
                  <a:pt x="21670" y="15160"/>
                </a:lnTo>
                <a:lnTo>
                  <a:pt x="21620" y="15200"/>
                </a:lnTo>
                <a:lnTo>
                  <a:pt x="21590" y="15250"/>
                </a:lnTo>
                <a:lnTo>
                  <a:pt x="21600" y="15310"/>
                </a:lnTo>
                <a:lnTo>
                  <a:pt x="21650" y="15370"/>
                </a:lnTo>
                <a:lnTo>
                  <a:pt x="21740" y="15410"/>
                </a:lnTo>
                <a:lnTo>
                  <a:pt x="21810" y="15370"/>
                </a:lnTo>
                <a:lnTo>
                  <a:pt x="21880" y="15300"/>
                </a:lnTo>
                <a:lnTo>
                  <a:pt x="21940" y="15250"/>
                </a:lnTo>
                <a:close/>
                <a:moveTo>
                  <a:pt x="17180" y="15580"/>
                </a:moveTo>
                <a:lnTo>
                  <a:pt x="17150" y="15580"/>
                </a:lnTo>
                <a:lnTo>
                  <a:pt x="17120" y="15560"/>
                </a:lnTo>
                <a:lnTo>
                  <a:pt x="17080" y="15550"/>
                </a:lnTo>
                <a:lnTo>
                  <a:pt x="17040" y="15580"/>
                </a:lnTo>
                <a:lnTo>
                  <a:pt x="17030" y="15620"/>
                </a:lnTo>
                <a:lnTo>
                  <a:pt x="17040" y="15770"/>
                </a:lnTo>
                <a:lnTo>
                  <a:pt x="16990" y="15970"/>
                </a:lnTo>
                <a:lnTo>
                  <a:pt x="16980" y="16080"/>
                </a:lnTo>
                <a:lnTo>
                  <a:pt x="17010" y="16180"/>
                </a:lnTo>
                <a:lnTo>
                  <a:pt x="17260" y="16440"/>
                </a:lnTo>
                <a:lnTo>
                  <a:pt x="17400" y="16540"/>
                </a:lnTo>
                <a:lnTo>
                  <a:pt x="17550" y="16580"/>
                </a:lnTo>
                <a:lnTo>
                  <a:pt x="17550" y="16620"/>
                </a:lnTo>
                <a:lnTo>
                  <a:pt x="17450" y="16650"/>
                </a:lnTo>
                <a:lnTo>
                  <a:pt x="17320" y="16640"/>
                </a:lnTo>
                <a:lnTo>
                  <a:pt x="17200" y="16610"/>
                </a:lnTo>
                <a:lnTo>
                  <a:pt x="17110" y="16560"/>
                </a:lnTo>
                <a:lnTo>
                  <a:pt x="17030" y="16480"/>
                </a:lnTo>
                <a:lnTo>
                  <a:pt x="16980" y="16450"/>
                </a:lnTo>
                <a:lnTo>
                  <a:pt x="16920" y="16440"/>
                </a:lnTo>
                <a:lnTo>
                  <a:pt x="16860" y="16410"/>
                </a:lnTo>
                <a:lnTo>
                  <a:pt x="16850" y="16340"/>
                </a:lnTo>
                <a:lnTo>
                  <a:pt x="16860" y="16260"/>
                </a:lnTo>
                <a:lnTo>
                  <a:pt x="16850" y="16200"/>
                </a:lnTo>
                <a:lnTo>
                  <a:pt x="16810" y="16120"/>
                </a:lnTo>
                <a:lnTo>
                  <a:pt x="16630" y="15870"/>
                </a:lnTo>
                <a:lnTo>
                  <a:pt x="16550" y="15820"/>
                </a:lnTo>
                <a:lnTo>
                  <a:pt x="16440" y="15780"/>
                </a:lnTo>
                <a:lnTo>
                  <a:pt x="16290" y="15700"/>
                </a:lnTo>
                <a:lnTo>
                  <a:pt x="16160" y="15600"/>
                </a:lnTo>
                <a:lnTo>
                  <a:pt x="16100" y="15510"/>
                </a:lnTo>
                <a:lnTo>
                  <a:pt x="16120" y="15410"/>
                </a:lnTo>
                <a:lnTo>
                  <a:pt x="16160" y="15330"/>
                </a:lnTo>
                <a:lnTo>
                  <a:pt x="16220" y="15260"/>
                </a:lnTo>
                <a:lnTo>
                  <a:pt x="16290" y="15200"/>
                </a:lnTo>
                <a:lnTo>
                  <a:pt x="16470" y="15110"/>
                </a:lnTo>
                <a:lnTo>
                  <a:pt x="16570" y="15030"/>
                </a:lnTo>
                <a:lnTo>
                  <a:pt x="16700" y="14770"/>
                </a:lnTo>
                <a:lnTo>
                  <a:pt x="16900" y="14580"/>
                </a:lnTo>
                <a:lnTo>
                  <a:pt x="17100" y="14450"/>
                </a:lnTo>
                <a:lnTo>
                  <a:pt x="17230" y="14450"/>
                </a:lnTo>
                <a:lnTo>
                  <a:pt x="17350" y="14540"/>
                </a:lnTo>
                <a:lnTo>
                  <a:pt x="17460" y="14670"/>
                </a:lnTo>
                <a:lnTo>
                  <a:pt x="17530" y="14840"/>
                </a:lnTo>
                <a:lnTo>
                  <a:pt x="17550" y="15040"/>
                </a:lnTo>
                <a:lnTo>
                  <a:pt x="17530" y="15080"/>
                </a:lnTo>
                <a:lnTo>
                  <a:pt x="17430" y="15200"/>
                </a:lnTo>
                <a:lnTo>
                  <a:pt x="17360" y="15430"/>
                </a:lnTo>
                <a:lnTo>
                  <a:pt x="17340" y="15460"/>
                </a:lnTo>
                <a:lnTo>
                  <a:pt x="17320" y="15490"/>
                </a:lnTo>
                <a:lnTo>
                  <a:pt x="17310" y="15530"/>
                </a:lnTo>
                <a:lnTo>
                  <a:pt x="17300" y="15560"/>
                </a:lnTo>
                <a:lnTo>
                  <a:pt x="17250" y="15590"/>
                </a:lnTo>
                <a:lnTo>
                  <a:pt x="17220" y="15590"/>
                </a:lnTo>
                <a:lnTo>
                  <a:pt x="17200" y="15580"/>
                </a:lnTo>
                <a:lnTo>
                  <a:pt x="17180" y="15580"/>
                </a:lnTo>
                <a:close/>
                <a:moveTo>
                  <a:pt x="15580" y="13500"/>
                </a:moveTo>
                <a:lnTo>
                  <a:pt x="15620" y="13730"/>
                </a:lnTo>
                <a:lnTo>
                  <a:pt x="15670" y="13830"/>
                </a:lnTo>
                <a:lnTo>
                  <a:pt x="15770" y="13880"/>
                </a:lnTo>
                <a:lnTo>
                  <a:pt x="15770" y="13930"/>
                </a:lnTo>
                <a:lnTo>
                  <a:pt x="15570" y="13820"/>
                </a:lnTo>
                <a:lnTo>
                  <a:pt x="15470" y="13560"/>
                </a:lnTo>
                <a:lnTo>
                  <a:pt x="15350" y="13320"/>
                </a:lnTo>
                <a:lnTo>
                  <a:pt x="15070" y="13270"/>
                </a:lnTo>
                <a:lnTo>
                  <a:pt x="15100" y="13250"/>
                </a:lnTo>
                <a:lnTo>
                  <a:pt x="15140" y="13200"/>
                </a:lnTo>
                <a:lnTo>
                  <a:pt x="15170" y="13170"/>
                </a:lnTo>
                <a:lnTo>
                  <a:pt x="15050" y="13120"/>
                </a:lnTo>
                <a:lnTo>
                  <a:pt x="14930" y="13030"/>
                </a:lnTo>
                <a:lnTo>
                  <a:pt x="14880" y="12930"/>
                </a:lnTo>
                <a:lnTo>
                  <a:pt x="14980" y="12890"/>
                </a:lnTo>
                <a:lnTo>
                  <a:pt x="15070" y="12960"/>
                </a:lnTo>
                <a:lnTo>
                  <a:pt x="15250" y="12970"/>
                </a:lnTo>
                <a:lnTo>
                  <a:pt x="15420" y="13010"/>
                </a:lnTo>
                <a:lnTo>
                  <a:pt x="15500" y="13150"/>
                </a:lnTo>
                <a:lnTo>
                  <a:pt x="15510" y="13240"/>
                </a:lnTo>
                <a:lnTo>
                  <a:pt x="15580" y="13500"/>
                </a:lnTo>
                <a:close/>
                <a:moveTo>
                  <a:pt x="16150" y="13600"/>
                </a:moveTo>
                <a:lnTo>
                  <a:pt x="16100" y="13600"/>
                </a:lnTo>
                <a:lnTo>
                  <a:pt x="16090" y="13500"/>
                </a:lnTo>
                <a:lnTo>
                  <a:pt x="16040" y="13480"/>
                </a:lnTo>
                <a:lnTo>
                  <a:pt x="15970" y="13490"/>
                </a:lnTo>
                <a:lnTo>
                  <a:pt x="15910" y="13460"/>
                </a:lnTo>
                <a:lnTo>
                  <a:pt x="15880" y="13410"/>
                </a:lnTo>
                <a:lnTo>
                  <a:pt x="15820" y="13220"/>
                </a:lnTo>
                <a:lnTo>
                  <a:pt x="15760" y="13090"/>
                </a:lnTo>
                <a:lnTo>
                  <a:pt x="15680" y="12990"/>
                </a:lnTo>
                <a:lnTo>
                  <a:pt x="15580" y="12910"/>
                </a:lnTo>
                <a:lnTo>
                  <a:pt x="15440" y="12840"/>
                </a:lnTo>
                <a:lnTo>
                  <a:pt x="15500" y="12800"/>
                </a:lnTo>
                <a:lnTo>
                  <a:pt x="15430" y="12790"/>
                </a:lnTo>
                <a:lnTo>
                  <a:pt x="15390" y="12770"/>
                </a:lnTo>
                <a:lnTo>
                  <a:pt x="15390" y="12740"/>
                </a:lnTo>
                <a:lnTo>
                  <a:pt x="15400" y="12700"/>
                </a:lnTo>
                <a:lnTo>
                  <a:pt x="15570" y="12760"/>
                </a:lnTo>
                <a:lnTo>
                  <a:pt x="15720" y="12750"/>
                </a:lnTo>
                <a:lnTo>
                  <a:pt x="15870" y="12760"/>
                </a:lnTo>
                <a:lnTo>
                  <a:pt x="16010" y="12890"/>
                </a:lnTo>
                <a:lnTo>
                  <a:pt x="16070" y="13030"/>
                </a:lnTo>
                <a:lnTo>
                  <a:pt x="16120" y="13210"/>
                </a:lnTo>
                <a:lnTo>
                  <a:pt x="16150" y="13410"/>
                </a:lnTo>
                <a:lnTo>
                  <a:pt x="16150" y="13600"/>
                </a:lnTo>
                <a:close/>
                <a:moveTo>
                  <a:pt x="13440" y="11990"/>
                </a:moveTo>
                <a:lnTo>
                  <a:pt x="13460" y="12100"/>
                </a:lnTo>
                <a:lnTo>
                  <a:pt x="13530" y="12090"/>
                </a:lnTo>
                <a:lnTo>
                  <a:pt x="13650" y="12380"/>
                </a:lnTo>
                <a:lnTo>
                  <a:pt x="13470" y="12380"/>
                </a:lnTo>
                <a:lnTo>
                  <a:pt x="13270" y="12200"/>
                </a:lnTo>
                <a:lnTo>
                  <a:pt x="13300" y="11990"/>
                </a:lnTo>
                <a:lnTo>
                  <a:pt x="13440" y="11990"/>
                </a:lnTo>
                <a:close/>
                <a:moveTo>
                  <a:pt x="20170" y="15490"/>
                </a:moveTo>
                <a:lnTo>
                  <a:pt x="20270" y="15540"/>
                </a:lnTo>
                <a:lnTo>
                  <a:pt x="20330" y="15630"/>
                </a:lnTo>
                <a:lnTo>
                  <a:pt x="20350" y="15740"/>
                </a:lnTo>
                <a:lnTo>
                  <a:pt x="20310" y="15870"/>
                </a:lnTo>
                <a:lnTo>
                  <a:pt x="20270" y="15870"/>
                </a:lnTo>
                <a:lnTo>
                  <a:pt x="20250" y="15750"/>
                </a:lnTo>
                <a:lnTo>
                  <a:pt x="20200" y="15680"/>
                </a:lnTo>
                <a:lnTo>
                  <a:pt x="20150" y="15640"/>
                </a:lnTo>
                <a:lnTo>
                  <a:pt x="20120" y="15610"/>
                </a:lnTo>
                <a:lnTo>
                  <a:pt x="20100" y="15510"/>
                </a:lnTo>
                <a:lnTo>
                  <a:pt x="20040" y="15410"/>
                </a:lnTo>
                <a:lnTo>
                  <a:pt x="19890" y="15250"/>
                </a:lnTo>
                <a:lnTo>
                  <a:pt x="19710" y="15150"/>
                </a:lnTo>
                <a:lnTo>
                  <a:pt x="19340" y="15120"/>
                </a:lnTo>
                <a:lnTo>
                  <a:pt x="19160" y="15040"/>
                </a:lnTo>
                <a:lnTo>
                  <a:pt x="18860" y="14830"/>
                </a:lnTo>
                <a:lnTo>
                  <a:pt x="18700" y="14640"/>
                </a:lnTo>
                <a:lnTo>
                  <a:pt x="18670" y="14610"/>
                </a:lnTo>
                <a:lnTo>
                  <a:pt x="18660" y="14510"/>
                </a:lnTo>
                <a:lnTo>
                  <a:pt x="18610" y="14360"/>
                </a:lnTo>
                <a:lnTo>
                  <a:pt x="18580" y="14260"/>
                </a:lnTo>
                <a:lnTo>
                  <a:pt x="18580" y="13840"/>
                </a:lnTo>
                <a:lnTo>
                  <a:pt x="18630" y="13920"/>
                </a:lnTo>
                <a:lnTo>
                  <a:pt x="18660" y="14000"/>
                </a:lnTo>
                <a:lnTo>
                  <a:pt x="18670" y="14190"/>
                </a:lnTo>
                <a:lnTo>
                  <a:pt x="18710" y="14270"/>
                </a:lnTo>
                <a:lnTo>
                  <a:pt x="18870" y="14320"/>
                </a:lnTo>
                <a:lnTo>
                  <a:pt x="18910" y="14380"/>
                </a:lnTo>
                <a:lnTo>
                  <a:pt x="18930" y="14450"/>
                </a:lnTo>
                <a:lnTo>
                  <a:pt x="18980" y="14440"/>
                </a:lnTo>
                <a:lnTo>
                  <a:pt x="19020" y="14370"/>
                </a:lnTo>
                <a:lnTo>
                  <a:pt x="19050" y="14280"/>
                </a:lnTo>
                <a:lnTo>
                  <a:pt x="19010" y="14210"/>
                </a:lnTo>
                <a:lnTo>
                  <a:pt x="18850" y="14060"/>
                </a:lnTo>
                <a:lnTo>
                  <a:pt x="18780" y="13840"/>
                </a:lnTo>
                <a:lnTo>
                  <a:pt x="18710" y="13670"/>
                </a:lnTo>
                <a:lnTo>
                  <a:pt x="18600" y="13510"/>
                </a:lnTo>
                <a:lnTo>
                  <a:pt x="18480" y="13410"/>
                </a:lnTo>
                <a:lnTo>
                  <a:pt x="18400" y="13390"/>
                </a:lnTo>
                <a:lnTo>
                  <a:pt x="18340" y="13410"/>
                </a:lnTo>
                <a:lnTo>
                  <a:pt x="18270" y="13440"/>
                </a:lnTo>
                <a:lnTo>
                  <a:pt x="18160" y="13460"/>
                </a:lnTo>
                <a:lnTo>
                  <a:pt x="18120" y="13430"/>
                </a:lnTo>
                <a:lnTo>
                  <a:pt x="18070" y="13380"/>
                </a:lnTo>
                <a:lnTo>
                  <a:pt x="18020" y="13370"/>
                </a:lnTo>
                <a:lnTo>
                  <a:pt x="17980" y="13460"/>
                </a:lnTo>
                <a:lnTo>
                  <a:pt x="17900" y="13410"/>
                </a:lnTo>
                <a:lnTo>
                  <a:pt x="17850" y="13410"/>
                </a:lnTo>
                <a:lnTo>
                  <a:pt x="17740" y="13460"/>
                </a:lnTo>
                <a:lnTo>
                  <a:pt x="17730" y="13470"/>
                </a:lnTo>
                <a:lnTo>
                  <a:pt x="17680" y="13490"/>
                </a:lnTo>
                <a:lnTo>
                  <a:pt x="17650" y="13500"/>
                </a:lnTo>
                <a:lnTo>
                  <a:pt x="17420" y="13510"/>
                </a:lnTo>
                <a:lnTo>
                  <a:pt x="17160" y="13480"/>
                </a:lnTo>
                <a:lnTo>
                  <a:pt x="17080" y="13500"/>
                </a:lnTo>
                <a:lnTo>
                  <a:pt x="17020" y="13600"/>
                </a:lnTo>
                <a:lnTo>
                  <a:pt x="16980" y="13730"/>
                </a:lnTo>
                <a:lnTo>
                  <a:pt x="16910" y="13850"/>
                </a:lnTo>
                <a:lnTo>
                  <a:pt x="16760" y="13930"/>
                </a:lnTo>
                <a:lnTo>
                  <a:pt x="16640" y="13900"/>
                </a:lnTo>
                <a:lnTo>
                  <a:pt x="16410" y="13770"/>
                </a:lnTo>
                <a:lnTo>
                  <a:pt x="16330" y="13790"/>
                </a:lnTo>
                <a:lnTo>
                  <a:pt x="16290" y="13790"/>
                </a:lnTo>
                <a:lnTo>
                  <a:pt x="16250" y="13150"/>
                </a:lnTo>
                <a:lnTo>
                  <a:pt x="16270" y="13110"/>
                </a:lnTo>
                <a:lnTo>
                  <a:pt x="16360" y="12970"/>
                </a:lnTo>
                <a:lnTo>
                  <a:pt x="16410" y="12940"/>
                </a:lnTo>
                <a:lnTo>
                  <a:pt x="16500" y="12940"/>
                </a:lnTo>
                <a:lnTo>
                  <a:pt x="16580" y="12930"/>
                </a:lnTo>
                <a:lnTo>
                  <a:pt x="16650" y="12900"/>
                </a:lnTo>
                <a:lnTo>
                  <a:pt x="16710" y="12840"/>
                </a:lnTo>
                <a:lnTo>
                  <a:pt x="16740" y="12930"/>
                </a:lnTo>
                <a:lnTo>
                  <a:pt x="16790" y="12960"/>
                </a:lnTo>
                <a:lnTo>
                  <a:pt x="16850" y="12940"/>
                </a:lnTo>
                <a:lnTo>
                  <a:pt x="16890" y="12890"/>
                </a:lnTo>
                <a:lnTo>
                  <a:pt x="16910" y="12820"/>
                </a:lnTo>
                <a:lnTo>
                  <a:pt x="16910" y="12670"/>
                </a:lnTo>
                <a:lnTo>
                  <a:pt x="16940" y="12600"/>
                </a:lnTo>
                <a:lnTo>
                  <a:pt x="16920" y="12520"/>
                </a:lnTo>
                <a:lnTo>
                  <a:pt x="16960" y="12430"/>
                </a:lnTo>
                <a:lnTo>
                  <a:pt x="17110" y="12250"/>
                </a:lnTo>
                <a:lnTo>
                  <a:pt x="17180" y="12140"/>
                </a:lnTo>
                <a:lnTo>
                  <a:pt x="17280" y="11910"/>
                </a:lnTo>
                <a:lnTo>
                  <a:pt x="17340" y="11820"/>
                </a:lnTo>
                <a:lnTo>
                  <a:pt x="17630" y="11540"/>
                </a:lnTo>
                <a:lnTo>
                  <a:pt x="17740" y="11470"/>
                </a:lnTo>
                <a:lnTo>
                  <a:pt x="17850" y="11420"/>
                </a:lnTo>
                <a:lnTo>
                  <a:pt x="18060" y="11370"/>
                </a:lnTo>
                <a:lnTo>
                  <a:pt x="18160" y="11330"/>
                </a:lnTo>
                <a:lnTo>
                  <a:pt x="18160" y="11360"/>
                </a:lnTo>
                <a:lnTo>
                  <a:pt x="18170" y="11370"/>
                </a:lnTo>
                <a:lnTo>
                  <a:pt x="18180" y="11370"/>
                </a:lnTo>
                <a:lnTo>
                  <a:pt x="18210" y="11380"/>
                </a:lnTo>
                <a:lnTo>
                  <a:pt x="18680" y="11640"/>
                </a:lnTo>
                <a:lnTo>
                  <a:pt x="18860" y="11660"/>
                </a:lnTo>
                <a:lnTo>
                  <a:pt x="18820" y="11780"/>
                </a:lnTo>
                <a:lnTo>
                  <a:pt x="18840" y="11870"/>
                </a:lnTo>
                <a:lnTo>
                  <a:pt x="18880" y="11950"/>
                </a:lnTo>
                <a:lnTo>
                  <a:pt x="18910" y="12060"/>
                </a:lnTo>
                <a:lnTo>
                  <a:pt x="18900" y="12320"/>
                </a:lnTo>
                <a:lnTo>
                  <a:pt x="18910" y="12450"/>
                </a:lnTo>
                <a:lnTo>
                  <a:pt x="18960" y="12560"/>
                </a:lnTo>
                <a:lnTo>
                  <a:pt x="18890" y="12680"/>
                </a:lnTo>
                <a:lnTo>
                  <a:pt x="18920" y="12770"/>
                </a:lnTo>
                <a:lnTo>
                  <a:pt x="19070" y="12910"/>
                </a:lnTo>
                <a:lnTo>
                  <a:pt x="19130" y="13020"/>
                </a:lnTo>
                <a:lnTo>
                  <a:pt x="19110" y="13110"/>
                </a:lnTo>
                <a:lnTo>
                  <a:pt x="19080" y="13190"/>
                </a:lnTo>
                <a:lnTo>
                  <a:pt x="19100" y="13270"/>
                </a:lnTo>
                <a:lnTo>
                  <a:pt x="19140" y="13220"/>
                </a:lnTo>
                <a:lnTo>
                  <a:pt x="19180" y="13230"/>
                </a:lnTo>
                <a:lnTo>
                  <a:pt x="19230" y="13260"/>
                </a:lnTo>
                <a:lnTo>
                  <a:pt x="19280" y="13270"/>
                </a:lnTo>
                <a:lnTo>
                  <a:pt x="19330" y="13250"/>
                </a:lnTo>
                <a:lnTo>
                  <a:pt x="19410" y="13200"/>
                </a:lnTo>
                <a:lnTo>
                  <a:pt x="19470" y="13170"/>
                </a:lnTo>
                <a:lnTo>
                  <a:pt x="19600" y="13150"/>
                </a:lnTo>
                <a:lnTo>
                  <a:pt x="19710" y="13150"/>
                </a:lnTo>
                <a:lnTo>
                  <a:pt x="19820" y="13180"/>
                </a:lnTo>
                <a:lnTo>
                  <a:pt x="20020" y="13320"/>
                </a:lnTo>
                <a:lnTo>
                  <a:pt x="20040" y="13350"/>
                </a:lnTo>
                <a:lnTo>
                  <a:pt x="20080" y="13410"/>
                </a:lnTo>
                <a:lnTo>
                  <a:pt x="20090" y="13450"/>
                </a:lnTo>
                <a:lnTo>
                  <a:pt x="20120" y="13600"/>
                </a:lnTo>
                <a:lnTo>
                  <a:pt x="20210" y="13710"/>
                </a:lnTo>
                <a:lnTo>
                  <a:pt x="20380" y="13830"/>
                </a:lnTo>
                <a:lnTo>
                  <a:pt x="20450" y="13930"/>
                </a:lnTo>
                <a:lnTo>
                  <a:pt x="20440" y="14100"/>
                </a:lnTo>
                <a:lnTo>
                  <a:pt x="20450" y="14170"/>
                </a:lnTo>
                <a:lnTo>
                  <a:pt x="20490" y="14230"/>
                </a:lnTo>
                <a:lnTo>
                  <a:pt x="20600" y="14310"/>
                </a:lnTo>
                <a:lnTo>
                  <a:pt x="20640" y="14350"/>
                </a:lnTo>
                <a:lnTo>
                  <a:pt x="20700" y="14470"/>
                </a:lnTo>
                <a:lnTo>
                  <a:pt x="20740" y="14710"/>
                </a:lnTo>
                <a:lnTo>
                  <a:pt x="20780" y="14830"/>
                </a:lnTo>
                <a:lnTo>
                  <a:pt x="20810" y="14850"/>
                </a:lnTo>
                <a:lnTo>
                  <a:pt x="20850" y="14860"/>
                </a:lnTo>
                <a:lnTo>
                  <a:pt x="20900" y="14870"/>
                </a:lnTo>
                <a:lnTo>
                  <a:pt x="20920" y="14920"/>
                </a:lnTo>
                <a:lnTo>
                  <a:pt x="20920" y="14990"/>
                </a:lnTo>
                <a:lnTo>
                  <a:pt x="20900" y="15050"/>
                </a:lnTo>
                <a:lnTo>
                  <a:pt x="20760" y="15280"/>
                </a:lnTo>
                <a:lnTo>
                  <a:pt x="20740" y="15320"/>
                </a:lnTo>
                <a:lnTo>
                  <a:pt x="20730" y="15390"/>
                </a:lnTo>
                <a:lnTo>
                  <a:pt x="20730" y="15460"/>
                </a:lnTo>
                <a:lnTo>
                  <a:pt x="20740" y="15520"/>
                </a:lnTo>
                <a:lnTo>
                  <a:pt x="20750" y="15570"/>
                </a:lnTo>
                <a:lnTo>
                  <a:pt x="20780" y="15630"/>
                </a:lnTo>
                <a:lnTo>
                  <a:pt x="20360" y="15460"/>
                </a:lnTo>
                <a:lnTo>
                  <a:pt x="20170" y="15440"/>
                </a:lnTo>
                <a:lnTo>
                  <a:pt x="20170" y="15490"/>
                </a:lnTo>
                <a:close/>
                <a:moveTo>
                  <a:pt x="12080" y="12110"/>
                </a:moveTo>
                <a:lnTo>
                  <a:pt x="12110" y="12290"/>
                </a:lnTo>
                <a:lnTo>
                  <a:pt x="12110" y="12380"/>
                </a:lnTo>
                <a:lnTo>
                  <a:pt x="12080" y="12470"/>
                </a:lnTo>
                <a:lnTo>
                  <a:pt x="12130" y="12610"/>
                </a:lnTo>
                <a:lnTo>
                  <a:pt x="12110" y="12780"/>
                </a:lnTo>
                <a:lnTo>
                  <a:pt x="12030" y="12920"/>
                </a:lnTo>
                <a:lnTo>
                  <a:pt x="11910" y="12980"/>
                </a:lnTo>
                <a:lnTo>
                  <a:pt x="11850" y="12900"/>
                </a:lnTo>
                <a:lnTo>
                  <a:pt x="11680" y="12390"/>
                </a:lnTo>
                <a:lnTo>
                  <a:pt x="11580" y="12240"/>
                </a:lnTo>
                <a:lnTo>
                  <a:pt x="11560" y="12080"/>
                </a:lnTo>
                <a:lnTo>
                  <a:pt x="11610" y="11750"/>
                </a:lnTo>
                <a:lnTo>
                  <a:pt x="11540" y="11400"/>
                </a:lnTo>
                <a:lnTo>
                  <a:pt x="11540" y="11250"/>
                </a:lnTo>
                <a:lnTo>
                  <a:pt x="11660" y="11190"/>
                </a:lnTo>
                <a:lnTo>
                  <a:pt x="11760" y="11280"/>
                </a:lnTo>
                <a:lnTo>
                  <a:pt x="11840" y="11380"/>
                </a:lnTo>
                <a:lnTo>
                  <a:pt x="11870" y="11450"/>
                </a:lnTo>
                <a:lnTo>
                  <a:pt x="11920" y="11610"/>
                </a:lnTo>
                <a:lnTo>
                  <a:pt x="12010" y="11770"/>
                </a:lnTo>
                <a:lnTo>
                  <a:pt x="12040" y="11890"/>
                </a:lnTo>
                <a:lnTo>
                  <a:pt x="12070" y="12010"/>
                </a:lnTo>
                <a:lnTo>
                  <a:pt x="12080" y="12110"/>
                </a:lnTo>
                <a:close/>
                <a:moveTo>
                  <a:pt x="15440" y="12470"/>
                </a:moveTo>
                <a:lnTo>
                  <a:pt x="15100" y="12500"/>
                </a:lnTo>
                <a:lnTo>
                  <a:pt x="14750" y="12200"/>
                </a:lnTo>
                <a:lnTo>
                  <a:pt x="14470" y="11790"/>
                </a:lnTo>
                <a:lnTo>
                  <a:pt x="14370" y="11470"/>
                </a:lnTo>
                <a:lnTo>
                  <a:pt x="14380" y="11380"/>
                </a:lnTo>
                <a:lnTo>
                  <a:pt x="14400" y="11300"/>
                </a:lnTo>
                <a:lnTo>
                  <a:pt x="14470" y="11140"/>
                </a:lnTo>
                <a:lnTo>
                  <a:pt x="14630" y="10890"/>
                </a:lnTo>
                <a:lnTo>
                  <a:pt x="14650" y="10830"/>
                </a:lnTo>
                <a:lnTo>
                  <a:pt x="14740" y="10750"/>
                </a:lnTo>
                <a:lnTo>
                  <a:pt x="14950" y="10660"/>
                </a:lnTo>
                <a:lnTo>
                  <a:pt x="15190" y="10600"/>
                </a:lnTo>
                <a:lnTo>
                  <a:pt x="15350" y="10580"/>
                </a:lnTo>
                <a:lnTo>
                  <a:pt x="15670" y="10740"/>
                </a:lnTo>
                <a:lnTo>
                  <a:pt x="15890" y="10980"/>
                </a:lnTo>
                <a:lnTo>
                  <a:pt x="16040" y="11280"/>
                </a:lnTo>
                <a:lnTo>
                  <a:pt x="16100" y="11610"/>
                </a:lnTo>
                <a:lnTo>
                  <a:pt x="16110" y="11940"/>
                </a:lnTo>
                <a:lnTo>
                  <a:pt x="16090" y="12060"/>
                </a:lnTo>
                <a:lnTo>
                  <a:pt x="15990" y="12340"/>
                </a:lnTo>
                <a:lnTo>
                  <a:pt x="15870" y="12540"/>
                </a:lnTo>
                <a:lnTo>
                  <a:pt x="15730" y="12630"/>
                </a:lnTo>
                <a:lnTo>
                  <a:pt x="15580" y="12470"/>
                </a:lnTo>
                <a:lnTo>
                  <a:pt x="15530" y="12490"/>
                </a:lnTo>
                <a:lnTo>
                  <a:pt x="15500" y="12490"/>
                </a:lnTo>
                <a:lnTo>
                  <a:pt x="15440" y="12470"/>
                </a:lnTo>
                <a:close/>
                <a:moveTo>
                  <a:pt x="13410" y="9680"/>
                </a:moveTo>
                <a:lnTo>
                  <a:pt x="13470" y="9780"/>
                </a:lnTo>
                <a:lnTo>
                  <a:pt x="13360" y="10000"/>
                </a:lnTo>
                <a:lnTo>
                  <a:pt x="13110" y="10340"/>
                </a:lnTo>
                <a:lnTo>
                  <a:pt x="12980" y="10450"/>
                </a:lnTo>
                <a:lnTo>
                  <a:pt x="12820" y="10620"/>
                </a:lnTo>
                <a:lnTo>
                  <a:pt x="12710" y="10810"/>
                </a:lnTo>
                <a:lnTo>
                  <a:pt x="12760" y="10980"/>
                </a:lnTo>
                <a:lnTo>
                  <a:pt x="12820" y="11060"/>
                </a:lnTo>
                <a:lnTo>
                  <a:pt x="12820" y="11140"/>
                </a:lnTo>
                <a:lnTo>
                  <a:pt x="12770" y="11190"/>
                </a:lnTo>
                <a:lnTo>
                  <a:pt x="12690" y="11230"/>
                </a:lnTo>
                <a:lnTo>
                  <a:pt x="12670" y="11210"/>
                </a:lnTo>
                <a:lnTo>
                  <a:pt x="12610" y="11160"/>
                </a:lnTo>
                <a:lnTo>
                  <a:pt x="12530" y="11140"/>
                </a:lnTo>
                <a:lnTo>
                  <a:pt x="12450" y="11190"/>
                </a:lnTo>
                <a:lnTo>
                  <a:pt x="12410" y="11190"/>
                </a:lnTo>
                <a:lnTo>
                  <a:pt x="12390" y="11050"/>
                </a:lnTo>
                <a:lnTo>
                  <a:pt x="12420" y="10910"/>
                </a:lnTo>
                <a:lnTo>
                  <a:pt x="12400" y="10810"/>
                </a:lnTo>
                <a:lnTo>
                  <a:pt x="12080" y="10720"/>
                </a:lnTo>
                <a:lnTo>
                  <a:pt x="12060" y="10600"/>
                </a:lnTo>
                <a:lnTo>
                  <a:pt x="12130" y="10320"/>
                </a:lnTo>
                <a:lnTo>
                  <a:pt x="12100" y="10260"/>
                </a:lnTo>
                <a:lnTo>
                  <a:pt x="12040" y="10220"/>
                </a:lnTo>
                <a:lnTo>
                  <a:pt x="11970" y="10180"/>
                </a:lnTo>
                <a:lnTo>
                  <a:pt x="11940" y="10150"/>
                </a:lnTo>
                <a:lnTo>
                  <a:pt x="11850" y="9960"/>
                </a:lnTo>
                <a:lnTo>
                  <a:pt x="11800" y="9910"/>
                </a:lnTo>
                <a:lnTo>
                  <a:pt x="11690" y="9870"/>
                </a:lnTo>
                <a:lnTo>
                  <a:pt x="11680" y="9870"/>
                </a:lnTo>
                <a:lnTo>
                  <a:pt x="11630" y="9860"/>
                </a:lnTo>
                <a:lnTo>
                  <a:pt x="11620" y="9840"/>
                </a:lnTo>
                <a:lnTo>
                  <a:pt x="11630" y="9810"/>
                </a:lnTo>
                <a:lnTo>
                  <a:pt x="11550" y="9650"/>
                </a:lnTo>
                <a:lnTo>
                  <a:pt x="11510" y="9630"/>
                </a:lnTo>
                <a:lnTo>
                  <a:pt x="11420" y="9680"/>
                </a:lnTo>
                <a:lnTo>
                  <a:pt x="11300" y="9370"/>
                </a:lnTo>
                <a:lnTo>
                  <a:pt x="11350" y="9060"/>
                </a:lnTo>
                <a:lnTo>
                  <a:pt x="11530" y="8800"/>
                </a:lnTo>
                <a:lnTo>
                  <a:pt x="11800" y="8640"/>
                </a:lnTo>
                <a:lnTo>
                  <a:pt x="11890" y="8660"/>
                </a:lnTo>
                <a:lnTo>
                  <a:pt x="11950" y="8690"/>
                </a:lnTo>
                <a:lnTo>
                  <a:pt x="12010" y="8700"/>
                </a:lnTo>
                <a:lnTo>
                  <a:pt x="12080" y="8640"/>
                </a:lnTo>
                <a:lnTo>
                  <a:pt x="12100" y="8700"/>
                </a:lnTo>
                <a:lnTo>
                  <a:pt x="12130" y="8750"/>
                </a:lnTo>
                <a:lnTo>
                  <a:pt x="12220" y="8830"/>
                </a:lnTo>
                <a:lnTo>
                  <a:pt x="12230" y="8860"/>
                </a:lnTo>
                <a:lnTo>
                  <a:pt x="12230" y="8890"/>
                </a:lnTo>
                <a:lnTo>
                  <a:pt x="12230" y="8910"/>
                </a:lnTo>
                <a:lnTo>
                  <a:pt x="12340" y="8930"/>
                </a:lnTo>
                <a:lnTo>
                  <a:pt x="12360" y="8950"/>
                </a:lnTo>
                <a:lnTo>
                  <a:pt x="12360" y="8980"/>
                </a:lnTo>
                <a:lnTo>
                  <a:pt x="12360" y="9040"/>
                </a:lnTo>
                <a:lnTo>
                  <a:pt x="12390" y="9070"/>
                </a:lnTo>
                <a:lnTo>
                  <a:pt x="12460" y="9090"/>
                </a:lnTo>
                <a:lnTo>
                  <a:pt x="12520" y="9140"/>
                </a:lnTo>
                <a:lnTo>
                  <a:pt x="12580" y="9300"/>
                </a:lnTo>
                <a:lnTo>
                  <a:pt x="12650" y="9350"/>
                </a:lnTo>
                <a:lnTo>
                  <a:pt x="12780" y="9390"/>
                </a:lnTo>
                <a:lnTo>
                  <a:pt x="12730" y="9440"/>
                </a:lnTo>
                <a:lnTo>
                  <a:pt x="12830" y="9540"/>
                </a:lnTo>
                <a:lnTo>
                  <a:pt x="12980" y="9480"/>
                </a:lnTo>
                <a:lnTo>
                  <a:pt x="13130" y="9540"/>
                </a:lnTo>
                <a:lnTo>
                  <a:pt x="13280" y="9630"/>
                </a:lnTo>
                <a:lnTo>
                  <a:pt x="13410" y="9680"/>
                </a:lnTo>
                <a:close/>
                <a:moveTo>
                  <a:pt x="4970" y="6940"/>
                </a:moveTo>
                <a:lnTo>
                  <a:pt x="5080" y="7000"/>
                </a:lnTo>
                <a:lnTo>
                  <a:pt x="5160" y="7070"/>
                </a:lnTo>
                <a:lnTo>
                  <a:pt x="5220" y="7150"/>
                </a:lnTo>
                <a:lnTo>
                  <a:pt x="5300" y="7220"/>
                </a:lnTo>
                <a:lnTo>
                  <a:pt x="5160" y="7360"/>
                </a:lnTo>
                <a:lnTo>
                  <a:pt x="5010" y="7390"/>
                </a:lnTo>
                <a:lnTo>
                  <a:pt x="4660" y="7360"/>
                </a:lnTo>
                <a:lnTo>
                  <a:pt x="4550" y="7310"/>
                </a:lnTo>
                <a:lnTo>
                  <a:pt x="4590" y="7180"/>
                </a:lnTo>
                <a:lnTo>
                  <a:pt x="4780" y="6940"/>
                </a:lnTo>
                <a:lnTo>
                  <a:pt x="4830" y="6960"/>
                </a:lnTo>
                <a:lnTo>
                  <a:pt x="4870" y="6960"/>
                </a:lnTo>
                <a:lnTo>
                  <a:pt x="4970" y="6940"/>
                </a:lnTo>
                <a:close/>
                <a:moveTo>
                  <a:pt x="6650" y="4860"/>
                </a:moveTo>
                <a:lnTo>
                  <a:pt x="6860" y="4910"/>
                </a:lnTo>
                <a:lnTo>
                  <a:pt x="6910" y="4940"/>
                </a:lnTo>
                <a:lnTo>
                  <a:pt x="7000" y="5050"/>
                </a:lnTo>
                <a:lnTo>
                  <a:pt x="7000" y="5150"/>
                </a:lnTo>
                <a:lnTo>
                  <a:pt x="6960" y="5240"/>
                </a:lnTo>
                <a:lnTo>
                  <a:pt x="6940" y="5360"/>
                </a:lnTo>
                <a:lnTo>
                  <a:pt x="6890" y="5400"/>
                </a:lnTo>
                <a:lnTo>
                  <a:pt x="6770" y="5440"/>
                </a:lnTo>
                <a:lnTo>
                  <a:pt x="6650" y="5450"/>
                </a:lnTo>
                <a:lnTo>
                  <a:pt x="6560" y="5430"/>
                </a:lnTo>
                <a:lnTo>
                  <a:pt x="6450" y="5530"/>
                </a:lnTo>
                <a:lnTo>
                  <a:pt x="6330" y="5530"/>
                </a:lnTo>
                <a:lnTo>
                  <a:pt x="6220" y="5510"/>
                </a:lnTo>
                <a:lnTo>
                  <a:pt x="6090" y="5580"/>
                </a:lnTo>
                <a:lnTo>
                  <a:pt x="6030" y="5540"/>
                </a:lnTo>
                <a:lnTo>
                  <a:pt x="5950" y="5470"/>
                </a:lnTo>
                <a:lnTo>
                  <a:pt x="5900" y="5430"/>
                </a:lnTo>
                <a:lnTo>
                  <a:pt x="5710" y="5370"/>
                </a:lnTo>
                <a:lnTo>
                  <a:pt x="5670" y="5340"/>
                </a:lnTo>
                <a:lnTo>
                  <a:pt x="5680" y="5240"/>
                </a:lnTo>
                <a:lnTo>
                  <a:pt x="5860" y="4860"/>
                </a:lnTo>
                <a:lnTo>
                  <a:pt x="5920" y="4900"/>
                </a:lnTo>
                <a:lnTo>
                  <a:pt x="5940" y="4790"/>
                </a:lnTo>
                <a:lnTo>
                  <a:pt x="5980" y="4670"/>
                </a:lnTo>
                <a:lnTo>
                  <a:pt x="6090" y="4630"/>
                </a:lnTo>
                <a:lnTo>
                  <a:pt x="6070" y="4570"/>
                </a:lnTo>
                <a:lnTo>
                  <a:pt x="6070" y="4530"/>
                </a:lnTo>
                <a:lnTo>
                  <a:pt x="6090" y="4490"/>
                </a:lnTo>
                <a:lnTo>
                  <a:pt x="6180" y="4520"/>
                </a:lnTo>
                <a:lnTo>
                  <a:pt x="6420" y="4730"/>
                </a:lnTo>
                <a:lnTo>
                  <a:pt x="6650" y="4860"/>
                </a:lnTo>
                <a:close/>
                <a:moveTo>
                  <a:pt x="8710" y="4160"/>
                </a:moveTo>
                <a:lnTo>
                  <a:pt x="8770" y="4190"/>
                </a:lnTo>
                <a:lnTo>
                  <a:pt x="8900" y="4220"/>
                </a:lnTo>
                <a:lnTo>
                  <a:pt x="8950" y="4250"/>
                </a:lnTo>
                <a:lnTo>
                  <a:pt x="8880" y="4290"/>
                </a:lnTo>
                <a:lnTo>
                  <a:pt x="8810" y="4300"/>
                </a:lnTo>
                <a:lnTo>
                  <a:pt x="8730" y="4280"/>
                </a:lnTo>
                <a:lnTo>
                  <a:pt x="8670" y="4250"/>
                </a:lnTo>
                <a:lnTo>
                  <a:pt x="8650" y="4360"/>
                </a:lnTo>
                <a:lnTo>
                  <a:pt x="8620" y="4460"/>
                </a:lnTo>
                <a:lnTo>
                  <a:pt x="8560" y="4550"/>
                </a:lnTo>
                <a:lnTo>
                  <a:pt x="8480" y="4630"/>
                </a:lnTo>
                <a:lnTo>
                  <a:pt x="8470" y="4570"/>
                </a:lnTo>
                <a:lnTo>
                  <a:pt x="8460" y="4550"/>
                </a:lnTo>
                <a:lnTo>
                  <a:pt x="8440" y="4520"/>
                </a:lnTo>
                <a:lnTo>
                  <a:pt x="8430" y="4490"/>
                </a:lnTo>
                <a:lnTo>
                  <a:pt x="8380" y="4540"/>
                </a:lnTo>
                <a:lnTo>
                  <a:pt x="8330" y="4580"/>
                </a:lnTo>
                <a:lnTo>
                  <a:pt x="8270" y="4590"/>
                </a:lnTo>
                <a:lnTo>
                  <a:pt x="8200" y="4590"/>
                </a:lnTo>
                <a:lnTo>
                  <a:pt x="8300" y="4510"/>
                </a:lnTo>
                <a:lnTo>
                  <a:pt x="8410" y="4420"/>
                </a:lnTo>
                <a:lnTo>
                  <a:pt x="8430" y="4360"/>
                </a:lnTo>
                <a:lnTo>
                  <a:pt x="8400" y="4310"/>
                </a:lnTo>
                <a:lnTo>
                  <a:pt x="8350" y="4270"/>
                </a:lnTo>
                <a:lnTo>
                  <a:pt x="8340" y="4210"/>
                </a:lnTo>
                <a:lnTo>
                  <a:pt x="8360" y="4110"/>
                </a:lnTo>
                <a:lnTo>
                  <a:pt x="8390" y="4080"/>
                </a:lnTo>
                <a:lnTo>
                  <a:pt x="8450" y="4060"/>
                </a:lnTo>
                <a:lnTo>
                  <a:pt x="8500" y="4040"/>
                </a:lnTo>
                <a:lnTo>
                  <a:pt x="8460" y="4000"/>
                </a:lnTo>
                <a:lnTo>
                  <a:pt x="8400" y="3970"/>
                </a:lnTo>
                <a:lnTo>
                  <a:pt x="8380" y="3970"/>
                </a:lnTo>
                <a:lnTo>
                  <a:pt x="8290" y="3840"/>
                </a:lnTo>
                <a:lnTo>
                  <a:pt x="8220" y="3700"/>
                </a:lnTo>
                <a:lnTo>
                  <a:pt x="8240" y="3560"/>
                </a:lnTo>
                <a:lnTo>
                  <a:pt x="8430" y="3450"/>
                </a:lnTo>
                <a:lnTo>
                  <a:pt x="8570" y="3450"/>
                </a:lnTo>
                <a:lnTo>
                  <a:pt x="8570" y="3500"/>
                </a:lnTo>
                <a:lnTo>
                  <a:pt x="8480" y="3520"/>
                </a:lnTo>
                <a:lnTo>
                  <a:pt x="8410" y="3570"/>
                </a:lnTo>
                <a:lnTo>
                  <a:pt x="8360" y="3650"/>
                </a:lnTo>
                <a:lnTo>
                  <a:pt x="8340" y="3760"/>
                </a:lnTo>
                <a:lnTo>
                  <a:pt x="8400" y="3810"/>
                </a:lnTo>
                <a:lnTo>
                  <a:pt x="8520" y="3840"/>
                </a:lnTo>
                <a:lnTo>
                  <a:pt x="8600" y="3880"/>
                </a:lnTo>
                <a:lnTo>
                  <a:pt x="8570" y="3970"/>
                </a:lnTo>
                <a:lnTo>
                  <a:pt x="8670" y="4120"/>
                </a:lnTo>
                <a:lnTo>
                  <a:pt x="8710" y="4160"/>
                </a:lnTo>
                <a:close/>
                <a:moveTo>
                  <a:pt x="11630" y="10170"/>
                </a:moveTo>
                <a:lnTo>
                  <a:pt x="11650" y="10190"/>
                </a:lnTo>
                <a:lnTo>
                  <a:pt x="11720" y="10240"/>
                </a:lnTo>
                <a:lnTo>
                  <a:pt x="11700" y="10350"/>
                </a:lnTo>
                <a:lnTo>
                  <a:pt x="11550" y="10420"/>
                </a:lnTo>
                <a:lnTo>
                  <a:pt x="11430" y="10350"/>
                </a:lnTo>
                <a:lnTo>
                  <a:pt x="11440" y="10290"/>
                </a:lnTo>
                <a:lnTo>
                  <a:pt x="11490" y="10220"/>
                </a:lnTo>
                <a:lnTo>
                  <a:pt x="11570" y="10170"/>
                </a:lnTo>
                <a:lnTo>
                  <a:pt x="11630" y="10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Isabel"/>
          <p:cNvSpPr/>
          <p:nvPr/>
        </p:nvSpPr>
        <p:spPr>
          <a:xfrm>
            <a:off x="2072487" y="2052645"/>
            <a:ext cx="8046720" cy="3484229"/>
          </a:xfrm>
          <a:custGeom>
            <a:avLst/>
            <a:gdLst/>
            <a:ahLst/>
            <a:cxnLst/>
            <a:rect l="0" t="0" r="100000" b="43300"/>
            <a:pathLst>
              <a:path w="100000" h="43300">
                <a:moveTo>
                  <a:pt x="33080" y="15110"/>
                </a:moveTo>
                <a:lnTo>
                  <a:pt x="33160" y="15180"/>
                </a:lnTo>
                <a:lnTo>
                  <a:pt x="33160" y="15230"/>
                </a:lnTo>
                <a:lnTo>
                  <a:pt x="33080" y="15300"/>
                </a:lnTo>
                <a:lnTo>
                  <a:pt x="33020" y="15330"/>
                </a:lnTo>
                <a:lnTo>
                  <a:pt x="32960" y="15340"/>
                </a:lnTo>
                <a:lnTo>
                  <a:pt x="32890" y="15330"/>
                </a:lnTo>
                <a:lnTo>
                  <a:pt x="32800" y="15300"/>
                </a:lnTo>
                <a:lnTo>
                  <a:pt x="32730" y="15260"/>
                </a:lnTo>
                <a:lnTo>
                  <a:pt x="32670" y="15210"/>
                </a:lnTo>
                <a:lnTo>
                  <a:pt x="32570" y="15110"/>
                </a:lnTo>
                <a:lnTo>
                  <a:pt x="32490" y="14980"/>
                </a:lnTo>
                <a:lnTo>
                  <a:pt x="32430" y="14950"/>
                </a:lnTo>
                <a:lnTo>
                  <a:pt x="32340" y="15020"/>
                </a:lnTo>
                <a:lnTo>
                  <a:pt x="32240" y="14910"/>
                </a:lnTo>
                <a:lnTo>
                  <a:pt x="32140" y="14850"/>
                </a:lnTo>
                <a:lnTo>
                  <a:pt x="32060" y="14770"/>
                </a:lnTo>
                <a:lnTo>
                  <a:pt x="32050" y="14590"/>
                </a:lnTo>
                <a:lnTo>
                  <a:pt x="32100" y="14410"/>
                </a:lnTo>
                <a:lnTo>
                  <a:pt x="32190" y="14290"/>
                </a:lnTo>
                <a:lnTo>
                  <a:pt x="32330" y="14230"/>
                </a:lnTo>
                <a:lnTo>
                  <a:pt x="32520" y="14210"/>
                </a:lnTo>
                <a:lnTo>
                  <a:pt x="32720" y="14260"/>
                </a:lnTo>
                <a:lnTo>
                  <a:pt x="32780" y="14370"/>
                </a:lnTo>
                <a:lnTo>
                  <a:pt x="32760" y="14690"/>
                </a:lnTo>
                <a:lnTo>
                  <a:pt x="32800" y="14840"/>
                </a:lnTo>
                <a:lnTo>
                  <a:pt x="32880" y="14930"/>
                </a:lnTo>
                <a:lnTo>
                  <a:pt x="33080" y="15110"/>
                </a:lnTo>
                <a:close/>
                <a:moveTo>
                  <a:pt x="24870" y="8920"/>
                </a:moveTo>
                <a:lnTo>
                  <a:pt x="24970" y="8960"/>
                </a:lnTo>
                <a:lnTo>
                  <a:pt x="25080" y="9060"/>
                </a:lnTo>
                <a:lnTo>
                  <a:pt x="25150" y="9170"/>
                </a:lnTo>
                <a:lnTo>
                  <a:pt x="25130" y="9250"/>
                </a:lnTo>
                <a:lnTo>
                  <a:pt x="25020" y="9260"/>
                </a:lnTo>
                <a:lnTo>
                  <a:pt x="24920" y="9200"/>
                </a:lnTo>
                <a:lnTo>
                  <a:pt x="24840" y="9110"/>
                </a:lnTo>
                <a:lnTo>
                  <a:pt x="24800" y="9010"/>
                </a:lnTo>
                <a:lnTo>
                  <a:pt x="24730" y="9110"/>
                </a:lnTo>
                <a:lnTo>
                  <a:pt x="24600" y="9080"/>
                </a:lnTo>
                <a:lnTo>
                  <a:pt x="24330" y="8920"/>
                </a:lnTo>
                <a:lnTo>
                  <a:pt x="24350" y="8990"/>
                </a:lnTo>
                <a:lnTo>
                  <a:pt x="24430" y="9150"/>
                </a:lnTo>
                <a:lnTo>
                  <a:pt x="24360" y="9150"/>
                </a:lnTo>
                <a:lnTo>
                  <a:pt x="24190" y="9110"/>
                </a:lnTo>
                <a:lnTo>
                  <a:pt x="24030" y="9110"/>
                </a:lnTo>
                <a:lnTo>
                  <a:pt x="24040" y="9070"/>
                </a:lnTo>
                <a:lnTo>
                  <a:pt x="24010" y="8970"/>
                </a:lnTo>
                <a:lnTo>
                  <a:pt x="23930" y="8870"/>
                </a:lnTo>
                <a:lnTo>
                  <a:pt x="23790" y="8830"/>
                </a:lnTo>
                <a:lnTo>
                  <a:pt x="23770" y="8800"/>
                </a:lnTo>
                <a:lnTo>
                  <a:pt x="23730" y="8760"/>
                </a:lnTo>
                <a:lnTo>
                  <a:pt x="23720" y="8710"/>
                </a:lnTo>
                <a:lnTo>
                  <a:pt x="23750" y="8690"/>
                </a:lnTo>
                <a:lnTo>
                  <a:pt x="23810" y="8690"/>
                </a:lnTo>
                <a:lnTo>
                  <a:pt x="23920" y="8720"/>
                </a:lnTo>
                <a:lnTo>
                  <a:pt x="23960" y="8730"/>
                </a:lnTo>
                <a:lnTo>
                  <a:pt x="23970" y="8740"/>
                </a:lnTo>
                <a:lnTo>
                  <a:pt x="24030" y="8750"/>
                </a:lnTo>
                <a:lnTo>
                  <a:pt x="24070" y="8740"/>
                </a:lnTo>
                <a:lnTo>
                  <a:pt x="24030" y="8660"/>
                </a:lnTo>
                <a:lnTo>
                  <a:pt x="24030" y="8620"/>
                </a:lnTo>
                <a:lnTo>
                  <a:pt x="24080" y="8590"/>
                </a:lnTo>
                <a:lnTo>
                  <a:pt x="24140" y="8590"/>
                </a:lnTo>
                <a:lnTo>
                  <a:pt x="24190" y="8640"/>
                </a:lnTo>
                <a:lnTo>
                  <a:pt x="24270" y="8680"/>
                </a:lnTo>
                <a:lnTo>
                  <a:pt x="24440" y="8710"/>
                </a:lnTo>
                <a:lnTo>
                  <a:pt x="24520" y="8820"/>
                </a:lnTo>
                <a:lnTo>
                  <a:pt x="24630" y="8870"/>
                </a:lnTo>
                <a:lnTo>
                  <a:pt x="24770" y="8910"/>
                </a:lnTo>
                <a:lnTo>
                  <a:pt x="24870" y="8920"/>
                </a:lnTo>
                <a:close/>
                <a:moveTo>
                  <a:pt x="34250" y="15130"/>
                </a:moveTo>
                <a:lnTo>
                  <a:pt x="34450" y="15290"/>
                </a:lnTo>
                <a:lnTo>
                  <a:pt x="34530" y="15400"/>
                </a:lnTo>
                <a:lnTo>
                  <a:pt x="34440" y="15490"/>
                </a:lnTo>
                <a:lnTo>
                  <a:pt x="34380" y="15470"/>
                </a:lnTo>
                <a:lnTo>
                  <a:pt x="34160" y="15340"/>
                </a:lnTo>
                <a:lnTo>
                  <a:pt x="34130" y="15340"/>
                </a:lnTo>
                <a:lnTo>
                  <a:pt x="34050" y="15350"/>
                </a:lnTo>
                <a:lnTo>
                  <a:pt x="34010" y="15340"/>
                </a:lnTo>
                <a:lnTo>
                  <a:pt x="33980" y="15310"/>
                </a:lnTo>
                <a:lnTo>
                  <a:pt x="33960" y="15260"/>
                </a:lnTo>
                <a:lnTo>
                  <a:pt x="33940" y="15220"/>
                </a:lnTo>
                <a:lnTo>
                  <a:pt x="33830" y="15170"/>
                </a:lnTo>
                <a:lnTo>
                  <a:pt x="33740" y="15050"/>
                </a:lnTo>
                <a:lnTo>
                  <a:pt x="33600" y="15000"/>
                </a:lnTo>
                <a:lnTo>
                  <a:pt x="33560" y="14950"/>
                </a:lnTo>
                <a:lnTo>
                  <a:pt x="33460" y="14830"/>
                </a:lnTo>
                <a:lnTo>
                  <a:pt x="33250" y="14660"/>
                </a:lnTo>
                <a:lnTo>
                  <a:pt x="33180" y="14590"/>
                </a:lnTo>
                <a:lnTo>
                  <a:pt x="33170" y="14520"/>
                </a:lnTo>
                <a:lnTo>
                  <a:pt x="33180" y="14460"/>
                </a:lnTo>
                <a:lnTo>
                  <a:pt x="33160" y="14420"/>
                </a:lnTo>
                <a:lnTo>
                  <a:pt x="33060" y="14400"/>
                </a:lnTo>
                <a:lnTo>
                  <a:pt x="32980" y="14360"/>
                </a:lnTo>
                <a:lnTo>
                  <a:pt x="32660" y="14070"/>
                </a:lnTo>
                <a:lnTo>
                  <a:pt x="32100" y="13950"/>
                </a:lnTo>
                <a:lnTo>
                  <a:pt x="31850" y="13800"/>
                </a:lnTo>
                <a:lnTo>
                  <a:pt x="31680" y="13730"/>
                </a:lnTo>
                <a:lnTo>
                  <a:pt x="31530" y="13600"/>
                </a:lnTo>
                <a:lnTo>
                  <a:pt x="31420" y="13540"/>
                </a:lnTo>
                <a:lnTo>
                  <a:pt x="31300" y="13520"/>
                </a:lnTo>
                <a:lnTo>
                  <a:pt x="31210" y="13550"/>
                </a:lnTo>
                <a:lnTo>
                  <a:pt x="30980" y="13410"/>
                </a:lnTo>
                <a:lnTo>
                  <a:pt x="30860" y="13370"/>
                </a:lnTo>
                <a:lnTo>
                  <a:pt x="30740" y="13410"/>
                </a:lnTo>
                <a:lnTo>
                  <a:pt x="30670" y="13250"/>
                </a:lnTo>
                <a:lnTo>
                  <a:pt x="30610" y="13160"/>
                </a:lnTo>
                <a:lnTo>
                  <a:pt x="30530" y="13130"/>
                </a:lnTo>
                <a:lnTo>
                  <a:pt x="30440" y="13120"/>
                </a:lnTo>
                <a:lnTo>
                  <a:pt x="30350" y="13090"/>
                </a:lnTo>
                <a:lnTo>
                  <a:pt x="30280" y="13030"/>
                </a:lnTo>
                <a:lnTo>
                  <a:pt x="30270" y="12940"/>
                </a:lnTo>
                <a:lnTo>
                  <a:pt x="30130" y="12990"/>
                </a:lnTo>
                <a:lnTo>
                  <a:pt x="29980" y="12960"/>
                </a:lnTo>
                <a:lnTo>
                  <a:pt x="29840" y="12880"/>
                </a:lnTo>
                <a:lnTo>
                  <a:pt x="29200" y="12420"/>
                </a:lnTo>
                <a:lnTo>
                  <a:pt x="29160" y="12410"/>
                </a:lnTo>
                <a:lnTo>
                  <a:pt x="29050" y="12420"/>
                </a:lnTo>
                <a:lnTo>
                  <a:pt x="29010" y="12420"/>
                </a:lnTo>
                <a:lnTo>
                  <a:pt x="28980" y="12370"/>
                </a:lnTo>
                <a:lnTo>
                  <a:pt x="28980" y="12310"/>
                </a:lnTo>
                <a:lnTo>
                  <a:pt x="28980" y="12250"/>
                </a:lnTo>
                <a:lnTo>
                  <a:pt x="28970" y="12220"/>
                </a:lnTo>
                <a:lnTo>
                  <a:pt x="28910" y="12210"/>
                </a:lnTo>
                <a:lnTo>
                  <a:pt x="28890" y="12240"/>
                </a:lnTo>
                <a:lnTo>
                  <a:pt x="28860" y="12270"/>
                </a:lnTo>
                <a:lnTo>
                  <a:pt x="28820" y="12270"/>
                </a:lnTo>
                <a:lnTo>
                  <a:pt x="28640" y="12180"/>
                </a:lnTo>
                <a:lnTo>
                  <a:pt x="28590" y="12170"/>
                </a:lnTo>
                <a:lnTo>
                  <a:pt x="28500" y="12190"/>
                </a:lnTo>
                <a:lnTo>
                  <a:pt x="28450" y="12180"/>
                </a:lnTo>
                <a:lnTo>
                  <a:pt x="28450" y="12160"/>
                </a:lnTo>
                <a:lnTo>
                  <a:pt x="28420" y="12070"/>
                </a:lnTo>
                <a:lnTo>
                  <a:pt x="28400" y="12040"/>
                </a:lnTo>
                <a:lnTo>
                  <a:pt x="28330" y="12000"/>
                </a:lnTo>
                <a:lnTo>
                  <a:pt x="28270" y="11990"/>
                </a:lnTo>
                <a:lnTo>
                  <a:pt x="28230" y="11950"/>
                </a:lnTo>
                <a:lnTo>
                  <a:pt x="28220" y="11850"/>
                </a:lnTo>
                <a:lnTo>
                  <a:pt x="28170" y="11880"/>
                </a:lnTo>
                <a:lnTo>
                  <a:pt x="28030" y="11940"/>
                </a:lnTo>
                <a:lnTo>
                  <a:pt x="28020" y="11810"/>
                </a:lnTo>
                <a:lnTo>
                  <a:pt x="27950" y="11700"/>
                </a:lnTo>
                <a:lnTo>
                  <a:pt x="27860" y="11630"/>
                </a:lnTo>
                <a:lnTo>
                  <a:pt x="27730" y="11610"/>
                </a:lnTo>
                <a:lnTo>
                  <a:pt x="27330" y="11420"/>
                </a:lnTo>
                <a:lnTo>
                  <a:pt x="27290" y="11160"/>
                </a:lnTo>
                <a:lnTo>
                  <a:pt x="27240" y="11040"/>
                </a:lnTo>
                <a:lnTo>
                  <a:pt x="27120" y="11070"/>
                </a:lnTo>
                <a:lnTo>
                  <a:pt x="26910" y="11020"/>
                </a:lnTo>
                <a:lnTo>
                  <a:pt x="26810" y="10960"/>
                </a:lnTo>
                <a:lnTo>
                  <a:pt x="26860" y="10860"/>
                </a:lnTo>
                <a:lnTo>
                  <a:pt x="26790" y="10770"/>
                </a:lnTo>
                <a:lnTo>
                  <a:pt x="26720" y="10720"/>
                </a:lnTo>
                <a:lnTo>
                  <a:pt x="26670" y="10720"/>
                </a:lnTo>
                <a:lnTo>
                  <a:pt x="26600" y="10810"/>
                </a:lnTo>
                <a:lnTo>
                  <a:pt x="26530" y="10720"/>
                </a:lnTo>
                <a:lnTo>
                  <a:pt x="26440" y="10480"/>
                </a:lnTo>
                <a:lnTo>
                  <a:pt x="26360" y="10390"/>
                </a:lnTo>
                <a:lnTo>
                  <a:pt x="26260" y="10300"/>
                </a:lnTo>
                <a:lnTo>
                  <a:pt x="26140" y="10260"/>
                </a:lnTo>
                <a:lnTo>
                  <a:pt x="26020" y="10290"/>
                </a:lnTo>
                <a:lnTo>
                  <a:pt x="25950" y="10170"/>
                </a:lnTo>
                <a:lnTo>
                  <a:pt x="25660" y="10010"/>
                </a:lnTo>
                <a:lnTo>
                  <a:pt x="25550" y="9910"/>
                </a:lnTo>
                <a:lnTo>
                  <a:pt x="25520" y="9820"/>
                </a:lnTo>
                <a:lnTo>
                  <a:pt x="25520" y="9750"/>
                </a:lnTo>
                <a:lnTo>
                  <a:pt x="25540" y="9680"/>
                </a:lnTo>
                <a:lnTo>
                  <a:pt x="25550" y="9610"/>
                </a:lnTo>
                <a:lnTo>
                  <a:pt x="25550" y="9320"/>
                </a:lnTo>
                <a:lnTo>
                  <a:pt x="25020" y="8870"/>
                </a:lnTo>
                <a:lnTo>
                  <a:pt x="24660" y="8690"/>
                </a:lnTo>
                <a:lnTo>
                  <a:pt x="24600" y="8580"/>
                </a:lnTo>
                <a:lnTo>
                  <a:pt x="24590" y="8460"/>
                </a:lnTo>
                <a:lnTo>
                  <a:pt x="24640" y="8380"/>
                </a:lnTo>
                <a:lnTo>
                  <a:pt x="24760" y="8400"/>
                </a:lnTo>
                <a:lnTo>
                  <a:pt x="24900" y="8480"/>
                </a:lnTo>
                <a:lnTo>
                  <a:pt x="25570" y="8710"/>
                </a:lnTo>
                <a:lnTo>
                  <a:pt x="25620" y="8750"/>
                </a:lnTo>
                <a:lnTo>
                  <a:pt x="25690" y="8750"/>
                </a:lnTo>
                <a:lnTo>
                  <a:pt x="25750" y="8670"/>
                </a:lnTo>
                <a:lnTo>
                  <a:pt x="25820" y="8600"/>
                </a:lnTo>
                <a:lnTo>
                  <a:pt x="25920" y="8640"/>
                </a:lnTo>
                <a:lnTo>
                  <a:pt x="25950" y="8610"/>
                </a:lnTo>
                <a:lnTo>
                  <a:pt x="25970" y="8600"/>
                </a:lnTo>
                <a:lnTo>
                  <a:pt x="25990" y="8590"/>
                </a:lnTo>
                <a:lnTo>
                  <a:pt x="26020" y="8580"/>
                </a:lnTo>
                <a:lnTo>
                  <a:pt x="26070" y="8720"/>
                </a:lnTo>
                <a:lnTo>
                  <a:pt x="26170" y="8810"/>
                </a:lnTo>
                <a:lnTo>
                  <a:pt x="26440" y="8920"/>
                </a:lnTo>
                <a:lnTo>
                  <a:pt x="26460" y="8880"/>
                </a:lnTo>
                <a:lnTo>
                  <a:pt x="26510" y="8830"/>
                </a:lnTo>
                <a:lnTo>
                  <a:pt x="26560" y="8790"/>
                </a:lnTo>
                <a:lnTo>
                  <a:pt x="26600" y="8780"/>
                </a:lnTo>
                <a:lnTo>
                  <a:pt x="26690" y="8800"/>
                </a:lnTo>
                <a:lnTo>
                  <a:pt x="26720" y="8870"/>
                </a:lnTo>
                <a:lnTo>
                  <a:pt x="26750" y="8960"/>
                </a:lnTo>
                <a:lnTo>
                  <a:pt x="26790" y="9040"/>
                </a:lnTo>
                <a:lnTo>
                  <a:pt x="26920" y="9160"/>
                </a:lnTo>
                <a:lnTo>
                  <a:pt x="27000" y="9220"/>
                </a:lnTo>
                <a:lnTo>
                  <a:pt x="27070" y="9250"/>
                </a:lnTo>
                <a:lnTo>
                  <a:pt x="27120" y="9300"/>
                </a:lnTo>
                <a:lnTo>
                  <a:pt x="27220" y="9500"/>
                </a:lnTo>
                <a:lnTo>
                  <a:pt x="27350" y="9570"/>
                </a:lnTo>
                <a:lnTo>
                  <a:pt x="27450" y="9710"/>
                </a:lnTo>
                <a:lnTo>
                  <a:pt x="27510" y="9770"/>
                </a:lnTo>
                <a:lnTo>
                  <a:pt x="27600" y="9820"/>
                </a:lnTo>
                <a:lnTo>
                  <a:pt x="27840" y="9910"/>
                </a:lnTo>
                <a:lnTo>
                  <a:pt x="27960" y="9990"/>
                </a:lnTo>
                <a:lnTo>
                  <a:pt x="28170" y="10160"/>
                </a:lnTo>
                <a:lnTo>
                  <a:pt x="28310" y="10240"/>
                </a:lnTo>
                <a:lnTo>
                  <a:pt x="28240" y="10380"/>
                </a:lnTo>
                <a:lnTo>
                  <a:pt x="28290" y="10500"/>
                </a:lnTo>
                <a:lnTo>
                  <a:pt x="28400" y="10560"/>
                </a:lnTo>
                <a:lnTo>
                  <a:pt x="28500" y="10530"/>
                </a:lnTo>
                <a:lnTo>
                  <a:pt x="28770" y="10640"/>
                </a:lnTo>
                <a:lnTo>
                  <a:pt x="28850" y="10690"/>
                </a:lnTo>
                <a:lnTo>
                  <a:pt x="28900" y="10780"/>
                </a:lnTo>
                <a:lnTo>
                  <a:pt x="28920" y="10880"/>
                </a:lnTo>
                <a:lnTo>
                  <a:pt x="28970" y="10940"/>
                </a:lnTo>
                <a:lnTo>
                  <a:pt x="29060" y="10910"/>
                </a:lnTo>
                <a:lnTo>
                  <a:pt x="29250" y="11050"/>
                </a:lnTo>
                <a:lnTo>
                  <a:pt x="29400" y="10980"/>
                </a:lnTo>
                <a:lnTo>
                  <a:pt x="29530" y="10950"/>
                </a:lnTo>
                <a:lnTo>
                  <a:pt x="29650" y="10960"/>
                </a:lnTo>
                <a:lnTo>
                  <a:pt x="29800" y="11000"/>
                </a:lnTo>
                <a:lnTo>
                  <a:pt x="29720" y="11040"/>
                </a:lnTo>
                <a:lnTo>
                  <a:pt x="29740" y="11100"/>
                </a:lnTo>
                <a:lnTo>
                  <a:pt x="29810" y="11160"/>
                </a:lnTo>
                <a:lnTo>
                  <a:pt x="29880" y="11190"/>
                </a:lnTo>
                <a:lnTo>
                  <a:pt x="29990" y="11200"/>
                </a:lnTo>
                <a:lnTo>
                  <a:pt x="30060" y="11230"/>
                </a:lnTo>
                <a:lnTo>
                  <a:pt x="30090" y="11290"/>
                </a:lnTo>
                <a:lnTo>
                  <a:pt x="30130" y="11380"/>
                </a:lnTo>
                <a:lnTo>
                  <a:pt x="30250" y="11290"/>
                </a:lnTo>
                <a:lnTo>
                  <a:pt x="30310" y="11350"/>
                </a:lnTo>
                <a:lnTo>
                  <a:pt x="30370" y="11460"/>
                </a:lnTo>
                <a:lnTo>
                  <a:pt x="30440" y="11520"/>
                </a:lnTo>
                <a:lnTo>
                  <a:pt x="30660" y="11540"/>
                </a:lnTo>
                <a:lnTo>
                  <a:pt x="30750" y="11510"/>
                </a:lnTo>
                <a:lnTo>
                  <a:pt x="30790" y="11420"/>
                </a:lnTo>
                <a:lnTo>
                  <a:pt x="30920" y="11480"/>
                </a:lnTo>
                <a:lnTo>
                  <a:pt x="30970" y="11510"/>
                </a:lnTo>
                <a:lnTo>
                  <a:pt x="31020" y="11560"/>
                </a:lnTo>
                <a:lnTo>
                  <a:pt x="31130" y="11480"/>
                </a:lnTo>
                <a:lnTo>
                  <a:pt x="31200" y="11560"/>
                </a:lnTo>
                <a:lnTo>
                  <a:pt x="31260" y="11700"/>
                </a:lnTo>
                <a:lnTo>
                  <a:pt x="31330" y="11820"/>
                </a:lnTo>
                <a:lnTo>
                  <a:pt x="31440" y="11910"/>
                </a:lnTo>
                <a:lnTo>
                  <a:pt x="31630" y="12020"/>
                </a:lnTo>
                <a:lnTo>
                  <a:pt x="31720" y="12090"/>
                </a:lnTo>
                <a:lnTo>
                  <a:pt x="31740" y="12100"/>
                </a:lnTo>
                <a:lnTo>
                  <a:pt x="31820" y="12130"/>
                </a:lnTo>
                <a:lnTo>
                  <a:pt x="31840" y="12150"/>
                </a:lnTo>
                <a:lnTo>
                  <a:pt x="31850" y="12210"/>
                </a:lnTo>
                <a:lnTo>
                  <a:pt x="31860" y="12220"/>
                </a:lnTo>
                <a:lnTo>
                  <a:pt x="32180" y="12480"/>
                </a:lnTo>
                <a:lnTo>
                  <a:pt x="32810" y="12860"/>
                </a:lnTo>
                <a:lnTo>
                  <a:pt x="34130" y="13850"/>
                </a:lnTo>
                <a:lnTo>
                  <a:pt x="34160" y="13920"/>
                </a:lnTo>
                <a:lnTo>
                  <a:pt x="34010" y="14070"/>
                </a:lnTo>
                <a:lnTo>
                  <a:pt x="33870" y="14270"/>
                </a:lnTo>
                <a:lnTo>
                  <a:pt x="33820" y="14310"/>
                </a:lnTo>
                <a:lnTo>
                  <a:pt x="33760" y="14270"/>
                </a:lnTo>
                <a:lnTo>
                  <a:pt x="33680" y="14250"/>
                </a:lnTo>
                <a:lnTo>
                  <a:pt x="33610" y="14260"/>
                </a:lnTo>
                <a:lnTo>
                  <a:pt x="33550" y="14310"/>
                </a:lnTo>
                <a:lnTo>
                  <a:pt x="33550" y="14350"/>
                </a:lnTo>
                <a:lnTo>
                  <a:pt x="33660" y="14420"/>
                </a:lnTo>
                <a:lnTo>
                  <a:pt x="33720" y="14540"/>
                </a:lnTo>
                <a:lnTo>
                  <a:pt x="33780" y="14540"/>
                </a:lnTo>
                <a:lnTo>
                  <a:pt x="33850" y="14510"/>
                </a:lnTo>
                <a:lnTo>
                  <a:pt x="33900" y="14450"/>
                </a:lnTo>
                <a:lnTo>
                  <a:pt x="33970" y="14500"/>
                </a:lnTo>
                <a:lnTo>
                  <a:pt x="34170" y="14790"/>
                </a:lnTo>
                <a:lnTo>
                  <a:pt x="34230" y="14890"/>
                </a:lnTo>
                <a:lnTo>
                  <a:pt x="34240" y="14990"/>
                </a:lnTo>
                <a:lnTo>
                  <a:pt x="34250" y="15130"/>
                </a:lnTo>
                <a:close/>
                <a:moveTo>
                  <a:pt x="24050" y="8490"/>
                </a:moveTo>
                <a:lnTo>
                  <a:pt x="23990" y="8430"/>
                </a:lnTo>
                <a:lnTo>
                  <a:pt x="23940" y="8360"/>
                </a:lnTo>
                <a:lnTo>
                  <a:pt x="23860" y="8290"/>
                </a:lnTo>
                <a:lnTo>
                  <a:pt x="23660" y="8240"/>
                </a:lnTo>
                <a:lnTo>
                  <a:pt x="23510" y="8140"/>
                </a:lnTo>
                <a:lnTo>
                  <a:pt x="23420" y="8120"/>
                </a:lnTo>
                <a:lnTo>
                  <a:pt x="23370" y="8080"/>
                </a:lnTo>
                <a:lnTo>
                  <a:pt x="23360" y="8000"/>
                </a:lnTo>
                <a:lnTo>
                  <a:pt x="23390" y="7930"/>
                </a:lnTo>
                <a:lnTo>
                  <a:pt x="23440" y="7930"/>
                </a:lnTo>
                <a:lnTo>
                  <a:pt x="23510" y="7970"/>
                </a:lnTo>
                <a:lnTo>
                  <a:pt x="23580" y="8000"/>
                </a:lnTo>
                <a:lnTo>
                  <a:pt x="23640" y="8040"/>
                </a:lnTo>
                <a:lnTo>
                  <a:pt x="23680" y="8120"/>
                </a:lnTo>
                <a:lnTo>
                  <a:pt x="23770" y="8090"/>
                </a:lnTo>
                <a:lnTo>
                  <a:pt x="23850" y="8120"/>
                </a:lnTo>
                <a:lnTo>
                  <a:pt x="24010" y="8260"/>
                </a:lnTo>
                <a:lnTo>
                  <a:pt x="24090" y="8190"/>
                </a:lnTo>
                <a:lnTo>
                  <a:pt x="24240" y="8200"/>
                </a:lnTo>
                <a:lnTo>
                  <a:pt x="24400" y="8260"/>
                </a:lnTo>
                <a:lnTo>
                  <a:pt x="24520" y="8350"/>
                </a:lnTo>
                <a:lnTo>
                  <a:pt x="24460" y="8390"/>
                </a:lnTo>
                <a:lnTo>
                  <a:pt x="24410" y="8430"/>
                </a:lnTo>
                <a:lnTo>
                  <a:pt x="24400" y="8500"/>
                </a:lnTo>
                <a:lnTo>
                  <a:pt x="24430" y="8580"/>
                </a:lnTo>
                <a:lnTo>
                  <a:pt x="24130" y="8520"/>
                </a:lnTo>
                <a:lnTo>
                  <a:pt x="24050" y="8490"/>
                </a:lnTo>
                <a:close/>
                <a:moveTo>
                  <a:pt x="23490" y="7550"/>
                </a:moveTo>
                <a:lnTo>
                  <a:pt x="23460" y="7620"/>
                </a:lnTo>
                <a:lnTo>
                  <a:pt x="23440" y="7680"/>
                </a:lnTo>
                <a:lnTo>
                  <a:pt x="23440" y="7760"/>
                </a:lnTo>
                <a:lnTo>
                  <a:pt x="23440" y="7830"/>
                </a:lnTo>
                <a:lnTo>
                  <a:pt x="23340" y="7770"/>
                </a:lnTo>
                <a:lnTo>
                  <a:pt x="23310" y="7740"/>
                </a:lnTo>
                <a:lnTo>
                  <a:pt x="23260" y="7980"/>
                </a:lnTo>
                <a:lnTo>
                  <a:pt x="23160" y="7910"/>
                </a:lnTo>
                <a:lnTo>
                  <a:pt x="23100" y="7820"/>
                </a:lnTo>
                <a:lnTo>
                  <a:pt x="23030" y="7740"/>
                </a:lnTo>
                <a:lnTo>
                  <a:pt x="22880" y="7740"/>
                </a:lnTo>
                <a:lnTo>
                  <a:pt x="22880" y="7690"/>
                </a:lnTo>
                <a:lnTo>
                  <a:pt x="22980" y="7600"/>
                </a:lnTo>
                <a:lnTo>
                  <a:pt x="23020" y="7600"/>
                </a:lnTo>
                <a:lnTo>
                  <a:pt x="23090" y="7610"/>
                </a:lnTo>
                <a:lnTo>
                  <a:pt x="23260" y="7440"/>
                </a:lnTo>
                <a:lnTo>
                  <a:pt x="23390" y="7410"/>
                </a:lnTo>
                <a:lnTo>
                  <a:pt x="23390" y="7600"/>
                </a:lnTo>
                <a:lnTo>
                  <a:pt x="23420" y="7580"/>
                </a:lnTo>
                <a:lnTo>
                  <a:pt x="23470" y="7570"/>
                </a:lnTo>
                <a:lnTo>
                  <a:pt x="23490" y="7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Choiseul"/>
          <p:cNvSpPr/>
          <p:nvPr/>
        </p:nvSpPr>
        <p:spPr>
          <a:xfrm>
            <a:off x="2072487" y="2052645"/>
            <a:ext cx="8046720" cy="3484229"/>
          </a:xfrm>
          <a:custGeom>
            <a:avLst/>
            <a:gdLst/>
            <a:ahLst/>
            <a:cxnLst/>
            <a:rect l="0" t="0" r="100000" b="43300"/>
            <a:pathLst>
              <a:path w="100000" h="43300">
                <a:moveTo>
                  <a:pt x="18900" y="7500"/>
                </a:moveTo>
                <a:lnTo>
                  <a:pt x="18960" y="7550"/>
                </a:lnTo>
                <a:lnTo>
                  <a:pt x="18910" y="7610"/>
                </a:lnTo>
                <a:lnTo>
                  <a:pt x="18900" y="7680"/>
                </a:lnTo>
                <a:lnTo>
                  <a:pt x="18910" y="7760"/>
                </a:lnTo>
                <a:lnTo>
                  <a:pt x="18960" y="7830"/>
                </a:lnTo>
                <a:lnTo>
                  <a:pt x="18770" y="7690"/>
                </a:lnTo>
                <a:lnTo>
                  <a:pt x="18760" y="7800"/>
                </a:lnTo>
                <a:lnTo>
                  <a:pt x="18690" y="7840"/>
                </a:lnTo>
                <a:lnTo>
                  <a:pt x="18480" y="7830"/>
                </a:lnTo>
                <a:lnTo>
                  <a:pt x="18480" y="7790"/>
                </a:lnTo>
                <a:lnTo>
                  <a:pt x="18520" y="7770"/>
                </a:lnTo>
                <a:lnTo>
                  <a:pt x="18580" y="7720"/>
                </a:lnTo>
                <a:lnTo>
                  <a:pt x="18620" y="7690"/>
                </a:lnTo>
                <a:lnTo>
                  <a:pt x="18350" y="7610"/>
                </a:lnTo>
                <a:lnTo>
                  <a:pt x="18280" y="7570"/>
                </a:lnTo>
                <a:lnTo>
                  <a:pt x="18220" y="7570"/>
                </a:lnTo>
                <a:lnTo>
                  <a:pt x="18050" y="7570"/>
                </a:lnTo>
                <a:lnTo>
                  <a:pt x="17980" y="7550"/>
                </a:lnTo>
                <a:lnTo>
                  <a:pt x="18090" y="7470"/>
                </a:lnTo>
                <a:lnTo>
                  <a:pt x="18210" y="7410"/>
                </a:lnTo>
                <a:lnTo>
                  <a:pt x="18380" y="7440"/>
                </a:lnTo>
                <a:lnTo>
                  <a:pt x="18580" y="7420"/>
                </a:lnTo>
                <a:lnTo>
                  <a:pt x="18750" y="7430"/>
                </a:lnTo>
                <a:lnTo>
                  <a:pt x="18860" y="7550"/>
                </a:lnTo>
                <a:lnTo>
                  <a:pt x="18900" y="7500"/>
                </a:lnTo>
                <a:close/>
                <a:moveTo>
                  <a:pt x="20030" y="7530"/>
                </a:moveTo>
                <a:lnTo>
                  <a:pt x="20040" y="7630"/>
                </a:lnTo>
                <a:lnTo>
                  <a:pt x="20120" y="7880"/>
                </a:lnTo>
                <a:lnTo>
                  <a:pt x="20170" y="7980"/>
                </a:lnTo>
                <a:lnTo>
                  <a:pt x="19990" y="7990"/>
                </a:lnTo>
                <a:lnTo>
                  <a:pt x="19890" y="7980"/>
                </a:lnTo>
                <a:lnTo>
                  <a:pt x="19780" y="7930"/>
                </a:lnTo>
                <a:lnTo>
                  <a:pt x="19730" y="7940"/>
                </a:lnTo>
                <a:lnTo>
                  <a:pt x="19680" y="7960"/>
                </a:lnTo>
                <a:lnTo>
                  <a:pt x="19630" y="7980"/>
                </a:lnTo>
                <a:lnTo>
                  <a:pt x="19580" y="7960"/>
                </a:lnTo>
                <a:lnTo>
                  <a:pt x="19540" y="7900"/>
                </a:lnTo>
                <a:lnTo>
                  <a:pt x="19490" y="7880"/>
                </a:lnTo>
                <a:lnTo>
                  <a:pt x="19360" y="7800"/>
                </a:lnTo>
                <a:lnTo>
                  <a:pt x="19430" y="7630"/>
                </a:lnTo>
                <a:lnTo>
                  <a:pt x="19660" y="7360"/>
                </a:lnTo>
                <a:lnTo>
                  <a:pt x="19980" y="7480"/>
                </a:lnTo>
                <a:lnTo>
                  <a:pt x="20030" y="7530"/>
                </a:lnTo>
                <a:close/>
                <a:moveTo>
                  <a:pt x="18350" y="7010"/>
                </a:moveTo>
                <a:lnTo>
                  <a:pt x="18350" y="7180"/>
                </a:lnTo>
                <a:lnTo>
                  <a:pt x="18320" y="7270"/>
                </a:lnTo>
                <a:lnTo>
                  <a:pt x="18230" y="7310"/>
                </a:lnTo>
                <a:lnTo>
                  <a:pt x="18040" y="7320"/>
                </a:lnTo>
                <a:lnTo>
                  <a:pt x="17960" y="7370"/>
                </a:lnTo>
                <a:lnTo>
                  <a:pt x="17790" y="7690"/>
                </a:lnTo>
                <a:lnTo>
                  <a:pt x="17770" y="7610"/>
                </a:lnTo>
                <a:lnTo>
                  <a:pt x="17750" y="7570"/>
                </a:lnTo>
                <a:lnTo>
                  <a:pt x="17700" y="7570"/>
                </a:lnTo>
                <a:lnTo>
                  <a:pt x="17650" y="7600"/>
                </a:lnTo>
                <a:lnTo>
                  <a:pt x="17560" y="7520"/>
                </a:lnTo>
                <a:lnTo>
                  <a:pt x="17390" y="7490"/>
                </a:lnTo>
                <a:lnTo>
                  <a:pt x="17080" y="7460"/>
                </a:lnTo>
                <a:lnTo>
                  <a:pt x="16950" y="7420"/>
                </a:lnTo>
                <a:lnTo>
                  <a:pt x="16860" y="7330"/>
                </a:lnTo>
                <a:lnTo>
                  <a:pt x="16830" y="7200"/>
                </a:lnTo>
                <a:lnTo>
                  <a:pt x="16890" y="7040"/>
                </a:lnTo>
                <a:lnTo>
                  <a:pt x="16840" y="7060"/>
                </a:lnTo>
                <a:lnTo>
                  <a:pt x="16790" y="7090"/>
                </a:lnTo>
                <a:lnTo>
                  <a:pt x="16710" y="7180"/>
                </a:lnTo>
                <a:lnTo>
                  <a:pt x="16660" y="7150"/>
                </a:lnTo>
                <a:lnTo>
                  <a:pt x="16630" y="7170"/>
                </a:lnTo>
                <a:lnTo>
                  <a:pt x="16620" y="7270"/>
                </a:lnTo>
                <a:lnTo>
                  <a:pt x="16490" y="7200"/>
                </a:lnTo>
                <a:lnTo>
                  <a:pt x="16250" y="7110"/>
                </a:lnTo>
                <a:lnTo>
                  <a:pt x="16100" y="7040"/>
                </a:lnTo>
                <a:lnTo>
                  <a:pt x="15740" y="7010"/>
                </a:lnTo>
                <a:lnTo>
                  <a:pt x="15680" y="7010"/>
                </a:lnTo>
                <a:lnTo>
                  <a:pt x="15630" y="7080"/>
                </a:lnTo>
                <a:lnTo>
                  <a:pt x="15540" y="7080"/>
                </a:lnTo>
                <a:lnTo>
                  <a:pt x="15440" y="7010"/>
                </a:lnTo>
                <a:lnTo>
                  <a:pt x="15370" y="6800"/>
                </a:lnTo>
                <a:lnTo>
                  <a:pt x="15290" y="6700"/>
                </a:lnTo>
                <a:lnTo>
                  <a:pt x="15200" y="6610"/>
                </a:lnTo>
                <a:lnTo>
                  <a:pt x="15120" y="6570"/>
                </a:lnTo>
                <a:lnTo>
                  <a:pt x="15060" y="6600"/>
                </a:lnTo>
                <a:lnTo>
                  <a:pt x="14920" y="6650"/>
                </a:lnTo>
                <a:lnTo>
                  <a:pt x="14830" y="6660"/>
                </a:lnTo>
                <a:lnTo>
                  <a:pt x="14890" y="6570"/>
                </a:lnTo>
                <a:lnTo>
                  <a:pt x="14820" y="6450"/>
                </a:lnTo>
                <a:lnTo>
                  <a:pt x="14720" y="6360"/>
                </a:lnTo>
                <a:lnTo>
                  <a:pt x="14590" y="6300"/>
                </a:lnTo>
                <a:lnTo>
                  <a:pt x="14440" y="6280"/>
                </a:lnTo>
                <a:lnTo>
                  <a:pt x="14350" y="6250"/>
                </a:lnTo>
                <a:lnTo>
                  <a:pt x="14240" y="6160"/>
                </a:lnTo>
                <a:lnTo>
                  <a:pt x="13600" y="5410"/>
                </a:lnTo>
                <a:lnTo>
                  <a:pt x="13570" y="5340"/>
                </a:lnTo>
                <a:lnTo>
                  <a:pt x="13550" y="5260"/>
                </a:lnTo>
                <a:lnTo>
                  <a:pt x="13520" y="5180"/>
                </a:lnTo>
                <a:lnTo>
                  <a:pt x="13460" y="5150"/>
                </a:lnTo>
                <a:lnTo>
                  <a:pt x="13370" y="5120"/>
                </a:lnTo>
                <a:lnTo>
                  <a:pt x="13320" y="5070"/>
                </a:lnTo>
                <a:lnTo>
                  <a:pt x="13250" y="4910"/>
                </a:lnTo>
                <a:lnTo>
                  <a:pt x="12980" y="4540"/>
                </a:lnTo>
                <a:lnTo>
                  <a:pt x="12900" y="4490"/>
                </a:lnTo>
                <a:lnTo>
                  <a:pt x="12830" y="4420"/>
                </a:lnTo>
                <a:lnTo>
                  <a:pt x="12590" y="4010"/>
                </a:lnTo>
                <a:lnTo>
                  <a:pt x="12480" y="3930"/>
                </a:lnTo>
                <a:lnTo>
                  <a:pt x="12160" y="3760"/>
                </a:lnTo>
                <a:lnTo>
                  <a:pt x="12060" y="3730"/>
                </a:lnTo>
                <a:lnTo>
                  <a:pt x="11970" y="3690"/>
                </a:lnTo>
                <a:lnTo>
                  <a:pt x="11210" y="3030"/>
                </a:lnTo>
                <a:lnTo>
                  <a:pt x="11200" y="3000"/>
                </a:lnTo>
                <a:lnTo>
                  <a:pt x="11050" y="2890"/>
                </a:lnTo>
                <a:lnTo>
                  <a:pt x="11010" y="2790"/>
                </a:lnTo>
                <a:lnTo>
                  <a:pt x="10950" y="2420"/>
                </a:lnTo>
                <a:lnTo>
                  <a:pt x="10950" y="2280"/>
                </a:lnTo>
                <a:lnTo>
                  <a:pt x="11010" y="2180"/>
                </a:lnTo>
                <a:lnTo>
                  <a:pt x="11230" y="1990"/>
                </a:lnTo>
                <a:lnTo>
                  <a:pt x="11350" y="1970"/>
                </a:lnTo>
                <a:lnTo>
                  <a:pt x="11510" y="1990"/>
                </a:lnTo>
                <a:lnTo>
                  <a:pt x="11640" y="2040"/>
                </a:lnTo>
                <a:lnTo>
                  <a:pt x="11730" y="2130"/>
                </a:lnTo>
                <a:lnTo>
                  <a:pt x="11770" y="2150"/>
                </a:lnTo>
                <a:lnTo>
                  <a:pt x="11820" y="2190"/>
                </a:lnTo>
                <a:lnTo>
                  <a:pt x="11840" y="2250"/>
                </a:lnTo>
                <a:lnTo>
                  <a:pt x="11870" y="2310"/>
                </a:lnTo>
                <a:lnTo>
                  <a:pt x="11940" y="2310"/>
                </a:lnTo>
                <a:lnTo>
                  <a:pt x="12010" y="2290"/>
                </a:lnTo>
                <a:lnTo>
                  <a:pt x="12030" y="2270"/>
                </a:lnTo>
                <a:lnTo>
                  <a:pt x="12290" y="2350"/>
                </a:lnTo>
                <a:lnTo>
                  <a:pt x="12470" y="2490"/>
                </a:lnTo>
                <a:lnTo>
                  <a:pt x="12830" y="2890"/>
                </a:lnTo>
                <a:lnTo>
                  <a:pt x="12920" y="2970"/>
                </a:lnTo>
                <a:lnTo>
                  <a:pt x="13230" y="3180"/>
                </a:lnTo>
                <a:lnTo>
                  <a:pt x="13520" y="3260"/>
                </a:lnTo>
                <a:lnTo>
                  <a:pt x="13950" y="3550"/>
                </a:lnTo>
                <a:lnTo>
                  <a:pt x="14230" y="3680"/>
                </a:lnTo>
                <a:lnTo>
                  <a:pt x="14480" y="3730"/>
                </a:lnTo>
                <a:lnTo>
                  <a:pt x="14600" y="3790"/>
                </a:lnTo>
                <a:lnTo>
                  <a:pt x="14680" y="3820"/>
                </a:lnTo>
                <a:lnTo>
                  <a:pt x="14760" y="3860"/>
                </a:lnTo>
                <a:lnTo>
                  <a:pt x="14790" y="3950"/>
                </a:lnTo>
                <a:lnTo>
                  <a:pt x="14810" y="4000"/>
                </a:lnTo>
                <a:lnTo>
                  <a:pt x="14880" y="4000"/>
                </a:lnTo>
                <a:lnTo>
                  <a:pt x="14950" y="4000"/>
                </a:lnTo>
                <a:lnTo>
                  <a:pt x="15020" y="4010"/>
                </a:lnTo>
                <a:lnTo>
                  <a:pt x="15090" y="4070"/>
                </a:lnTo>
                <a:lnTo>
                  <a:pt x="15240" y="4270"/>
                </a:lnTo>
                <a:lnTo>
                  <a:pt x="15500" y="4490"/>
                </a:lnTo>
                <a:lnTo>
                  <a:pt x="15550" y="4590"/>
                </a:lnTo>
                <a:lnTo>
                  <a:pt x="15570" y="4710"/>
                </a:lnTo>
                <a:lnTo>
                  <a:pt x="15580" y="5000"/>
                </a:lnTo>
                <a:lnTo>
                  <a:pt x="15660" y="5310"/>
                </a:lnTo>
                <a:lnTo>
                  <a:pt x="15770" y="5580"/>
                </a:lnTo>
                <a:lnTo>
                  <a:pt x="15840" y="5660"/>
                </a:lnTo>
                <a:lnTo>
                  <a:pt x="15910" y="5740"/>
                </a:lnTo>
                <a:lnTo>
                  <a:pt x="15970" y="5820"/>
                </a:lnTo>
                <a:lnTo>
                  <a:pt x="16010" y="5950"/>
                </a:lnTo>
                <a:lnTo>
                  <a:pt x="16110" y="5890"/>
                </a:lnTo>
                <a:lnTo>
                  <a:pt x="16150" y="5850"/>
                </a:lnTo>
                <a:lnTo>
                  <a:pt x="16200" y="5970"/>
                </a:lnTo>
                <a:lnTo>
                  <a:pt x="16290" y="6060"/>
                </a:lnTo>
                <a:lnTo>
                  <a:pt x="16410" y="6120"/>
                </a:lnTo>
                <a:lnTo>
                  <a:pt x="16550" y="6140"/>
                </a:lnTo>
                <a:lnTo>
                  <a:pt x="16640" y="6180"/>
                </a:lnTo>
                <a:lnTo>
                  <a:pt x="16700" y="6280"/>
                </a:lnTo>
                <a:lnTo>
                  <a:pt x="16740" y="6400"/>
                </a:lnTo>
                <a:lnTo>
                  <a:pt x="16760" y="6490"/>
                </a:lnTo>
                <a:lnTo>
                  <a:pt x="16800" y="6550"/>
                </a:lnTo>
                <a:lnTo>
                  <a:pt x="16890" y="6600"/>
                </a:lnTo>
                <a:lnTo>
                  <a:pt x="17080" y="6660"/>
                </a:lnTo>
                <a:lnTo>
                  <a:pt x="17160" y="6710"/>
                </a:lnTo>
                <a:lnTo>
                  <a:pt x="17250" y="6770"/>
                </a:lnTo>
                <a:lnTo>
                  <a:pt x="17320" y="6850"/>
                </a:lnTo>
                <a:lnTo>
                  <a:pt x="17370" y="6940"/>
                </a:lnTo>
                <a:lnTo>
                  <a:pt x="17410" y="6940"/>
                </a:lnTo>
                <a:lnTo>
                  <a:pt x="17430" y="6830"/>
                </a:lnTo>
                <a:lnTo>
                  <a:pt x="17480" y="6820"/>
                </a:lnTo>
                <a:lnTo>
                  <a:pt x="17550" y="6870"/>
                </a:lnTo>
                <a:lnTo>
                  <a:pt x="17620" y="6900"/>
                </a:lnTo>
                <a:lnTo>
                  <a:pt x="17770" y="6900"/>
                </a:lnTo>
                <a:lnTo>
                  <a:pt x="17840" y="6880"/>
                </a:lnTo>
                <a:lnTo>
                  <a:pt x="18090" y="6790"/>
                </a:lnTo>
                <a:lnTo>
                  <a:pt x="18220" y="6790"/>
                </a:lnTo>
                <a:lnTo>
                  <a:pt x="18310" y="6850"/>
                </a:lnTo>
                <a:lnTo>
                  <a:pt x="18350" y="7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